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0" userDrawn="1">
          <p15:clr>
            <a:srgbClr val="A4A3A4"/>
          </p15:clr>
        </p15:guide>
        <p15:guide id="2" pos="3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E9"/>
    <a:srgbClr val="595959"/>
    <a:srgbClr val="D0D0D0"/>
    <a:srgbClr val="2E2E2C"/>
    <a:srgbClr val="E8B068"/>
    <a:srgbClr val="454142"/>
    <a:srgbClr val="D94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34" y="250"/>
      </p:cViewPr>
      <p:guideLst>
        <p:guide orient="horz" pos="2520"/>
        <p:guide pos="3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537519" y="415566"/>
            <a:ext cx="17192910" cy="9530258"/>
            <a:chOff x="537519" y="415566"/>
            <a:chExt cx="17192910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519" y="415566"/>
              <a:ext cx="17192910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3143880" y="415566"/>
            <a:ext cx="2123470" cy="3397552"/>
            <a:chOff x="13143880" y="415566"/>
            <a:chExt cx="2123470" cy="3397552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3880" y="415566"/>
              <a:ext cx="2123470" cy="3397552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F26764D6-7321-4497-BC3A-8BBBF0F8E816}"/>
              </a:ext>
            </a:extLst>
          </p:cNvPr>
          <p:cNvSpPr txBox="1"/>
          <p:nvPr/>
        </p:nvSpPr>
        <p:spPr>
          <a:xfrm>
            <a:off x="8012921" y="3219356"/>
            <a:ext cx="22653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第二讲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4B96463-11C7-4811-A9BB-D550A879D769}"/>
              </a:ext>
            </a:extLst>
          </p:cNvPr>
          <p:cNvSpPr txBox="1"/>
          <p:nvPr/>
        </p:nvSpPr>
        <p:spPr>
          <a:xfrm>
            <a:off x="2116668" y="4479647"/>
            <a:ext cx="140346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FB21B72-BBAD-4B91-ADF9-1870A1EF82FF}"/>
              </a:ext>
            </a:extLst>
          </p:cNvPr>
          <p:cNvSpPr txBox="1"/>
          <p:nvPr/>
        </p:nvSpPr>
        <p:spPr>
          <a:xfrm>
            <a:off x="12191049" y="8420100"/>
            <a:ext cx="51892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讲师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全炳奎 牧师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23338" y="1723274"/>
            <a:ext cx="7407801" cy="7223649"/>
            <a:chOff x="823338" y="1723274"/>
            <a:chExt cx="7407801" cy="722364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3338" y="1723274"/>
              <a:ext cx="7407801" cy="722364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142857" y="1723274"/>
            <a:ext cx="7804066" cy="7223649"/>
            <a:chOff x="9142857" y="1723274"/>
            <a:chExt cx="7804066" cy="7223649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2857" y="1723274"/>
              <a:ext cx="7804066" cy="7223649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0A621D6D-82E6-4D95-BF70-3BCA26F1681C}"/>
              </a:ext>
            </a:extLst>
          </p:cNvPr>
          <p:cNvSpPr txBox="1"/>
          <p:nvPr/>
        </p:nvSpPr>
        <p:spPr>
          <a:xfrm>
            <a:off x="277361" y="-59482"/>
            <a:ext cx="12981439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2-4</a:t>
            </a:r>
            <a:r>
              <a:rPr lang="en-US" altLang="zh-CN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一日长于百年</a:t>
            </a:r>
            <a:r>
              <a:rPr lang="en-US" altLang="zh-CN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》(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吉尔吉斯斯坦</a:t>
            </a:r>
            <a:r>
              <a:rPr lang="en-US" altLang="zh-CN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曼库特</a:t>
            </a:r>
            <a:r>
              <a:rPr lang="en-US" altLang="zh-CN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的故事</a:t>
            </a:r>
            <a:r>
              <a:rPr lang="en-US" altLang="zh-CN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E8DC9CE-B724-49B3-9542-9C812DF220BE}"/>
              </a:ext>
            </a:extLst>
          </p:cNvPr>
          <p:cNvSpPr txBox="1"/>
          <p:nvPr/>
        </p:nvSpPr>
        <p:spPr>
          <a:xfrm>
            <a:off x="154555" y="9525068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366475F4-CFA8-4C98-9FC4-DE3F2B7257D2}"/>
              </a:ext>
            </a:extLst>
          </p:cNvPr>
          <p:cNvSpPr/>
          <p:nvPr/>
        </p:nvSpPr>
        <p:spPr>
          <a:xfrm>
            <a:off x="5862575" y="1638301"/>
            <a:ext cx="2301188" cy="570003"/>
          </a:xfrm>
          <a:custGeom>
            <a:avLst/>
            <a:gdLst>
              <a:gd name="connsiteX0" fmla="*/ 962088 w 2301188"/>
              <a:gd name="connsiteY0" fmla="*/ 76200 h 562053"/>
              <a:gd name="connsiteX1" fmla="*/ 962088 w 2301188"/>
              <a:gd name="connsiteY1" fmla="*/ 76200 h 562053"/>
              <a:gd name="connsiteX2" fmla="*/ 252475 w 2301188"/>
              <a:gd name="connsiteY2" fmla="*/ 61913 h 562053"/>
              <a:gd name="connsiteX3" fmla="*/ 119125 w 2301188"/>
              <a:gd name="connsiteY3" fmla="*/ 66675 h 562053"/>
              <a:gd name="connsiteX4" fmla="*/ 61975 w 2301188"/>
              <a:gd name="connsiteY4" fmla="*/ 80963 h 562053"/>
              <a:gd name="connsiteX5" fmla="*/ 14350 w 2301188"/>
              <a:gd name="connsiteY5" fmla="*/ 128588 h 562053"/>
              <a:gd name="connsiteX6" fmla="*/ 63 w 2301188"/>
              <a:gd name="connsiteY6" fmla="*/ 171450 h 562053"/>
              <a:gd name="connsiteX7" fmla="*/ 38163 w 2301188"/>
              <a:gd name="connsiteY7" fmla="*/ 247650 h 562053"/>
              <a:gd name="connsiteX8" fmla="*/ 100075 w 2301188"/>
              <a:gd name="connsiteY8" fmla="*/ 314325 h 562053"/>
              <a:gd name="connsiteX9" fmla="*/ 133413 w 2301188"/>
              <a:gd name="connsiteY9" fmla="*/ 338138 h 562053"/>
              <a:gd name="connsiteX10" fmla="*/ 257238 w 2301188"/>
              <a:gd name="connsiteY10" fmla="*/ 361950 h 562053"/>
              <a:gd name="connsiteX11" fmla="*/ 304863 w 2301188"/>
              <a:gd name="connsiteY11" fmla="*/ 366713 h 562053"/>
              <a:gd name="connsiteX12" fmla="*/ 747775 w 2301188"/>
              <a:gd name="connsiteY12" fmla="*/ 371475 h 562053"/>
              <a:gd name="connsiteX13" fmla="*/ 833500 w 2301188"/>
              <a:gd name="connsiteY13" fmla="*/ 381000 h 562053"/>
              <a:gd name="connsiteX14" fmla="*/ 866838 w 2301188"/>
              <a:gd name="connsiteY14" fmla="*/ 385763 h 562053"/>
              <a:gd name="connsiteX15" fmla="*/ 938275 w 2301188"/>
              <a:gd name="connsiteY15" fmla="*/ 400050 h 562053"/>
              <a:gd name="connsiteX16" fmla="*/ 1190688 w 2301188"/>
              <a:gd name="connsiteY16" fmla="*/ 419100 h 562053"/>
              <a:gd name="connsiteX17" fmla="*/ 1624075 w 2301188"/>
              <a:gd name="connsiteY17" fmla="*/ 409575 h 562053"/>
              <a:gd name="connsiteX18" fmla="*/ 1914588 w 2301188"/>
              <a:gd name="connsiteY18" fmla="*/ 414338 h 562053"/>
              <a:gd name="connsiteX19" fmla="*/ 2019363 w 2301188"/>
              <a:gd name="connsiteY19" fmla="*/ 414338 h 562053"/>
              <a:gd name="connsiteX20" fmla="*/ 2071750 w 2301188"/>
              <a:gd name="connsiteY20" fmla="*/ 419100 h 562053"/>
              <a:gd name="connsiteX21" fmla="*/ 2062225 w 2301188"/>
              <a:gd name="connsiteY21" fmla="*/ 433388 h 562053"/>
              <a:gd name="connsiteX22" fmla="*/ 2057463 w 2301188"/>
              <a:gd name="connsiteY22" fmla="*/ 452438 h 562053"/>
              <a:gd name="connsiteX23" fmla="*/ 2033650 w 2301188"/>
              <a:gd name="connsiteY23" fmla="*/ 490538 h 562053"/>
              <a:gd name="connsiteX24" fmla="*/ 2014600 w 2301188"/>
              <a:gd name="connsiteY24" fmla="*/ 519113 h 562053"/>
              <a:gd name="connsiteX25" fmla="*/ 2052700 w 2301188"/>
              <a:gd name="connsiteY25" fmla="*/ 561975 h 562053"/>
              <a:gd name="connsiteX26" fmla="*/ 2081275 w 2301188"/>
              <a:gd name="connsiteY26" fmla="*/ 552450 h 562053"/>
              <a:gd name="connsiteX27" fmla="*/ 2086038 w 2301188"/>
              <a:gd name="connsiteY27" fmla="*/ 533400 h 562053"/>
              <a:gd name="connsiteX28" fmla="*/ 2090800 w 2301188"/>
              <a:gd name="connsiteY28" fmla="*/ 495300 h 562053"/>
              <a:gd name="connsiteX29" fmla="*/ 2105088 w 2301188"/>
              <a:gd name="connsiteY29" fmla="*/ 476250 h 562053"/>
              <a:gd name="connsiteX30" fmla="*/ 2124138 w 2301188"/>
              <a:gd name="connsiteY30" fmla="*/ 428625 h 562053"/>
              <a:gd name="connsiteX31" fmla="*/ 2138425 w 2301188"/>
              <a:gd name="connsiteY31" fmla="*/ 381000 h 562053"/>
              <a:gd name="connsiteX32" fmla="*/ 2157475 w 2301188"/>
              <a:gd name="connsiteY32" fmla="*/ 352425 h 562053"/>
              <a:gd name="connsiteX33" fmla="*/ 2228913 w 2301188"/>
              <a:gd name="connsiteY33" fmla="*/ 333375 h 562053"/>
              <a:gd name="connsiteX34" fmla="*/ 2262250 w 2301188"/>
              <a:gd name="connsiteY34" fmla="*/ 319088 h 562053"/>
              <a:gd name="connsiteX35" fmla="*/ 2276538 w 2301188"/>
              <a:gd name="connsiteY35" fmla="*/ 309563 h 562053"/>
              <a:gd name="connsiteX36" fmla="*/ 2295588 w 2301188"/>
              <a:gd name="connsiteY36" fmla="*/ 290513 h 562053"/>
              <a:gd name="connsiteX37" fmla="*/ 2276538 w 2301188"/>
              <a:gd name="connsiteY37" fmla="*/ 190500 h 562053"/>
              <a:gd name="connsiteX38" fmla="*/ 2238438 w 2301188"/>
              <a:gd name="connsiteY38" fmla="*/ 176213 h 562053"/>
              <a:gd name="connsiteX39" fmla="*/ 2167000 w 2301188"/>
              <a:gd name="connsiteY39" fmla="*/ 138113 h 562053"/>
              <a:gd name="connsiteX40" fmla="*/ 2090800 w 2301188"/>
              <a:gd name="connsiteY40" fmla="*/ 76200 h 562053"/>
              <a:gd name="connsiteX41" fmla="*/ 1986025 w 2301188"/>
              <a:gd name="connsiteY41" fmla="*/ 57150 h 562053"/>
              <a:gd name="connsiteX42" fmla="*/ 1933638 w 2301188"/>
              <a:gd name="connsiteY42" fmla="*/ 52388 h 562053"/>
              <a:gd name="connsiteX43" fmla="*/ 1895538 w 2301188"/>
              <a:gd name="connsiteY43" fmla="*/ 47625 h 562053"/>
              <a:gd name="connsiteX44" fmla="*/ 1800288 w 2301188"/>
              <a:gd name="connsiteY44" fmla="*/ 33338 h 562053"/>
              <a:gd name="connsiteX45" fmla="*/ 1633600 w 2301188"/>
              <a:gd name="connsiteY45" fmla="*/ 9525 h 562053"/>
              <a:gd name="connsiteX46" fmla="*/ 1457388 w 2301188"/>
              <a:gd name="connsiteY46" fmla="*/ 4763 h 562053"/>
              <a:gd name="connsiteX47" fmla="*/ 1362138 w 2301188"/>
              <a:gd name="connsiteY47" fmla="*/ 0 h 562053"/>
              <a:gd name="connsiteX48" fmla="*/ 1124013 w 2301188"/>
              <a:gd name="connsiteY48" fmla="*/ 14288 h 562053"/>
              <a:gd name="connsiteX49" fmla="*/ 1090675 w 2301188"/>
              <a:gd name="connsiteY49" fmla="*/ 23813 h 562053"/>
              <a:gd name="connsiteX50" fmla="*/ 1019238 w 2301188"/>
              <a:gd name="connsiteY50" fmla="*/ 42863 h 562053"/>
              <a:gd name="connsiteX51" fmla="*/ 981138 w 2301188"/>
              <a:gd name="connsiteY51" fmla="*/ 61913 h 562053"/>
              <a:gd name="connsiteX52" fmla="*/ 962088 w 2301188"/>
              <a:gd name="connsiteY52" fmla="*/ 76200 h 562053"/>
              <a:gd name="connsiteX0" fmla="*/ 962088 w 2301188"/>
              <a:gd name="connsiteY0" fmla="*/ 76200 h 563005"/>
              <a:gd name="connsiteX1" fmla="*/ 962088 w 2301188"/>
              <a:gd name="connsiteY1" fmla="*/ 76200 h 563005"/>
              <a:gd name="connsiteX2" fmla="*/ 252475 w 2301188"/>
              <a:gd name="connsiteY2" fmla="*/ 61913 h 563005"/>
              <a:gd name="connsiteX3" fmla="*/ 119125 w 2301188"/>
              <a:gd name="connsiteY3" fmla="*/ 66675 h 563005"/>
              <a:gd name="connsiteX4" fmla="*/ 61975 w 2301188"/>
              <a:gd name="connsiteY4" fmla="*/ 80963 h 563005"/>
              <a:gd name="connsiteX5" fmla="*/ 14350 w 2301188"/>
              <a:gd name="connsiteY5" fmla="*/ 128588 h 563005"/>
              <a:gd name="connsiteX6" fmla="*/ 63 w 2301188"/>
              <a:gd name="connsiteY6" fmla="*/ 171450 h 563005"/>
              <a:gd name="connsiteX7" fmla="*/ 38163 w 2301188"/>
              <a:gd name="connsiteY7" fmla="*/ 247650 h 563005"/>
              <a:gd name="connsiteX8" fmla="*/ 100075 w 2301188"/>
              <a:gd name="connsiteY8" fmla="*/ 314325 h 563005"/>
              <a:gd name="connsiteX9" fmla="*/ 133413 w 2301188"/>
              <a:gd name="connsiteY9" fmla="*/ 338138 h 563005"/>
              <a:gd name="connsiteX10" fmla="*/ 257238 w 2301188"/>
              <a:gd name="connsiteY10" fmla="*/ 361950 h 563005"/>
              <a:gd name="connsiteX11" fmla="*/ 304863 w 2301188"/>
              <a:gd name="connsiteY11" fmla="*/ 366713 h 563005"/>
              <a:gd name="connsiteX12" fmla="*/ 747775 w 2301188"/>
              <a:gd name="connsiteY12" fmla="*/ 371475 h 563005"/>
              <a:gd name="connsiteX13" fmla="*/ 833500 w 2301188"/>
              <a:gd name="connsiteY13" fmla="*/ 381000 h 563005"/>
              <a:gd name="connsiteX14" fmla="*/ 866838 w 2301188"/>
              <a:gd name="connsiteY14" fmla="*/ 385763 h 563005"/>
              <a:gd name="connsiteX15" fmla="*/ 938275 w 2301188"/>
              <a:gd name="connsiteY15" fmla="*/ 400050 h 563005"/>
              <a:gd name="connsiteX16" fmla="*/ 1190688 w 2301188"/>
              <a:gd name="connsiteY16" fmla="*/ 419100 h 563005"/>
              <a:gd name="connsiteX17" fmla="*/ 1624075 w 2301188"/>
              <a:gd name="connsiteY17" fmla="*/ 409575 h 563005"/>
              <a:gd name="connsiteX18" fmla="*/ 1914588 w 2301188"/>
              <a:gd name="connsiteY18" fmla="*/ 414338 h 563005"/>
              <a:gd name="connsiteX19" fmla="*/ 2019363 w 2301188"/>
              <a:gd name="connsiteY19" fmla="*/ 414338 h 563005"/>
              <a:gd name="connsiteX20" fmla="*/ 2071750 w 2301188"/>
              <a:gd name="connsiteY20" fmla="*/ 419100 h 563005"/>
              <a:gd name="connsiteX21" fmla="*/ 2062225 w 2301188"/>
              <a:gd name="connsiteY21" fmla="*/ 433388 h 563005"/>
              <a:gd name="connsiteX22" fmla="*/ 2057463 w 2301188"/>
              <a:gd name="connsiteY22" fmla="*/ 452438 h 563005"/>
              <a:gd name="connsiteX23" fmla="*/ 2033650 w 2301188"/>
              <a:gd name="connsiteY23" fmla="*/ 490538 h 563005"/>
              <a:gd name="connsiteX24" fmla="*/ 2009838 w 2301188"/>
              <a:gd name="connsiteY24" fmla="*/ 526257 h 563005"/>
              <a:gd name="connsiteX25" fmla="*/ 2052700 w 2301188"/>
              <a:gd name="connsiteY25" fmla="*/ 561975 h 563005"/>
              <a:gd name="connsiteX26" fmla="*/ 2081275 w 2301188"/>
              <a:gd name="connsiteY26" fmla="*/ 552450 h 563005"/>
              <a:gd name="connsiteX27" fmla="*/ 2086038 w 2301188"/>
              <a:gd name="connsiteY27" fmla="*/ 533400 h 563005"/>
              <a:gd name="connsiteX28" fmla="*/ 2090800 w 2301188"/>
              <a:gd name="connsiteY28" fmla="*/ 495300 h 563005"/>
              <a:gd name="connsiteX29" fmla="*/ 2105088 w 2301188"/>
              <a:gd name="connsiteY29" fmla="*/ 476250 h 563005"/>
              <a:gd name="connsiteX30" fmla="*/ 2124138 w 2301188"/>
              <a:gd name="connsiteY30" fmla="*/ 428625 h 563005"/>
              <a:gd name="connsiteX31" fmla="*/ 2138425 w 2301188"/>
              <a:gd name="connsiteY31" fmla="*/ 381000 h 563005"/>
              <a:gd name="connsiteX32" fmla="*/ 2157475 w 2301188"/>
              <a:gd name="connsiteY32" fmla="*/ 352425 h 563005"/>
              <a:gd name="connsiteX33" fmla="*/ 2228913 w 2301188"/>
              <a:gd name="connsiteY33" fmla="*/ 333375 h 563005"/>
              <a:gd name="connsiteX34" fmla="*/ 2262250 w 2301188"/>
              <a:gd name="connsiteY34" fmla="*/ 319088 h 563005"/>
              <a:gd name="connsiteX35" fmla="*/ 2276538 w 2301188"/>
              <a:gd name="connsiteY35" fmla="*/ 309563 h 563005"/>
              <a:gd name="connsiteX36" fmla="*/ 2295588 w 2301188"/>
              <a:gd name="connsiteY36" fmla="*/ 290513 h 563005"/>
              <a:gd name="connsiteX37" fmla="*/ 2276538 w 2301188"/>
              <a:gd name="connsiteY37" fmla="*/ 190500 h 563005"/>
              <a:gd name="connsiteX38" fmla="*/ 2238438 w 2301188"/>
              <a:gd name="connsiteY38" fmla="*/ 176213 h 563005"/>
              <a:gd name="connsiteX39" fmla="*/ 2167000 w 2301188"/>
              <a:gd name="connsiteY39" fmla="*/ 138113 h 563005"/>
              <a:gd name="connsiteX40" fmla="*/ 2090800 w 2301188"/>
              <a:gd name="connsiteY40" fmla="*/ 76200 h 563005"/>
              <a:gd name="connsiteX41" fmla="*/ 1986025 w 2301188"/>
              <a:gd name="connsiteY41" fmla="*/ 57150 h 563005"/>
              <a:gd name="connsiteX42" fmla="*/ 1933638 w 2301188"/>
              <a:gd name="connsiteY42" fmla="*/ 52388 h 563005"/>
              <a:gd name="connsiteX43" fmla="*/ 1895538 w 2301188"/>
              <a:gd name="connsiteY43" fmla="*/ 47625 h 563005"/>
              <a:gd name="connsiteX44" fmla="*/ 1800288 w 2301188"/>
              <a:gd name="connsiteY44" fmla="*/ 33338 h 563005"/>
              <a:gd name="connsiteX45" fmla="*/ 1633600 w 2301188"/>
              <a:gd name="connsiteY45" fmla="*/ 9525 h 563005"/>
              <a:gd name="connsiteX46" fmla="*/ 1457388 w 2301188"/>
              <a:gd name="connsiteY46" fmla="*/ 4763 h 563005"/>
              <a:gd name="connsiteX47" fmla="*/ 1362138 w 2301188"/>
              <a:gd name="connsiteY47" fmla="*/ 0 h 563005"/>
              <a:gd name="connsiteX48" fmla="*/ 1124013 w 2301188"/>
              <a:gd name="connsiteY48" fmla="*/ 14288 h 563005"/>
              <a:gd name="connsiteX49" fmla="*/ 1090675 w 2301188"/>
              <a:gd name="connsiteY49" fmla="*/ 23813 h 563005"/>
              <a:gd name="connsiteX50" fmla="*/ 1019238 w 2301188"/>
              <a:gd name="connsiteY50" fmla="*/ 42863 h 563005"/>
              <a:gd name="connsiteX51" fmla="*/ 981138 w 2301188"/>
              <a:gd name="connsiteY51" fmla="*/ 61913 h 563005"/>
              <a:gd name="connsiteX52" fmla="*/ 962088 w 2301188"/>
              <a:gd name="connsiteY52" fmla="*/ 76200 h 563005"/>
              <a:gd name="connsiteX0" fmla="*/ 962088 w 2301188"/>
              <a:gd name="connsiteY0" fmla="*/ 76200 h 569802"/>
              <a:gd name="connsiteX1" fmla="*/ 962088 w 2301188"/>
              <a:gd name="connsiteY1" fmla="*/ 76200 h 569802"/>
              <a:gd name="connsiteX2" fmla="*/ 252475 w 2301188"/>
              <a:gd name="connsiteY2" fmla="*/ 61913 h 569802"/>
              <a:gd name="connsiteX3" fmla="*/ 119125 w 2301188"/>
              <a:gd name="connsiteY3" fmla="*/ 66675 h 569802"/>
              <a:gd name="connsiteX4" fmla="*/ 61975 w 2301188"/>
              <a:gd name="connsiteY4" fmla="*/ 80963 h 569802"/>
              <a:gd name="connsiteX5" fmla="*/ 14350 w 2301188"/>
              <a:gd name="connsiteY5" fmla="*/ 128588 h 569802"/>
              <a:gd name="connsiteX6" fmla="*/ 63 w 2301188"/>
              <a:gd name="connsiteY6" fmla="*/ 171450 h 569802"/>
              <a:gd name="connsiteX7" fmla="*/ 38163 w 2301188"/>
              <a:gd name="connsiteY7" fmla="*/ 247650 h 569802"/>
              <a:gd name="connsiteX8" fmla="*/ 100075 w 2301188"/>
              <a:gd name="connsiteY8" fmla="*/ 314325 h 569802"/>
              <a:gd name="connsiteX9" fmla="*/ 133413 w 2301188"/>
              <a:gd name="connsiteY9" fmla="*/ 338138 h 569802"/>
              <a:gd name="connsiteX10" fmla="*/ 257238 w 2301188"/>
              <a:gd name="connsiteY10" fmla="*/ 361950 h 569802"/>
              <a:gd name="connsiteX11" fmla="*/ 304863 w 2301188"/>
              <a:gd name="connsiteY11" fmla="*/ 366713 h 569802"/>
              <a:gd name="connsiteX12" fmla="*/ 747775 w 2301188"/>
              <a:gd name="connsiteY12" fmla="*/ 371475 h 569802"/>
              <a:gd name="connsiteX13" fmla="*/ 833500 w 2301188"/>
              <a:gd name="connsiteY13" fmla="*/ 381000 h 569802"/>
              <a:gd name="connsiteX14" fmla="*/ 866838 w 2301188"/>
              <a:gd name="connsiteY14" fmla="*/ 385763 h 569802"/>
              <a:gd name="connsiteX15" fmla="*/ 938275 w 2301188"/>
              <a:gd name="connsiteY15" fmla="*/ 400050 h 569802"/>
              <a:gd name="connsiteX16" fmla="*/ 1190688 w 2301188"/>
              <a:gd name="connsiteY16" fmla="*/ 419100 h 569802"/>
              <a:gd name="connsiteX17" fmla="*/ 1624075 w 2301188"/>
              <a:gd name="connsiteY17" fmla="*/ 409575 h 569802"/>
              <a:gd name="connsiteX18" fmla="*/ 1914588 w 2301188"/>
              <a:gd name="connsiteY18" fmla="*/ 414338 h 569802"/>
              <a:gd name="connsiteX19" fmla="*/ 2019363 w 2301188"/>
              <a:gd name="connsiteY19" fmla="*/ 414338 h 569802"/>
              <a:gd name="connsiteX20" fmla="*/ 2071750 w 2301188"/>
              <a:gd name="connsiteY20" fmla="*/ 419100 h 569802"/>
              <a:gd name="connsiteX21" fmla="*/ 2062225 w 2301188"/>
              <a:gd name="connsiteY21" fmla="*/ 433388 h 569802"/>
              <a:gd name="connsiteX22" fmla="*/ 2057463 w 2301188"/>
              <a:gd name="connsiteY22" fmla="*/ 452438 h 569802"/>
              <a:gd name="connsiteX23" fmla="*/ 2033650 w 2301188"/>
              <a:gd name="connsiteY23" fmla="*/ 490538 h 569802"/>
              <a:gd name="connsiteX24" fmla="*/ 2009838 w 2301188"/>
              <a:gd name="connsiteY24" fmla="*/ 526257 h 569802"/>
              <a:gd name="connsiteX25" fmla="*/ 2045557 w 2301188"/>
              <a:gd name="connsiteY25" fmla="*/ 569119 h 569802"/>
              <a:gd name="connsiteX26" fmla="*/ 2081275 w 2301188"/>
              <a:gd name="connsiteY26" fmla="*/ 552450 h 569802"/>
              <a:gd name="connsiteX27" fmla="*/ 2086038 w 2301188"/>
              <a:gd name="connsiteY27" fmla="*/ 533400 h 569802"/>
              <a:gd name="connsiteX28" fmla="*/ 2090800 w 2301188"/>
              <a:gd name="connsiteY28" fmla="*/ 495300 h 569802"/>
              <a:gd name="connsiteX29" fmla="*/ 2105088 w 2301188"/>
              <a:gd name="connsiteY29" fmla="*/ 476250 h 569802"/>
              <a:gd name="connsiteX30" fmla="*/ 2124138 w 2301188"/>
              <a:gd name="connsiteY30" fmla="*/ 428625 h 569802"/>
              <a:gd name="connsiteX31" fmla="*/ 2138425 w 2301188"/>
              <a:gd name="connsiteY31" fmla="*/ 381000 h 569802"/>
              <a:gd name="connsiteX32" fmla="*/ 2157475 w 2301188"/>
              <a:gd name="connsiteY32" fmla="*/ 352425 h 569802"/>
              <a:gd name="connsiteX33" fmla="*/ 2228913 w 2301188"/>
              <a:gd name="connsiteY33" fmla="*/ 333375 h 569802"/>
              <a:gd name="connsiteX34" fmla="*/ 2262250 w 2301188"/>
              <a:gd name="connsiteY34" fmla="*/ 319088 h 569802"/>
              <a:gd name="connsiteX35" fmla="*/ 2276538 w 2301188"/>
              <a:gd name="connsiteY35" fmla="*/ 309563 h 569802"/>
              <a:gd name="connsiteX36" fmla="*/ 2295588 w 2301188"/>
              <a:gd name="connsiteY36" fmla="*/ 290513 h 569802"/>
              <a:gd name="connsiteX37" fmla="*/ 2276538 w 2301188"/>
              <a:gd name="connsiteY37" fmla="*/ 190500 h 569802"/>
              <a:gd name="connsiteX38" fmla="*/ 2238438 w 2301188"/>
              <a:gd name="connsiteY38" fmla="*/ 176213 h 569802"/>
              <a:gd name="connsiteX39" fmla="*/ 2167000 w 2301188"/>
              <a:gd name="connsiteY39" fmla="*/ 138113 h 569802"/>
              <a:gd name="connsiteX40" fmla="*/ 2090800 w 2301188"/>
              <a:gd name="connsiteY40" fmla="*/ 76200 h 569802"/>
              <a:gd name="connsiteX41" fmla="*/ 1986025 w 2301188"/>
              <a:gd name="connsiteY41" fmla="*/ 57150 h 569802"/>
              <a:gd name="connsiteX42" fmla="*/ 1933638 w 2301188"/>
              <a:gd name="connsiteY42" fmla="*/ 52388 h 569802"/>
              <a:gd name="connsiteX43" fmla="*/ 1895538 w 2301188"/>
              <a:gd name="connsiteY43" fmla="*/ 47625 h 569802"/>
              <a:gd name="connsiteX44" fmla="*/ 1800288 w 2301188"/>
              <a:gd name="connsiteY44" fmla="*/ 33338 h 569802"/>
              <a:gd name="connsiteX45" fmla="*/ 1633600 w 2301188"/>
              <a:gd name="connsiteY45" fmla="*/ 9525 h 569802"/>
              <a:gd name="connsiteX46" fmla="*/ 1457388 w 2301188"/>
              <a:gd name="connsiteY46" fmla="*/ 4763 h 569802"/>
              <a:gd name="connsiteX47" fmla="*/ 1362138 w 2301188"/>
              <a:gd name="connsiteY47" fmla="*/ 0 h 569802"/>
              <a:gd name="connsiteX48" fmla="*/ 1124013 w 2301188"/>
              <a:gd name="connsiteY48" fmla="*/ 14288 h 569802"/>
              <a:gd name="connsiteX49" fmla="*/ 1090675 w 2301188"/>
              <a:gd name="connsiteY49" fmla="*/ 23813 h 569802"/>
              <a:gd name="connsiteX50" fmla="*/ 1019238 w 2301188"/>
              <a:gd name="connsiteY50" fmla="*/ 42863 h 569802"/>
              <a:gd name="connsiteX51" fmla="*/ 981138 w 2301188"/>
              <a:gd name="connsiteY51" fmla="*/ 61913 h 569802"/>
              <a:gd name="connsiteX52" fmla="*/ 962088 w 2301188"/>
              <a:gd name="connsiteY52" fmla="*/ 76200 h 569802"/>
              <a:gd name="connsiteX0" fmla="*/ 962088 w 2301188"/>
              <a:gd name="connsiteY0" fmla="*/ 76200 h 569802"/>
              <a:gd name="connsiteX1" fmla="*/ 962088 w 2301188"/>
              <a:gd name="connsiteY1" fmla="*/ 76200 h 569802"/>
              <a:gd name="connsiteX2" fmla="*/ 252475 w 2301188"/>
              <a:gd name="connsiteY2" fmla="*/ 61913 h 569802"/>
              <a:gd name="connsiteX3" fmla="*/ 119125 w 2301188"/>
              <a:gd name="connsiteY3" fmla="*/ 66675 h 569802"/>
              <a:gd name="connsiteX4" fmla="*/ 61975 w 2301188"/>
              <a:gd name="connsiteY4" fmla="*/ 80963 h 569802"/>
              <a:gd name="connsiteX5" fmla="*/ 14350 w 2301188"/>
              <a:gd name="connsiteY5" fmla="*/ 128588 h 569802"/>
              <a:gd name="connsiteX6" fmla="*/ 63 w 2301188"/>
              <a:gd name="connsiteY6" fmla="*/ 171450 h 569802"/>
              <a:gd name="connsiteX7" fmla="*/ 38163 w 2301188"/>
              <a:gd name="connsiteY7" fmla="*/ 247650 h 569802"/>
              <a:gd name="connsiteX8" fmla="*/ 100075 w 2301188"/>
              <a:gd name="connsiteY8" fmla="*/ 314325 h 569802"/>
              <a:gd name="connsiteX9" fmla="*/ 133413 w 2301188"/>
              <a:gd name="connsiteY9" fmla="*/ 338138 h 569802"/>
              <a:gd name="connsiteX10" fmla="*/ 257238 w 2301188"/>
              <a:gd name="connsiteY10" fmla="*/ 361950 h 569802"/>
              <a:gd name="connsiteX11" fmla="*/ 304863 w 2301188"/>
              <a:gd name="connsiteY11" fmla="*/ 366713 h 569802"/>
              <a:gd name="connsiteX12" fmla="*/ 747775 w 2301188"/>
              <a:gd name="connsiteY12" fmla="*/ 371475 h 569802"/>
              <a:gd name="connsiteX13" fmla="*/ 833500 w 2301188"/>
              <a:gd name="connsiteY13" fmla="*/ 381000 h 569802"/>
              <a:gd name="connsiteX14" fmla="*/ 866838 w 2301188"/>
              <a:gd name="connsiteY14" fmla="*/ 385763 h 569802"/>
              <a:gd name="connsiteX15" fmla="*/ 938275 w 2301188"/>
              <a:gd name="connsiteY15" fmla="*/ 400050 h 569802"/>
              <a:gd name="connsiteX16" fmla="*/ 1190688 w 2301188"/>
              <a:gd name="connsiteY16" fmla="*/ 419100 h 569802"/>
              <a:gd name="connsiteX17" fmla="*/ 1624075 w 2301188"/>
              <a:gd name="connsiteY17" fmla="*/ 409575 h 569802"/>
              <a:gd name="connsiteX18" fmla="*/ 1914588 w 2301188"/>
              <a:gd name="connsiteY18" fmla="*/ 414338 h 569802"/>
              <a:gd name="connsiteX19" fmla="*/ 2019363 w 2301188"/>
              <a:gd name="connsiteY19" fmla="*/ 414338 h 569802"/>
              <a:gd name="connsiteX20" fmla="*/ 2071750 w 2301188"/>
              <a:gd name="connsiteY20" fmla="*/ 419100 h 569802"/>
              <a:gd name="connsiteX21" fmla="*/ 2062225 w 2301188"/>
              <a:gd name="connsiteY21" fmla="*/ 433388 h 569802"/>
              <a:gd name="connsiteX22" fmla="*/ 2057463 w 2301188"/>
              <a:gd name="connsiteY22" fmla="*/ 452438 h 569802"/>
              <a:gd name="connsiteX23" fmla="*/ 2033650 w 2301188"/>
              <a:gd name="connsiteY23" fmla="*/ 490538 h 569802"/>
              <a:gd name="connsiteX24" fmla="*/ 2009838 w 2301188"/>
              <a:gd name="connsiteY24" fmla="*/ 526257 h 569802"/>
              <a:gd name="connsiteX25" fmla="*/ 2045557 w 2301188"/>
              <a:gd name="connsiteY25" fmla="*/ 569119 h 569802"/>
              <a:gd name="connsiteX26" fmla="*/ 2081275 w 2301188"/>
              <a:gd name="connsiteY26" fmla="*/ 552450 h 569802"/>
              <a:gd name="connsiteX27" fmla="*/ 2107470 w 2301188"/>
              <a:gd name="connsiteY27" fmla="*/ 531019 h 569802"/>
              <a:gd name="connsiteX28" fmla="*/ 2090800 w 2301188"/>
              <a:gd name="connsiteY28" fmla="*/ 495300 h 569802"/>
              <a:gd name="connsiteX29" fmla="*/ 2105088 w 2301188"/>
              <a:gd name="connsiteY29" fmla="*/ 476250 h 569802"/>
              <a:gd name="connsiteX30" fmla="*/ 2124138 w 2301188"/>
              <a:gd name="connsiteY30" fmla="*/ 428625 h 569802"/>
              <a:gd name="connsiteX31" fmla="*/ 2138425 w 2301188"/>
              <a:gd name="connsiteY31" fmla="*/ 381000 h 569802"/>
              <a:gd name="connsiteX32" fmla="*/ 2157475 w 2301188"/>
              <a:gd name="connsiteY32" fmla="*/ 352425 h 569802"/>
              <a:gd name="connsiteX33" fmla="*/ 2228913 w 2301188"/>
              <a:gd name="connsiteY33" fmla="*/ 333375 h 569802"/>
              <a:gd name="connsiteX34" fmla="*/ 2262250 w 2301188"/>
              <a:gd name="connsiteY34" fmla="*/ 319088 h 569802"/>
              <a:gd name="connsiteX35" fmla="*/ 2276538 w 2301188"/>
              <a:gd name="connsiteY35" fmla="*/ 309563 h 569802"/>
              <a:gd name="connsiteX36" fmla="*/ 2295588 w 2301188"/>
              <a:gd name="connsiteY36" fmla="*/ 290513 h 569802"/>
              <a:gd name="connsiteX37" fmla="*/ 2276538 w 2301188"/>
              <a:gd name="connsiteY37" fmla="*/ 190500 h 569802"/>
              <a:gd name="connsiteX38" fmla="*/ 2238438 w 2301188"/>
              <a:gd name="connsiteY38" fmla="*/ 176213 h 569802"/>
              <a:gd name="connsiteX39" fmla="*/ 2167000 w 2301188"/>
              <a:gd name="connsiteY39" fmla="*/ 138113 h 569802"/>
              <a:gd name="connsiteX40" fmla="*/ 2090800 w 2301188"/>
              <a:gd name="connsiteY40" fmla="*/ 76200 h 569802"/>
              <a:gd name="connsiteX41" fmla="*/ 1986025 w 2301188"/>
              <a:gd name="connsiteY41" fmla="*/ 57150 h 569802"/>
              <a:gd name="connsiteX42" fmla="*/ 1933638 w 2301188"/>
              <a:gd name="connsiteY42" fmla="*/ 52388 h 569802"/>
              <a:gd name="connsiteX43" fmla="*/ 1895538 w 2301188"/>
              <a:gd name="connsiteY43" fmla="*/ 47625 h 569802"/>
              <a:gd name="connsiteX44" fmla="*/ 1800288 w 2301188"/>
              <a:gd name="connsiteY44" fmla="*/ 33338 h 569802"/>
              <a:gd name="connsiteX45" fmla="*/ 1633600 w 2301188"/>
              <a:gd name="connsiteY45" fmla="*/ 9525 h 569802"/>
              <a:gd name="connsiteX46" fmla="*/ 1457388 w 2301188"/>
              <a:gd name="connsiteY46" fmla="*/ 4763 h 569802"/>
              <a:gd name="connsiteX47" fmla="*/ 1362138 w 2301188"/>
              <a:gd name="connsiteY47" fmla="*/ 0 h 569802"/>
              <a:gd name="connsiteX48" fmla="*/ 1124013 w 2301188"/>
              <a:gd name="connsiteY48" fmla="*/ 14288 h 569802"/>
              <a:gd name="connsiteX49" fmla="*/ 1090675 w 2301188"/>
              <a:gd name="connsiteY49" fmla="*/ 23813 h 569802"/>
              <a:gd name="connsiteX50" fmla="*/ 1019238 w 2301188"/>
              <a:gd name="connsiteY50" fmla="*/ 42863 h 569802"/>
              <a:gd name="connsiteX51" fmla="*/ 981138 w 2301188"/>
              <a:gd name="connsiteY51" fmla="*/ 61913 h 569802"/>
              <a:gd name="connsiteX52" fmla="*/ 962088 w 2301188"/>
              <a:gd name="connsiteY52" fmla="*/ 76200 h 569802"/>
              <a:gd name="connsiteX0" fmla="*/ 962088 w 2301188"/>
              <a:gd name="connsiteY0" fmla="*/ 76200 h 570003"/>
              <a:gd name="connsiteX1" fmla="*/ 962088 w 2301188"/>
              <a:gd name="connsiteY1" fmla="*/ 76200 h 570003"/>
              <a:gd name="connsiteX2" fmla="*/ 252475 w 2301188"/>
              <a:gd name="connsiteY2" fmla="*/ 61913 h 570003"/>
              <a:gd name="connsiteX3" fmla="*/ 119125 w 2301188"/>
              <a:gd name="connsiteY3" fmla="*/ 66675 h 570003"/>
              <a:gd name="connsiteX4" fmla="*/ 61975 w 2301188"/>
              <a:gd name="connsiteY4" fmla="*/ 80963 h 570003"/>
              <a:gd name="connsiteX5" fmla="*/ 14350 w 2301188"/>
              <a:gd name="connsiteY5" fmla="*/ 128588 h 570003"/>
              <a:gd name="connsiteX6" fmla="*/ 63 w 2301188"/>
              <a:gd name="connsiteY6" fmla="*/ 171450 h 570003"/>
              <a:gd name="connsiteX7" fmla="*/ 38163 w 2301188"/>
              <a:gd name="connsiteY7" fmla="*/ 247650 h 570003"/>
              <a:gd name="connsiteX8" fmla="*/ 100075 w 2301188"/>
              <a:gd name="connsiteY8" fmla="*/ 314325 h 570003"/>
              <a:gd name="connsiteX9" fmla="*/ 133413 w 2301188"/>
              <a:gd name="connsiteY9" fmla="*/ 338138 h 570003"/>
              <a:gd name="connsiteX10" fmla="*/ 257238 w 2301188"/>
              <a:gd name="connsiteY10" fmla="*/ 361950 h 570003"/>
              <a:gd name="connsiteX11" fmla="*/ 304863 w 2301188"/>
              <a:gd name="connsiteY11" fmla="*/ 366713 h 570003"/>
              <a:gd name="connsiteX12" fmla="*/ 747775 w 2301188"/>
              <a:gd name="connsiteY12" fmla="*/ 371475 h 570003"/>
              <a:gd name="connsiteX13" fmla="*/ 833500 w 2301188"/>
              <a:gd name="connsiteY13" fmla="*/ 381000 h 570003"/>
              <a:gd name="connsiteX14" fmla="*/ 866838 w 2301188"/>
              <a:gd name="connsiteY14" fmla="*/ 385763 h 570003"/>
              <a:gd name="connsiteX15" fmla="*/ 938275 w 2301188"/>
              <a:gd name="connsiteY15" fmla="*/ 400050 h 570003"/>
              <a:gd name="connsiteX16" fmla="*/ 1190688 w 2301188"/>
              <a:gd name="connsiteY16" fmla="*/ 419100 h 570003"/>
              <a:gd name="connsiteX17" fmla="*/ 1624075 w 2301188"/>
              <a:gd name="connsiteY17" fmla="*/ 409575 h 570003"/>
              <a:gd name="connsiteX18" fmla="*/ 1914588 w 2301188"/>
              <a:gd name="connsiteY18" fmla="*/ 414338 h 570003"/>
              <a:gd name="connsiteX19" fmla="*/ 2019363 w 2301188"/>
              <a:gd name="connsiteY19" fmla="*/ 414338 h 570003"/>
              <a:gd name="connsiteX20" fmla="*/ 2071750 w 2301188"/>
              <a:gd name="connsiteY20" fmla="*/ 419100 h 570003"/>
              <a:gd name="connsiteX21" fmla="*/ 2062225 w 2301188"/>
              <a:gd name="connsiteY21" fmla="*/ 433388 h 570003"/>
              <a:gd name="connsiteX22" fmla="*/ 2057463 w 2301188"/>
              <a:gd name="connsiteY22" fmla="*/ 452438 h 570003"/>
              <a:gd name="connsiteX23" fmla="*/ 2033650 w 2301188"/>
              <a:gd name="connsiteY23" fmla="*/ 490538 h 570003"/>
              <a:gd name="connsiteX24" fmla="*/ 2009838 w 2301188"/>
              <a:gd name="connsiteY24" fmla="*/ 526257 h 570003"/>
              <a:gd name="connsiteX25" fmla="*/ 2045557 w 2301188"/>
              <a:gd name="connsiteY25" fmla="*/ 569119 h 570003"/>
              <a:gd name="connsiteX26" fmla="*/ 2086037 w 2301188"/>
              <a:gd name="connsiteY26" fmla="*/ 554831 h 570003"/>
              <a:gd name="connsiteX27" fmla="*/ 2107470 w 2301188"/>
              <a:gd name="connsiteY27" fmla="*/ 531019 h 570003"/>
              <a:gd name="connsiteX28" fmla="*/ 2090800 w 2301188"/>
              <a:gd name="connsiteY28" fmla="*/ 495300 h 570003"/>
              <a:gd name="connsiteX29" fmla="*/ 2105088 w 2301188"/>
              <a:gd name="connsiteY29" fmla="*/ 476250 h 570003"/>
              <a:gd name="connsiteX30" fmla="*/ 2124138 w 2301188"/>
              <a:gd name="connsiteY30" fmla="*/ 428625 h 570003"/>
              <a:gd name="connsiteX31" fmla="*/ 2138425 w 2301188"/>
              <a:gd name="connsiteY31" fmla="*/ 381000 h 570003"/>
              <a:gd name="connsiteX32" fmla="*/ 2157475 w 2301188"/>
              <a:gd name="connsiteY32" fmla="*/ 352425 h 570003"/>
              <a:gd name="connsiteX33" fmla="*/ 2228913 w 2301188"/>
              <a:gd name="connsiteY33" fmla="*/ 333375 h 570003"/>
              <a:gd name="connsiteX34" fmla="*/ 2262250 w 2301188"/>
              <a:gd name="connsiteY34" fmla="*/ 319088 h 570003"/>
              <a:gd name="connsiteX35" fmla="*/ 2276538 w 2301188"/>
              <a:gd name="connsiteY35" fmla="*/ 309563 h 570003"/>
              <a:gd name="connsiteX36" fmla="*/ 2295588 w 2301188"/>
              <a:gd name="connsiteY36" fmla="*/ 290513 h 570003"/>
              <a:gd name="connsiteX37" fmla="*/ 2276538 w 2301188"/>
              <a:gd name="connsiteY37" fmla="*/ 190500 h 570003"/>
              <a:gd name="connsiteX38" fmla="*/ 2238438 w 2301188"/>
              <a:gd name="connsiteY38" fmla="*/ 176213 h 570003"/>
              <a:gd name="connsiteX39" fmla="*/ 2167000 w 2301188"/>
              <a:gd name="connsiteY39" fmla="*/ 138113 h 570003"/>
              <a:gd name="connsiteX40" fmla="*/ 2090800 w 2301188"/>
              <a:gd name="connsiteY40" fmla="*/ 76200 h 570003"/>
              <a:gd name="connsiteX41" fmla="*/ 1986025 w 2301188"/>
              <a:gd name="connsiteY41" fmla="*/ 57150 h 570003"/>
              <a:gd name="connsiteX42" fmla="*/ 1933638 w 2301188"/>
              <a:gd name="connsiteY42" fmla="*/ 52388 h 570003"/>
              <a:gd name="connsiteX43" fmla="*/ 1895538 w 2301188"/>
              <a:gd name="connsiteY43" fmla="*/ 47625 h 570003"/>
              <a:gd name="connsiteX44" fmla="*/ 1800288 w 2301188"/>
              <a:gd name="connsiteY44" fmla="*/ 33338 h 570003"/>
              <a:gd name="connsiteX45" fmla="*/ 1633600 w 2301188"/>
              <a:gd name="connsiteY45" fmla="*/ 9525 h 570003"/>
              <a:gd name="connsiteX46" fmla="*/ 1457388 w 2301188"/>
              <a:gd name="connsiteY46" fmla="*/ 4763 h 570003"/>
              <a:gd name="connsiteX47" fmla="*/ 1362138 w 2301188"/>
              <a:gd name="connsiteY47" fmla="*/ 0 h 570003"/>
              <a:gd name="connsiteX48" fmla="*/ 1124013 w 2301188"/>
              <a:gd name="connsiteY48" fmla="*/ 14288 h 570003"/>
              <a:gd name="connsiteX49" fmla="*/ 1090675 w 2301188"/>
              <a:gd name="connsiteY49" fmla="*/ 23813 h 570003"/>
              <a:gd name="connsiteX50" fmla="*/ 1019238 w 2301188"/>
              <a:gd name="connsiteY50" fmla="*/ 42863 h 570003"/>
              <a:gd name="connsiteX51" fmla="*/ 981138 w 2301188"/>
              <a:gd name="connsiteY51" fmla="*/ 61913 h 570003"/>
              <a:gd name="connsiteX52" fmla="*/ 962088 w 2301188"/>
              <a:gd name="connsiteY52" fmla="*/ 76200 h 570003"/>
              <a:gd name="connsiteX0" fmla="*/ 962088 w 2301188"/>
              <a:gd name="connsiteY0" fmla="*/ 76200 h 570003"/>
              <a:gd name="connsiteX1" fmla="*/ 962088 w 2301188"/>
              <a:gd name="connsiteY1" fmla="*/ 76200 h 570003"/>
              <a:gd name="connsiteX2" fmla="*/ 252475 w 2301188"/>
              <a:gd name="connsiteY2" fmla="*/ 61913 h 570003"/>
              <a:gd name="connsiteX3" fmla="*/ 119125 w 2301188"/>
              <a:gd name="connsiteY3" fmla="*/ 66675 h 570003"/>
              <a:gd name="connsiteX4" fmla="*/ 61975 w 2301188"/>
              <a:gd name="connsiteY4" fmla="*/ 80963 h 570003"/>
              <a:gd name="connsiteX5" fmla="*/ 14350 w 2301188"/>
              <a:gd name="connsiteY5" fmla="*/ 128588 h 570003"/>
              <a:gd name="connsiteX6" fmla="*/ 63 w 2301188"/>
              <a:gd name="connsiteY6" fmla="*/ 171450 h 570003"/>
              <a:gd name="connsiteX7" fmla="*/ 38163 w 2301188"/>
              <a:gd name="connsiteY7" fmla="*/ 247650 h 570003"/>
              <a:gd name="connsiteX8" fmla="*/ 100075 w 2301188"/>
              <a:gd name="connsiteY8" fmla="*/ 314325 h 570003"/>
              <a:gd name="connsiteX9" fmla="*/ 133413 w 2301188"/>
              <a:gd name="connsiteY9" fmla="*/ 338138 h 570003"/>
              <a:gd name="connsiteX10" fmla="*/ 257238 w 2301188"/>
              <a:gd name="connsiteY10" fmla="*/ 361950 h 570003"/>
              <a:gd name="connsiteX11" fmla="*/ 304863 w 2301188"/>
              <a:gd name="connsiteY11" fmla="*/ 366713 h 570003"/>
              <a:gd name="connsiteX12" fmla="*/ 747775 w 2301188"/>
              <a:gd name="connsiteY12" fmla="*/ 371475 h 570003"/>
              <a:gd name="connsiteX13" fmla="*/ 833500 w 2301188"/>
              <a:gd name="connsiteY13" fmla="*/ 381000 h 570003"/>
              <a:gd name="connsiteX14" fmla="*/ 866838 w 2301188"/>
              <a:gd name="connsiteY14" fmla="*/ 385763 h 570003"/>
              <a:gd name="connsiteX15" fmla="*/ 938275 w 2301188"/>
              <a:gd name="connsiteY15" fmla="*/ 400050 h 570003"/>
              <a:gd name="connsiteX16" fmla="*/ 1190688 w 2301188"/>
              <a:gd name="connsiteY16" fmla="*/ 419100 h 570003"/>
              <a:gd name="connsiteX17" fmla="*/ 1624075 w 2301188"/>
              <a:gd name="connsiteY17" fmla="*/ 409575 h 570003"/>
              <a:gd name="connsiteX18" fmla="*/ 1914588 w 2301188"/>
              <a:gd name="connsiteY18" fmla="*/ 414338 h 570003"/>
              <a:gd name="connsiteX19" fmla="*/ 2019363 w 2301188"/>
              <a:gd name="connsiteY19" fmla="*/ 414338 h 570003"/>
              <a:gd name="connsiteX20" fmla="*/ 2071750 w 2301188"/>
              <a:gd name="connsiteY20" fmla="*/ 419100 h 570003"/>
              <a:gd name="connsiteX21" fmla="*/ 2062225 w 2301188"/>
              <a:gd name="connsiteY21" fmla="*/ 433388 h 570003"/>
              <a:gd name="connsiteX22" fmla="*/ 2057463 w 2301188"/>
              <a:gd name="connsiteY22" fmla="*/ 452438 h 570003"/>
              <a:gd name="connsiteX23" fmla="*/ 2033650 w 2301188"/>
              <a:gd name="connsiteY23" fmla="*/ 490538 h 570003"/>
              <a:gd name="connsiteX24" fmla="*/ 2009838 w 2301188"/>
              <a:gd name="connsiteY24" fmla="*/ 526257 h 570003"/>
              <a:gd name="connsiteX25" fmla="*/ 2045557 w 2301188"/>
              <a:gd name="connsiteY25" fmla="*/ 569119 h 570003"/>
              <a:gd name="connsiteX26" fmla="*/ 2086037 w 2301188"/>
              <a:gd name="connsiteY26" fmla="*/ 554831 h 570003"/>
              <a:gd name="connsiteX27" fmla="*/ 2107470 w 2301188"/>
              <a:gd name="connsiteY27" fmla="*/ 531019 h 570003"/>
              <a:gd name="connsiteX28" fmla="*/ 2100325 w 2301188"/>
              <a:gd name="connsiteY28" fmla="*/ 495300 h 570003"/>
              <a:gd name="connsiteX29" fmla="*/ 2105088 w 2301188"/>
              <a:gd name="connsiteY29" fmla="*/ 476250 h 570003"/>
              <a:gd name="connsiteX30" fmla="*/ 2124138 w 2301188"/>
              <a:gd name="connsiteY30" fmla="*/ 428625 h 570003"/>
              <a:gd name="connsiteX31" fmla="*/ 2138425 w 2301188"/>
              <a:gd name="connsiteY31" fmla="*/ 381000 h 570003"/>
              <a:gd name="connsiteX32" fmla="*/ 2157475 w 2301188"/>
              <a:gd name="connsiteY32" fmla="*/ 352425 h 570003"/>
              <a:gd name="connsiteX33" fmla="*/ 2228913 w 2301188"/>
              <a:gd name="connsiteY33" fmla="*/ 333375 h 570003"/>
              <a:gd name="connsiteX34" fmla="*/ 2262250 w 2301188"/>
              <a:gd name="connsiteY34" fmla="*/ 319088 h 570003"/>
              <a:gd name="connsiteX35" fmla="*/ 2276538 w 2301188"/>
              <a:gd name="connsiteY35" fmla="*/ 309563 h 570003"/>
              <a:gd name="connsiteX36" fmla="*/ 2295588 w 2301188"/>
              <a:gd name="connsiteY36" fmla="*/ 290513 h 570003"/>
              <a:gd name="connsiteX37" fmla="*/ 2276538 w 2301188"/>
              <a:gd name="connsiteY37" fmla="*/ 190500 h 570003"/>
              <a:gd name="connsiteX38" fmla="*/ 2238438 w 2301188"/>
              <a:gd name="connsiteY38" fmla="*/ 176213 h 570003"/>
              <a:gd name="connsiteX39" fmla="*/ 2167000 w 2301188"/>
              <a:gd name="connsiteY39" fmla="*/ 138113 h 570003"/>
              <a:gd name="connsiteX40" fmla="*/ 2090800 w 2301188"/>
              <a:gd name="connsiteY40" fmla="*/ 76200 h 570003"/>
              <a:gd name="connsiteX41" fmla="*/ 1986025 w 2301188"/>
              <a:gd name="connsiteY41" fmla="*/ 57150 h 570003"/>
              <a:gd name="connsiteX42" fmla="*/ 1933638 w 2301188"/>
              <a:gd name="connsiteY42" fmla="*/ 52388 h 570003"/>
              <a:gd name="connsiteX43" fmla="*/ 1895538 w 2301188"/>
              <a:gd name="connsiteY43" fmla="*/ 47625 h 570003"/>
              <a:gd name="connsiteX44" fmla="*/ 1800288 w 2301188"/>
              <a:gd name="connsiteY44" fmla="*/ 33338 h 570003"/>
              <a:gd name="connsiteX45" fmla="*/ 1633600 w 2301188"/>
              <a:gd name="connsiteY45" fmla="*/ 9525 h 570003"/>
              <a:gd name="connsiteX46" fmla="*/ 1457388 w 2301188"/>
              <a:gd name="connsiteY46" fmla="*/ 4763 h 570003"/>
              <a:gd name="connsiteX47" fmla="*/ 1362138 w 2301188"/>
              <a:gd name="connsiteY47" fmla="*/ 0 h 570003"/>
              <a:gd name="connsiteX48" fmla="*/ 1124013 w 2301188"/>
              <a:gd name="connsiteY48" fmla="*/ 14288 h 570003"/>
              <a:gd name="connsiteX49" fmla="*/ 1090675 w 2301188"/>
              <a:gd name="connsiteY49" fmla="*/ 23813 h 570003"/>
              <a:gd name="connsiteX50" fmla="*/ 1019238 w 2301188"/>
              <a:gd name="connsiteY50" fmla="*/ 42863 h 570003"/>
              <a:gd name="connsiteX51" fmla="*/ 981138 w 2301188"/>
              <a:gd name="connsiteY51" fmla="*/ 61913 h 570003"/>
              <a:gd name="connsiteX52" fmla="*/ 962088 w 2301188"/>
              <a:gd name="connsiteY52" fmla="*/ 76200 h 570003"/>
              <a:gd name="connsiteX0" fmla="*/ 962088 w 2301188"/>
              <a:gd name="connsiteY0" fmla="*/ 76200 h 570003"/>
              <a:gd name="connsiteX1" fmla="*/ 962088 w 2301188"/>
              <a:gd name="connsiteY1" fmla="*/ 76200 h 570003"/>
              <a:gd name="connsiteX2" fmla="*/ 252475 w 2301188"/>
              <a:gd name="connsiteY2" fmla="*/ 61913 h 570003"/>
              <a:gd name="connsiteX3" fmla="*/ 119125 w 2301188"/>
              <a:gd name="connsiteY3" fmla="*/ 66675 h 570003"/>
              <a:gd name="connsiteX4" fmla="*/ 61975 w 2301188"/>
              <a:gd name="connsiteY4" fmla="*/ 80963 h 570003"/>
              <a:gd name="connsiteX5" fmla="*/ 14350 w 2301188"/>
              <a:gd name="connsiteY5" fmla="*/ 128588 h 570003"/>
              <a:gd name="connsiteX6" fmla="*/ 63 w 2301188"/>
              <a:gd name="connsiteY6" fmla="*/ 171450 h 570003"/>
              <a:gd name="connsiteX7" fmla="*/ 38163 w 2301188"/>
              <a:gd name="connsiteY7" fmla="*/ 247650 h 570003"/>
              <a:gd name="connsiteX8" fmla="*/ 100075 w 2301188"/>
              <a:gd name="connsiteY8" fmla="*/ 314325 h 570003"/>
              <a:gd name="connsiteX9" fmla="*/ 133413 w 2301188"/>
              <a:gd name="connsiteY9" fmla="*/ 338138 h 570003"/>
              <a:gd name="connsiteX10" fmla="*/ 257238 w 2301188"/>
              <a:gd name="connsiteY10" fmla="*/ 361950 h 570003"/>
              <a:gd name="connsiteX11" fmla="*/ 304863 w 2301188"/>
              <a:gd name="connsiteY11" fmla="*/ 366713 h 570003"/>
              <a:gd name="connsiteX12" fmla="*/ 747775 w 2301188"/>
              <a:gd name="connsiteY12" fmla="*/ 371475 h 570003"/>
              <a:gd name="connsiteX13" fmla="*/ 833500 w 2301188"/>
              <a:gd name="connsiteY13" fmla="*/ 381000 h 570003"/>
              <a:gd name="connsiteX14" fmla="*/ 866838 w 2301188"/>
              <a:gd name="connsiteY14" fmla="*/ 385763 h 570003"/>
              <a:gd name="connsiteX15" fmla="*/ 938275 w 2301188"/>
              <a:gd name="connsiteY15" fmla="*/ 400050 h 570003"/>
              <a:gd name="connsiteX16" fmla="*/ 1190688 w 2301188"/>
              <a:gd name="connsiteY16" fmla="*/ 419100 h 570003"/>
              <a:gd name="connsiteX17" fmla="*/ 1624075 w 2301188"/>
              <a:gd name="connsiteY17" fmla="*/ 409575 h 570003"/>
              <a:gd name="connsiteX18" fmla="*/ 1914588 w 2301188"/>
              <a:gd name="connsiteY18" fmla="*/ 414338 h 570003"/>
              <a:gd name="connsiteX19" fmla="*/ 2019363 w 2301188"/>
              <a:gd name="connsiteY19" fmla="*/ 414338 h 570003"/>
              <a:gd name="connsiteX20" fmla="*/ 2071750 w 2301188"/>
              <a:gd name="connsiteY20" fmla="*/ 419100 h 570003"/>
              <a:gd name="connsiteX21" fmla="*/ 2062225 w 2301188"/>
              <a:gd name="connsiteY21" fmla="*/ 433388 h 570003"/>
              <a:gd name="connsiteX22" fmla="*/ 2057463 w 2301188"/>
              <a:gd name="connsiteY22" fmla="*/ 452438 h 570003"/>
              <a:gd name="connsiteX23" fmla="*/ 2033650 w 2301188"/>
              <a:gd name="connsiteY23" fmla="*/ 490538 h 570003"/>
              <a:gd name="connsiteX24" fmla="*/ 2009838 w 2301188"/>
              <a:gd name="connsiteY24" fmla="*/ 526257 h 570003"/>
              <a:gd name="connsiteX25" fmla="*/ 2045557 w 2301188"/>
              <a:gd name="connsiteY25" fmla="*/ 569119 h 570003"/>
              <a:gd name="connsiteX26" fmla="*/ 2086037 w 2301188"/>
              <a:gd name="connsiteY26" fmla="*/ 554831 h 570003"/>
              <a:gd name="connsiteX27" fmla="*/ 2107470 w 2301188"/>
              <a:gd name="connsiteY27" fmla="*/ 531019 h 570003"/>
              <a:gd name="connsiteX28" fmla="*/ 2100325 w 2301188"/>
              <a:gd name="connsiteY28" fmla="*/ 495300 h 570003"/>
              <a:gd name="connsiteX29" fmla="*/ 2109851 w 2301188"/>
              <a:gd name="connsiteY29" fmla="*/ 476250 h 570003"/>
              <a:gd name="connsiteX30" fmla="*/ 2124138 w 2301188"/>
              <a:gd name="connsiteY30" fmla="*/ 428625 h 570003"/>
              <a:gd name="connsiteX31" fmla="*/ 2138425 w 2301188"/>
              <a:gd name="connsiteY31" fmla="*/ 381000 h 570003"/>
              <a:gd name="connsiteX32" fmla="*/ 2157475 w 2301188"/>
              <a:gd name="connsiteY32" fmla="*/ 352425 h 570003"/>
              <a:gd name="connsiteX33" fmla="*/ 2228913 w 2301188"/>
              <a:gd name="connsiteY33" fmla="*/ 333375 h 570003"/>
              <a:gd name="connsiteX34" fmla="*/ 2262250 w 2301188"/>
              <a:gd name="connsiteY34" fmla="*/ 319088 h 570003"/>
              <a:gd name="connsiteX35" fmla="*/ 2276538 w 2301188"/>
              <a:gd name="connsiteY35" fmla="*/ 309563 h 570003"/>
              <a:gd name="connsiteX36" fmla="*/ 2295588 w 2301188"/>
              <a:gd name="connsiteY36" fmla="*/ 290513 h 570003"/>
              <a:gd name="connsiteX37" fmla="*/ 2276538 w 2301188"/>
              <a:gd name="connsiteY37" fmla="*/ 190500 h 570003"/>
              <a:gd name="connsiteX38" fmla="*/ 2238438 w 2301188"/>
              <a:gd name="connsiteY38" fmla="*/ 176213 h 570003"/>
              <a:gd name="connsiteX39" fmla="*/ 2167000 w 2301188"/>
              <a:gd name="connsiteY39" fmla="*/ 138113 h 570003"/>
              <a:gd name="connsiteX40" fmla="*/ 2090800 w 2301188"/>
              <a:gd name="connsiteY40" fmla="*/ 76200 h 570003"/>
              <a:gd name="connsiteX41" fmla="*/ 1986025 w 2301188"/>
              <a:gd name="connsiteY41" fmla="*/ 57150 h 570003"/>
              <a:gd name="connsiteX42" fmla="*/ 1933638 w 2301188"/>
              <a:gd name="connsiteY42" fmla="*/ 52388 h 570003"/>
              <a:gd name="connsiteX43" fmla="*/ 1895538 w 2301188"/>
              <a:gd name="connsiteY43" fmla="*/ 47625 h 570003"/>
              <a:gd name="connsiteX44" fmla="*/ 1800288 w 2301188"/>
              <a:gd name="connsiteY44" fmla="*/ 33338 h 570003"/>
              <a:gd name="connsiteX45" fmla="*/ 1633600 w 2301188"/>
              <a:gd name="connsiteY45" fmla="*/ 9525 h 570003"/>
              <a:gd name="connsiteX46" fmla="*/ 1457388 w 2301188"/>
              <a:gd name="connsiteY46" fmla="*/ 4763 h 570003"/>
              <a:gd name="connsiteX47" fmla="*/ 1362138 w 2301188"/>
              <a:gd name="connsiteY47" fmla="*/ 0 h 570003"/>
              <a:gd name="connsiteX48" fmla="*/ 1124013 w 2301188"/>
              <a:gd name="connsiteY48" fmla="*/ 14288 h 570003"/>
              <a:gd name="connsiteX49" fmla="*/ 1090675 w 2301188"/>
              <a:gd name="connsiteY49" fmla="*/ 23813 h 570003"/>
              <a:gd name="connsiteX50" fmla="*/ 1019238 w 2301188"/>
              <a:gd name="connsiteY50" fmla="*/ 42863 h 570003"/>
              <a:gd name="connsiteX51" fmla="*/ 981138 w 2301188"/>
              <a:gd name="connsiteY51" fmla="*/ 61913 h 570003"/>
              <a:gd name="connsiteX52" fmla="*/ 962088 w 2301188"/>
              <a:gd name="connsiteY52" fmla="*/ 76200 h 570003"/>
              <a:gd name="connsiteX0" fmla="*/ 962088 w 2301188"/>
              <a:gd name="connsiteY0" fmla="*/ 76200 h 570003"/>
              <a:gd name="connsiteX1" fmla="*/ 962088 w 2301188"/>
              <a:gd name="connsiteY1" fmla="*/ 76200 h 570003"/>
              <a:gd name="connsiteX2" fmla="*/ 252475 w 2301188"/>
              <a:gd name="connsiteY2" fmla="*/ 61913 h 570003"/>
              <a:gd name="connsiteX3" fmla="*/ 119125 w 2301188"/>
              <a:gd name="connsiteY3" fmla="*/ 66675 h 570003"/>
              <a:gd name="connsiteX4" fmla="*/ 61975 w 2301188"/>
              <a:gd name="connsiteY4" fmla="*/ 80963 h 570003"/>
              <a:gd name="connsiteX5" fmla="*/ 14350 w 2301188"/>
              <a:gd name="connsiteY5" fmla="*/ 128588 h 570003"/>
              <a:gd name="connsiteX6" fmla="*/ 63 w 2301188"/>
              <a:gd name="connsiteY6" fmla="*/ 171450 h 570003"/>
              <a:gd name="connsiteX7" fmla="*/ 38163 w 2301188"/>
              <a:gd name="connsiteY7" fmla="*/ 247650 h 570003"/>
              <a:gd name="connsiteX8" fmla="*/ 100075 w 2301188"/>
              <a:gd name="connsiteY8" fmla="*/ 314325 h 570003"/>
              <a:gd name="connsiteX9" fmla="*/ 133413 w 2301188"/>
              <a:gd name="connsiteY9" fmla="*/ 338138 h 570003"/>
              <a:gd name="connsiteX10" fmla="*/ 257238 w 2301188"/>
              <a:gd name="connsiteY10" fmla="*/ 361950 h 570003"/>
              <a:gd name="connsiteX11" fmla="*/ 304863 w 2301188"/>
              <a:gd name="connsiteY11" fmla="*/ 366713 h 570003"/>
              <a:gd name="connsiteX12" fmla="*/ 747775 w 2301188"/>
              <a:gd name="connsiteY12" fmla="*/ 371475 h 570003"/>
              <a:gd name="connsiteX13" fmla="*/ 833500 w 2301188"/>
              <a:gd name="connsiteY13" fmla="*/ 381000 h 570003"/>
              <a:gd name="connsiteX14" fmla="*/ 866838 w 2301188"/>
              <a:gd name="connsiteY14" fmla="*/ 385763 h 570003"/>
              <a:gd name="connsiteX15" fmla="*/ 938275 w 2301188"/>
              <a:gd name="connsiteY15" fmla="*/ 400050 h 570003"/>
              <a:gd name="connsiteX16" fmla="*/ 1190688 w 2301188"/>
              <a:gd name="connsiteY16" fmla="*/ 419100 h 570003"/>
              <a:gd name="connsiteX17" fmla="*/ 1624075 w 2301188"/>
              <a:gd name="connsiteY17" fmla="*/ 409575 h 570003"/>
              <a:gd name="connsiteX18" fmla="*/ 1771713 w 2301188"/>
              <a:gd name="connsiteY18" fmla="*/ 409576 h 570003"/>
              <a:gd name="connsiteX19" fmla="*/ 2019363 w 2301188"/>
              <a:gd name="connsiteY19" fmla="*/ 414338 h 570003"/>
              <a:gd name="connsiteX20" fmla="*/ 2071750 w 2301188"/>
              <a:gd name="connsiteY20" fmla="*/ 419100 h 570003"/>
              <a:gd name="connsiteX21" fmla="*/ 2062225 w 2301188"/>
              <a:gd name="connsiteY21" fmla="*/ 433388 h 570003"/>
              <a:gd name="connsiteX22" fmla="*/ 2057463 w 2301188"/>
              <a:gd name="connsiteY22" fmla="*/ 452438 h 570003"/>
              <a:gd name="connsiteX23" fmla="*/ 2033650 w 2301188"/>
              <a:gd name="connsiteY23" fmla="*/ 490538 h 570003"/>
              <a:gd name="connsiteX24" fmla="*/ 2009838 w 2301188"/>
              <a:gd name="connsiteY24" fmla="*/ 526257 h 570003"/>
              <a:gd name="connsiteX25" fmla="*/ 2045557 w 2301188"/>
              <a:gd name="connsiteY25" fmla="*/ 569119 h 570003"/>
              <a:gd name="connsiteX26" fmla="*/ 2086037 w 2301188"/>
              <a:gd name="connsiteY26" fmla="*/ 554831 h 570003"/>
              <a:gd name="connsiteX27" fmla="*/ 2107470 w 2301188"/>
              <a:gd name="connsiteY27" fmla="*/ 531019 h 570003"/>
              <a:gd name="connsiteX28" fmla="*/ 2100325 w 2301188"/>
              <a:gd name="connsiteY28" fmla="*/ 495300 h 570003"/>
              <a:gd name="connsiteX29" fmla="*/ 2109851 w 2301188"/>
              <a:gd name="connsiteY29" fmla="*/ 476250 h 570003"/>
              <a:gd name="connsiteX30" fmla="*/ 2124138 w 2301188"/>
              <a:gd name="connsiteY30" fmla="*/ 428625 h 570003"/>
              <a:gd name="connsiteX31" fmla="*/ 2138425 w 2301188"/>
              <a:gd name="connsiteY31" fmla="*/ 381000 h 570003"/>
              <a:gd name="connsiteX32" fmla="*/ 2157475 w 2301188"/>
              <a:gd name="connsiteY32" fmla="*/ 352425 h 570003"/>
              <a:gd name="connsiteX33" fmla="*/ 2228913 w 2301188"/>
              <a:gd name="connsiteY33" fmla="*/ 333375 h 570003"/>
              <a:gd name="connsiteX34" fmla="*/ 2262250 w 2301188"/>
              <a:gd name="connsiteY34" fmla="*/ 319088 h 570003"/>
              <a:gd name="connsiteX35" fmla="*/ 2276538 w 2301188"/>
              <a:gd name="connsiteY35" fmla="*/ 309563 h 570003"/>
              <a:gd name="connsiteX36" fmla="*/ 2295588 w 2301188"/>
              <a:gd name="connsiteY36" fmla="*/ 290513 h 570003"/>
              <a:gd name="connsiteX37" fmla="*/ 2276538 w 2301188"/>
              <a:gd name="connsiteY37" fmla="*/ 190500 h 570003"/>
              <a:gd name="connsiteX38" fmla="*/ 2238438 w 2301188"/>
              <a:gd name="connsiteY38" fmla="*/ 176213 h 570003"/>
              <a:gd name="connsiteX39" fmla="*/ 2167000 w 2301188"/>
              <a:gd name="connsiteY39" fmla="*/ 138113 h 570003"/>
              <a:gd name="connsiteX40" fmla="*/ 2090800 w 2301188"/>
              <a:gd name="connsiteY40" fmla="*/ 76200 h 570003"/>
              <a:gd name="connsiteX41" fmla="*/ 1986025 w 2301188"/>
              <a:gd name="connsiteY41" fmla="*/ 57150 h 570003"/>
              <a:gd name="connsiteX42" fmla="*/ 1933638 w 2301188"/>
              <a:gd name="connsiteY42" fmla="*/ 52388 h 570003"/>
              <a:gd name="connsiteX43" fmla="*/ 1895538 w 2301188"/>
              <a:gd name="connsiteY43" fmla="*/ 47625 h 570003"/>
              <a:gd name="connsiteX44" fmla="*/ 1800288 w 2301188"/>
              <a:gd name="connsiteY44" fmla="*/ 33338 h 570003"/>
              <a:gd name="connsiteX45" fmla="*/ 1633600 w 2301188"/>
              <a:gd name="connsiteY45" fmla="*/ 9525 h 570003"/>
              <a:gd name="connsiteX46" fmla="*/ 1457388 w 2301188"/>
              <a:gd name="connsiteY46" fmla="*/ 4763 h 570003"/>
              <a:gd name="connsiteX47" fmla="*/ 1362138 w 2301188"/>
              <a:gd name="connsiteY47" fmla="*/ 0 h 570003"/>
              <a:gd name="connsiteX48" fmla="*/ 1124013 w 2301188"/>
              <a:gd name="connsiteY48" fmla="*/ 14288 h 570003"/>
              <a:gd name="connsiteX49" fmla="*/ 1090675 w 2301188"/>
              <a:gd name="connsiteY49" fmla="*/ 23813 h 570003"/>
              <a:gd name="connsiteX50" fmla="*/ 1019238 w 2301188"/>
              <a:gd name="connsiteY50" fmla="*/ 42863 h 570003"/>
              <a:gd name="connsiteX51" fmla="*/ 981138 w 2301188"/>
              <a:gd name="connsiteY51" fmla="*/ 61913 h 570003"/>
              <a:gd name="connsiteX52" fmla="*/ 962088 w 2301188"/>
              <a:gd name="connsiteY52" fmla="*/ 76200 h 570003"/>
              <a:gd name="connsiteX0" fmla="*/ 962088 w 2301188"/>
              <a:gd name="connsiteY0" fmla="*/ 76200 h 570003"/>
              <a:gd name="connsiteX1" fmla="*/ 962088 w 2301188"/>
              <a:gd name="connsiteY1" fmla="*/ 76200 h 570003"/>
              <a:gd name="connsiteX2" fmla="*/ 252475 w 2301188"/>
              <a:gd name="connsiteY2" fmla="*/ 61913 h 570003"/>
              <a:gd name="connsiteX3" fmla="*/ 119125 w 2301188"/>
              <a:gd name="connsiteY3" fmla="*/ 66675 h 570003"/>
              <a:gd name="connsiteX4" fmla="*/ 61975 w 2301188"/>
              <a:gd name="connsiteY4" fmla="*/ 80963 h 570003"/>
              <a:gd name="connsiteX5" fmla="*/ 14350 w 2301188"/>
              <a:gd name="connsiteY5" fmla="*/ 128588 h 570003"/>
              <a:gd name="connsiteX6" fmla="*/ 63 w 2301188"/>
              <a:gd name="connsiteY6" fmla="*/ 171450 h 570003"/>
              <a:gd name="connsiteX7" fmla="*/ 38163 w 2301188"/>
              <a:gd name="connsiteY7" fmla="*/ 247650 h 570003"/>
              <a:gd name="connsiteX8" fmla="*/ 100075 w 2301188"/>
              <a:gd name="connsiteY8" fmla="*/ 314325 h 570003"/>
              <a:gd name="connsiteX9" fmla="*/ 133413 w 2301188"/>
              <a:gd name="connsiteY9" fmla="*/ 338138 h 570003"/>
              <a:gd name="connsiteX10" fmla="*/ 257238 w 2301188"/>
              <a:gd name="connsiteY10" fmla="*/ 361950 h 570003"/>
              <a:gd name="connsiteX11" fmla="*/ 304863 w 2301188"/>
              <a:gd name="connsiteY11" fmla="*/ 366713 h 570003"/>
              <a:gd name="connsiteX12" fmla="*/ 747775 w 2301188"/>
              <a:gd name="connsiteY12" fmla="*/ 371475 h 570003"/>
              <a:gd name="connsiteX13" fmla="*/ 833500 w 2301188"/>
              <a:gd name="connsiteY13" fmla="*/ 381000 h 570003"/>
              <a:gd name="connsiteX14" fmla="*/ 866838 w 2301188"/>
              <a:gd name="connsiteY14" fmla="*/ 385763 h 570003"/>
              <a:gd name="connsiteX15" fmla="*/ 938275 w 2301188"/>
              <a:gd name="connsiteY15" fmla="*/ 400050 h 570003"/>
              <a:gd name="connsiteX16" fmla="*/ 1190688 w 2301188"/>
              <a:gd name="connsiteY16" fmla="*/ 419100 h 570003"/>
              <a:gd name="connsiteX17" fmla="*/ 1428812 w 2301188"/>
              <a:gd name="connsiteY17" fmla="*/ 419100 h 570003"/>
              <a:gd name="connsiteX18" fmla="*/ 1771713 w 2301188"/>
              <a:gd name="connsiteY18" fmla="*/ 409576 h 570003"/>
              <a:gd name="connsiteX19" fmla="*/ 2019363 w 2301188"/>
              <a:gd name="connsiteY19" fmla="*/ 414338 h 570003"/>
              <a:gd name="connsiteX20" fmla="*/ 2071750 w 2301188"/>
              <a:gd name="connsiteY20" fmla="*/ 419100 h 570003"/>
              <a:gd name="connsiteX21" fmla="*/ 2062225 w 2301188"/>
              <a:gd name="connsiteY21" fmla="*/ 433388 h 570003"/>
              <a:gd name="connsiteX22" fmla="*/ 2057463 w 2301188"/>
              <a:gd name="connsiteY22" fmla="*/ 452438 h 570003"/>
              <a:gd name="connsiteX23" fmla="*/ 2033650 w 2301188"/>
              <a:gd name="connsiteY23" fmla="*/ 490538 h 570003"/>
              <a:gd name="connsiteX24" fmla="*/ 2009838 w 2301188"/>
              <a:gd name="connsiteY24" fmla="*/ 526257 h 570003"/>
              <a:gd name="connsiteX25" fmla="*/ 2045557 w 2301188"/>
              <a:gd name="connsiteY25" fmla="*/ 569119 h 570003"/>
              <a:gd name="connsiteX26" fmla="*/ 2086037 w 2301188"/>
              <a:gd name="connsiteY26" fmla="*/ 554831 h 570003"/>
              <a:gd name="connsiteX27" fmla="*/ 2107470 w 2301188"/>
              <a:gd name="connsiteY27" fmla="*/ 531019 h 570003"/>
              <a:gd name="connsiteX28" fmla="*/ 2100325 w 2301188"/>
              <a:gd name="connsiteY28" fmla="*/ 495300 h 570003"/>
              <a:gd name="connsiteX29" fmla="*/ 2109851 w 2301188"/>
              <a:gd name="connsiteY29" fmla="*/ 476250 h 570003"/>
              <a:gd name="connsiteX30" fmla="*/ 2124138 w 2301188"/>
              <a:gd name="connsiteY30" fmla="*/ 428625 h 570003"/>
              <a:gd name="connsiteX31" fmla="*/ 2138425 w 2301188"/>
              <a:gd name="connsiteY31" fmla="*/ 381000 h 570003"/>
              <a:gd name="connsiteX32" fmla="*/ 2157475 w 2301188"/>
              <a:gd name="connsiteY32" fmla="*/ 352425 h 570003"/>
              <a:gd name="connsiteX33" fmla="*/ 2228913 w 2301188"/>
              <a:gd name="connsiteY33" fmla="*/ 333375 h 570003"/>
              <a:gd name="connsiteX34" fmla="*/ 2262250 w 2301188"/>
              <a:gd name="connsiteY34" fmla="*/ 319088 h 570003"/>
              <a:gd name="connsiteX35" fmla="*/ 2276538 w 2301188"/>
              <a:gd name="connsiteY35" fmla="*/ 309563 h 570003"/>
              <a:gd name="connsiteX36" fmla="*/ 2295588 w 2301188"/>
              <a:gd name="connsiteY36" fmla="*/ 290513 h 570003"/>
              <a:gd name="connsiteX37" fmla="*/ 2276538 w 2301188"/>
              <a:gd name="connsiteY37" fmla="*/ 190500 h 570003"/>
              <a:gd name="connsiteX38" fmla="*/ 2238438 w 2301188"/>
              <a:gd name="connsiteY38" fmla="*/ 176213 h 570003"/>
              <a:gd name="connsiteX39" fmla="*/ 2167000 w 2301188"/>
              <a:gd name="connsiteY39" fmla="*/ 138113 h 570003"/>
              <a:gd name="connsiteX40" fmla="*/ 2090800 w 2301188"/>
              <a:gd name="connsiteY40" fmla="*/ 76200 h 570003"/>
              <a:gd name="connsiteX41" fmla="*/ 1986025 w 2301188"/>
              <a:gd name="connsiteY41" fmla="*/ 57150 h 570003"/>
              <a:gd name="connsiteX42" fmla="*/ 1933638 w 2301188"/>
              <a:gd name="connsiteY42" fmla="*/ 52388 h 570003"/>
              <a:gd name="connsiteX43" fmla="*/ 1895538 w 2301188"/>
              <a:gd name="connsiteY43" fmla="*/ 47625 h 570003"/>
              <a:gd name="connsiteX44" fmla="*/ 1800288 w 2301188"/>
              <a:gd name="connsiteY44" fmla="*/ 33338 h 570003"/>
              <a:gd name="connsiteX45" fmla="*/ 1633600 w 2301188"/>
              <a:gd name="connsiteY45" fmla="*/ 9525 h 570003"/>
              <a:gd name="connsiteX46" fmla="*/ 1457388 w 2301188"/>
              <a:gd name="connsiteY46" fmla="*/ 4763 h 570003"/>
              <a:gd name="connsiteX47" fmla="*/ 1362138 w 2301188"/>
              <a:gd name="connsiteY47" fmla="*/ 0 h 570003"/>
              <a:gd name="connsiteX48" fmla="*/ 1124013 w 2301188"/>
              <a:gd name="connsiteY48" fmla="*/ 14288 h 570003"/>
              <a:gd name="connsiteX49" fmla="*/ 1090675 w 2301188"/>
              <a:gd name="connsiteY49" fmla="*/ 23813 h 570003"/>
              <a:gd name="connsiteX50" fmla="*/ 1019238 w 2301188"/>
              <a:gd name="connsiteY50" fmla="*/ 42863 h 570003"/>
              <a:gd name="connsiteX51" fmla="*/ 981138 w 2301188"/>
              <a:gd name="connsiteY51" fmla="*/ 61913 h 570003"/>
              <a:gd name="connsiteX52" fmla="*/ 962088 w 2301188"/>
              <a:gd name="connsiteY52" fmla="*/ 76200 h 57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301188" h="570003">
                <a:moveTo>
                  <a:pt x="962088" y="76200"/>
                </a:moveTo>
                <a:lnTo>
                  <a:pt x="962088" y="76200"/>
                </a:lnTo>
                <a:cubicBezTo>
                  <a:pt x="688811" y="67092"/>
                  <a:pt x="635170" y="64517"/>
                  <a:pt x="252475" y="61913"/>
                </a:cubicBezTo>
                <a:cubicBezTo>
                  <a:pt x="207998" y="61610"/>
                  <a:pt x="163575" y="65088"/>
                  <a:pt x="119125" y="66675"/>
                </a:cubicBezTo>
                <a:cubicBezTo>
                  <a:pt x="104688" y="68738"/>
                  <a:pt x="75371" y="70247"/>
                  <a:pt x="61975" y="80963"/>
                </a:cubicBezTo>
                <a:cubicBezTo>
                  <a:pt x="44444" y="94988"/>
                  <a:pt x="14350" y="128588"/>
                  <a:pt x="14350" y="128588"/>
                </a:cubicBezTo>
                <a:cubicBezTo>
                  <a:pt x="9588" y="142875"/>
                  <a:pt x="1002" y="156419"/>
                  <a:pt x="63" y="171450"/>
                </a:cubicBezTo>
                <a:cubicBezTo>
                  <a:pt x="-1514" y="196679"/>
                  <a:pt x="26680" y="231750"/>
                  <a:pt x="38163" y="247650"/>
                </a:cubicBezTo>
                <a:cubicBezTo>
                  <a:pt x="66074" y="286296"/>
                  <a:pt x="66526" y="288518"/>
                  <a:pt x="100075" y="314325"/>
                </a:cubicBezTo>
                <a:cubicBezTo>
                  <a:pt x="110899" y="322651"/>
                  <a:pt x="121056" y="332323"/>
                  <a:pt x="133413" y="338138"/>
                </a:cubicBezTo>
                <a:cubicBezTo>
                  <a:pt x="169284" y="355018"/>
                  <a:pt x="220613" y="357724"/>
                  <a:pt x="257238" y="361950"/>
                </a:cubicBezTo>
                <a:cubicBezTo>
                  <a:pt x="273087" y="363779"/>
                  <a:pt x="288912" y="366403"/>
                  <a:pt x="304863" y="366713"/>
                </a:cubicBezTo>
                <a:lnTo>
                  <a:pt x="747775" y="371475"/>
                </a:lnTo>
                <a:lnTo>
                  <a:pt x="833500" y="381000"/>
                </a:lnTo>
                <a:cubicBezTo>
                  <a:pt x="844646" y="382338"/>
                  <a:pt x="855900" y="383239"/>
                  <a:pt x="866838" y="385763"/>
                </a:cubicBezTo>
                <a:cubicBezTo>
                  <a:pt x="945226" y="403853"/>
                  <a:pt x="833640" y="388425"/>
                  <a:pt x="938275" y="400050"/>
                </a:cubicBezTo>
                <a:cubicBezTo>
                  <a:pt x="1034491" y="432122"/>
                  <a:pt x="1108932" y="415925"/>
                  <a:pt x="1190688" y="419100"/>
                </a:cubicBezTo>
                <a:cubicBezTo>
                  <a:pt x="1272444" y="422275"/>
                  <a:pt x="1305282" y="422844"/>
                  <a:pt x="1428812" y="419100"/>
                </a:cubicBezTo>
                <a:lnTo>
                  <a:pt x="1771713" y="409576"/>
                </a:lnTo>
                <a:cubicBezTo>
                  <a:pt x="1904910" y="413552"/>
                  <a:pt x="1723951" y="432799"/>
                  <a:pt x="2019363" y="414338"/>
                </a:cubicBezTo>
                <a:cubicBezTo>
                  <a:pt x="2036799" y="409979"/>
                  <a:pt x="2054765" y="402115"/>
                  <a:pt x="2071750" y="419100"/>
                </a:cubicBezTo>
                <a:cubicBezTo>
                  <a:pt x="2075797" y="423148"/>
                  <a:pt x="2065400" y="428625"/>
                  <a:pt x="2062225" y="433388"/>
                </a:cubicBezTo>
                <a:cubicBezTo>
                  <a:pt x="2060638" y="439738"/>
                  <a:pt x="2059761" y="446309"/>
                  <a:pt x="2057463" y="452438"/>
                </a:cubicBezTo>
                <a:cubicBezTo>
                  <a:pt x="2050152" y="471933"/>
                  <a:pt x="2041587" y="478235"/>
                  <a:pt x="2033650" y="490538"/>
                </a:cubicBezTo>
                <a:cubicBezTo>
                  <a:pt x="2025713" y="502841"/>
                  <a:pt x="2007853" y="513160"/>
                  <a:pt x="2009838" y="526257"/>
                </a:cubicBezTo>
                <a:cubicBezTo>
                  <a:pt x="2011823" y="539354"/>
                  <a:pt x="2032857" y="564357"/>
                  <a:pt x="2045557" y="569119"/>
                </a:cubicBezTo>
                <a:cubicBezTo>
                  <a:pt x="2058257" y="573881"/>
                  <a:pt x="2076512" y="558006"/>
                  <a:pt x="2086037" y="554831"/>
                </a:cubicBezTo>
                <a:cubicBezTo>
                  <a:pt x="2087625" y="548481"/>
                  <a:pt x="2105089" y="540941"/>
                  <a:pt x="2107470" y="531019"/>
                </a:cubicBezTo>
                <a:cubicBezTo>
                  <a:pt x="2109851" y="521097"/>
                  <a:pt x="2099928" y="504428"/>
                  <a:pt x="2100325" y="495300"/>
                </a:cubicBezTo>
                <a:cubicBezTo>
                  <a:pt x="2100722" y="486172"/>
                  <a:pt x="2105088" y="482600"/>
                  <a:pt x="2109851" y="476250"/>
                </a:cubicBezTo>
                <a:cubicBezTo>
                  <a:pt x="2121621" y="440940"/>
                  <a:pt x="2110123" y="456655"/>
                  <a:pt x="2124138" y="428625"/>
                </a:cubicBezTo>
                <a:cubicBezTo>
                  <a:pt x="2131423" y="392197"/>
                  <a:pt x="2125000" y="416799"/>
                  <a:pt x="2138425" y="381000"/>
                </a:cubicBezTo>
                <a:cubicBezTo>
                  <a:pt x="2144000" y="366133"/>
                  <a:pt x="2141407" y="362468"/>
                  <a:pt x="2157475" y="352425"/>
                </a:cubicBezTo>
                <a:cubicBezTo>
                  <a:pt x="2179871" y="338427"/>
                  <a:pt x="2204053" y="341661"/>
                  <a:pt x="2228913" y="333375"/>
                </a:cubicBezTo>
                <a:cubicBezTo>
                  <a:pt x="2244943" y="328032"/>
                  <a:pt x="2245771" y="328505"/>
                  <a:pt x="2262250" y="319088"/>
                </a:cubicBezTo>
                <a:cubicBezTo>
                  <a:pt x="2267220" y="316248"/>
                  <a:pt x="2272192" y="313288"/>
                  <a:pt x="2276538" y="309563"/>
                </a:cubicBezTo>
                <a:cubicBezTo>
                  <a:pt x="2283356" y="303719"/>
                  <a:pt x="2289238" y="296863"/>
                  <a:pt x="2295588" y="290513"/>
                </a:cubicBezTo>
                <a:cubicBezTo>
                  <a:pt x="2302215" y="250745"/>
                  <a:pt x="2309280" y="235836"/>
                  <a:pt x="2276538" y="190500"/>
                </a:cubicBezTo>
                <a:cubicBezTo>
                  <a:pt x="2268597" y="179504"/>
                  <a:pt x="2250570" y="182279"/>
                  <a:pt x="2238438" y="176213"/>
                </a:cubicBezTo>
                <a:cubicBezTo>
                  <a:pt x="2105486" y="109737"/>
                  <a:pt x="2282399" y="187567"/>
                  <a:pt x="2167000" y="138113"/>
                </a:cubicBezTo>
                <a:cubicBezTo>
                  <a:pt x="2151642" y="124461"/>
                  <a:pt x="2112753" y="87176"/>
                  <a:pt x="2090800" y="76200"/>
                </a:cubicBezTo>
                <a:cubicBezTo>
                  <a:pt x="2067668" y="64634"/>
                  <a:pt x="1999691" y="58727"/>
                  <a:pt x="1986025" y="57150"/>
                </a:cubicBezTo>
                <a:cubicBezTo>
                  <a:pt x="1968606" y="55140"/>
                  <a:pt x="1951076" y="54224"/>
                  <a:pt x="1933638" y="52388"/>
                </a:cubicBezTo>
                <a:cubicBezTo>
                  <a:pt x="1920909" y="51048"/>
                  <a:pt x="1908238" y="49213"/>
                  <a:pt x="1895538" y="47625"/>
                </a:cubicBezTo>
                <a:cubicBezTo>
                  <a:pt x="1854114" y="33819"/>
                  <a:pt x="1893577" y="45896"/>
                  <a:pt x="1800288" y="33338"/>
                </a:cubicBezTo>
                <a:cubicBezTo>
                  <a:pt x="1744663" y="25850"/>
                  <a:pt x="1689533" y="14186"/>
                  <a:pt x="1633600" y="9525"/>
                </a:cubicBezTo>
                <a:cubicBezTo>
                  <a:pt x="1575044" y="4645"/>
                  <a:pt x="1516111" y="6823"/>
                  <a:pt x="1457388" y="4763"/>
                </a:cubicBezTo>
                <a:cubicBezTo>
                  <a:pt x="1425618" y="3648"/>
                  <a:pt x="1393888" y="1588"/>
                  <a:pt x="1362138" y="0"/>
                </a:cubicBezTo>
                <a:cubicBezTo>
                  <a:pt x="1282763" y="4763"/>
                  <a:pt x="1203227" y="7339"/>
                  <a:pt x="1124013" y="14288"/>
                </a:cubicBezTo>
                <a:cubicBezTo>
                  <a:pt x="1112500" y="15298"/>
                  <a:pt x="1101887" y="21010"/>
                  <a:pt x="1090675" y="23813"/>
                </a:cubicBezTo>
                <a:cubicBezTo>
                  <a:pt x="1065857" y="30018"/>
                  <a:pt x="1042596" y="32482"/>
                  <a:pt x="1019238" y="42863"/>
                </a:cubicBezTo>
                <a:cubicBezTo>
                  <a:pt x="988427" y="56557"/>
                  <a:pt x="1024319" y="51118"/>
                  <a:pt x="981138" y="61913"/>
                </a:cubicBezTo>
                <a:cubicBezTo>
                  <a:pt x="958498" y="67573"/>
                  <a:pt x="965263" y="73819"/>
                  <a:pt x="962088" y="762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16C639A-814F-45DD-B1ED-FFA23911D877}"/>
              </a:ext>
            </a:extLst>
          </p:cNvPr>
          <p:cNvCxnSpPr>
            <a:cxnSpLocks/>
          </p:cNvCxnSpPr>
          <p:nvPr/>
        </p:nvCxnSpPr>
        <p:spPr>
          <a:xfrm>
            <a:off x="7620000" y="2100262"/>
            <a:ext cx="457200" cy="0"/>
          </a:xfrm>
          <a:prstGeom prst="line">
            <a:avLst/>
          </a:prstGeom>
          <a:ln>
            <a:solidFill>
              <a:srgbClr val="2E2E2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37368A19-EF4A-4EC1-97FC-B066E329D9B6}"/>
              </a:ext>
            </a:extLst>
          </p:cNvPr>
          <p:cNvSpPr/>
          <p:nvPr/>
        </p:nvSpPr>
        <p:spPr>
          <a:xfrm>
            <a:off x="6205538" y="6291263"/>
            <a:ext cx="1313560" cy="676275"/>
          </a:xfrm>
          <a:custGeom>
            <a:avLst/>
            <a:gdLst>
              <a:gd name="connsiteX0" fmla="*/ 1195387 w 1313560"/>
              <a:gd name="connsiteY0" fmla="*/ 180975 h 676275"/>
              <a:gd name="connsiteX1" fmla="*/ 1195387 w 1313560"/>
              <a:gd name="connsiteY1" fmla="*/ 180975 h 676275"/>
              <a:gd name="connsiteX2" fmla="*/ 1076325 w 1313560"/>
              <a:gd name="connsiteY2" fmla="*/ 147637 h 676275"/>
              <a:gd name="connsiteX3" fmla="*/ 1033462 w 1313560"/>
              <a:gd name="connsiteY3" fmla="*/ 133350 h 676275"/>
              <a:gd name="connsiteX4" fmla="*/ 938212 w 1313560"/>
              <a:gd name="connsiteY4" fmla="*/ 114300 h 676275"/>
              <a:gd name="connsiteX5" fmla="*/ 876300 w 1313560"/>
              <a:gd name="connsiteY5" fmla="*/ 95250 h 676275"/>
              <a:gd name="connsiteX6" fmla="*/ 862012 w 1313560"/>
              <a:gd name="connsiteY6" fmla="*/ 85725 h 676275"/>
              <a:gd name="connsiteX7" fmla="*/ 847725 w 1313560"/>
              <a:gd name="connsiteY7" fmla="*/ 71437 h 676275"/>
              <a:gd name="connsiteX8" fmla="*/ 809625 w 1313560"/>
              <a:gd name="connsiteY8" fmla="*/ 42862 h 676275"/>
              <a:gd name="connsiteX9" fmla="*/ 771525 w 1313560"/>
              <a:gd name="connsiteY9" fmla="*/ 28575 h 676275"/>
              <a:gd name="connsiteX10" fmla="*/ 723900 w 1313560"/>
              <a:gd name="connsiteY10" fmla="*/ 14287 h 676275"/>
              <a:gd name="connsiteX11" fmla="*/ 681037 w 1313560"/>
              <a:gd name="connsiteY11" fmla="*/ 0 h 676275"/>
              <a:gd name="connsiteX12" fmla="*/ 619125 w 1313560"/>
              <a:gd name="connsiteY12" fmla="*/ 4762 h 676275"/>
              <a:gd name="connsiteX13" fmla="*/ 595312 w 1313560"/>
              <a:gd name="connsiteY13" fmla="*/ 14287 h 676275"/>
              <a:gd name="connsiteX14" fmla="*/ 561975 w 1313560"/>
              <a:gd name="connsiteY14" fmla="*/ 23812 h 676275"/>
              <a:gd name="connsiteX15" fmla="*/ 328612 w 1313560"/>
              <a:gd name="connsiteY15" fmla="*/ 33337 h 676275"/>
              <a:gd name="connsiteX16" fmla="*/ 100012 w 1313560"/>
              <a:gd name="connsiteY16" fmla="*/ 33337 h 676275"/>
              <a:gd name="connsiteX17" fmla="*/ 76200 w 1313560"/>
              <a:gd name="connsiteY17" fmla="*/ 47625 h 676275"/>
              <a:gd name="connsiteX18" fmla="*/ 47625 w 1313560"/>
              <a:gd name="connsiteY18" fmla="*/ 71437 h 676275"/>
              <a:gd name="connsiteX19" fmla="*/ 23812 w 1313560"/>
              <a:gd name="connsiteY19" fmla="*/ 109537 h 676275"/>
              <a:gd name="connsiteX20" fmla="*/ 14287 w 1313560"/>
              <a:gd name="connsiteY20" fmla="*/ 138112 h 676275"/>
              <a:gd name="connsiteX21" fmla="*/ 0 w 1313560"/>
              <a:gd name="connsiteY21" fmla="*/ 209550 h 676275"/>
              <a:gd name="connsiteX22" fmla="*/ 4762 w 1313560"/>
              <a:gd name="connsiteY22" fmla="*/ 295275 h 676275"/>
              <a:gd name="connsiteX23" fmla="*/ 9525 w 1313560"/>
              <a:gd name="connsiteY23" fmla="*/ 309562 h 676275"/>
              <a:gd name="connsiteX24" fmla="*/ 19050 w 1313560"/>
              <a:gd name="connsiteY24" fmla="*/ 357187 h 676275"/>
              <a:gd name="connsiteX25" fmla="*/ 28575 w 1313560"/>
              <a:gd name="connsiteY25" fmla="*/ 423862 h 676275"/>
              <a:gd name="connsiteX26" fmla="*/ 33337 w 1313560"/>
              <a:gd name="connsiteY26" fmla="*/ 538162 h 676275"/>
              <a:gd name="connsiteX27" fmla="*/ 47625 w 1313560"/>
              <a:gd name="connsiteY27" fmla="*/ 600075 h 676275"/>
              <a:gd name="connsiteX28" fmla="*/ 71437 w 1313560"/>
              <a:gd name="connsiteY28" fmla="*/ 628650 h 676275"/>
              <a:gd name="connsiteX29" fmla="*/ 85725 w 1313560"/>
              <a:gd name="connsiteY29" fmla="*/ 647700 h 676275"/>
              <a:gd name="connsiteX30" fmla="*/ 100012 w 1313560"/>
              <a:gd name="connsiteY30" fmla="*/ 652462 h 676275"/>
              <a:gd name="connsiteX31" fmla="*/ 123825 w 1313560"/>
              <a:gd name="connsiteY31" fmla="*/ 661987 h 676275"/>
              <a:gd name="connsiteX32" fmla="*/ 161925 w 1313560"/>
              <a:gd name="connsiteY32" fmla="*/ 676275 h 676275"/>
              <a:gd name="connsiteX33" fmla="*/ 252412 w 1313560"/>
              <a:gd name="connsiteY33" fmla="*/ 666750 h 676275"/>
              <a:gd name="connsiteX34" fmla="*/ 271462 w 1313560"/>
              <a:gd name="connsiteY34" fmla="*/ 661987 h 676275"/>
              <a:gd name="connsiteX35" fmla="*/ 390525 w 1313560"/>
              <a:gd name="connsiteY35" fmla="*/ 666750 h 676275"/>
              <a:gd name="connsiteX36" fmla="*/ 419100 w 1313560"/>
              <a:gd name="connsiteY36" fmla="*/ 671512 h 676275"/>
              <a:gd name="connsiteX37" fmla="*/ 919162 w 1313560"/>
              <a:gd name="connsiteY37" fmla="*/ 666750 h 676275"/>
              <a:gd name="connsiteX38" fmla="*/ 947737 w 1313560"/>
              <a:gd name="connsiteY38" fmla="*/ 652462 h 676275"/>
              <a:gd name="connsiteX39" fmla="*/ 981075 w 1313560"/>
              <a:gd name="connsiteY39" fmla="*/ 638175 h 676275"/>
              <a:gd name="connsiteX40" fmla="*/ 1028700 w 1313560"/>
              <a:gd name="connsiteY40" fmla="*/ 609600 h 676275"/>
              <a:gd name="connsiteX41" fmla="*/ 1047750 w 1313560"/>
              <a:gd name="connsiteY41" fmla="*/ 604837 h 676275"/>
              <a:gd name="connsiteX42" fmla="*/ 1090612 w 1313560"/>
              <a:gd name="connsiteY42" fmla="*/ 590550 h 676275"/>
              <a:gd name="connsiteX43" fmla="*/ 1109662 w 1313560"/>
              <a:gd name="connsiteY43" fmla="*/ 585787 h 676275"/>
              <a:gd name="connsiteX44" fmla="*/ 1147762 w 1313560"/>
              <a:gd name="connsiteY44" fmla="*/ 571500 h 676275"/>
              <a:gd name="connsiteX45" fmla="*/ 1171575 w 1313560"/>
              <a:gd name="connsiteY45" fmla="*/ 566737 h 676275"/>
              <a:gd name="connsiteX46" fmla="*/ 1219200 w 1313560"/>
              <a:gd name="connsiteY46" fmla="*/ 533400 h 676275"/>
              <a:gd name="connsiteX47" fmla="*/ 1266825 w 1313560"/>
              <a:gd name="connsiteY47" fmla="*/ 500062 h 676275"/>
              <a:gd name="connsiteX48" fmla="*/ 1295400 w 1313560"/>
              <a:gd name="connsiteY48" fmla="*/ 476250 h 676275"/>
              <a:gd name="connsiteX49" fmla="*/ 1309687 w 1313560"/>
              <a:gd name="connsiteY49" fmla="*/ 395287 h 676275"/>
              <a:gd name="connsiteX50" fmla="*/ 1290637 w 1313560"/>
              <a:gd name="connsiteY50" fmla="*/ 285750 h 676275"/>
              <a:gd name="connsiteX51" fmla="*/ 1266825 w 1313560"/>
              <a:gd name="connsiteY51" fmla="*/ 242887 h 676275"/>
              <a:gd name="connsiteX52" fmla="*/ 1233487 w 1313560"/>
              <a:gd name="connsiteY52" fmla="*/ 204787 h 676275"/>
              <a:gd name="connsiteX53" fmla="*/ 1219200 w 1313560"/>
              <a:gd name="connsiteY53" fmla="*/ 176212 h 676275"/>
              <a:gd name="connsiteX54" fmla="*/ 1195387 w 1313560"/>
              <a:gd name="connsiteY54" fmla="*/ 180975 h 676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313560" h="676275">
                <a:moveTo>
                  <a:pt x="1195387" y="180975"/>
                </a:moveTo>
                <a:lnTo>
                  <a:pt x="1195387" y="180975"/>
                </a:lnTo>
                <a:cubicBezTo>
                  <a:pt x="1048037" y="128349"/>
                  <a:pt x="1200034" y="178564"/>
                  <a:pt x="1076325" y="147637"/>
                </a:cubicBezTo>
                <a:cubicBezTo>
                  <a:pt x="1061714" y="143984"/>
                  <a:pt x="1048102" y="136884"/>
                  <a:pt x="1033462" y="133350"/>
                </a:cubicBezTo>
                <a:cubicBezTo>
                  <a:pt x="1001987" y="125753"/>
                  <a:pt x="968529" y="125669"/>
                  <a:pt x="938212" y="114300"/>
                </a:cubicBezTo>
                <a:cubicBezTo>
                  <a:pt x="892533" y="97170"/>
                  <a:pt x="913412" y="102672"/>
                  <a:pt x="876300" y="95250"/>
                </a:cubicBezTo>
                <a:cubicBezTo>
                  <a:pt x="871537" y="92075"/>
                  <a:pt x="866409" y="89389"/>
                  <a:pt x="862012" y="85725"/>
                </a:cubicBezTo>
                <a:cubicBezTo>
                  <a:pt x="856838" y="81413"/>
                  <a:pt x="852794" y="75872"/>
                  <a:pt x="847725" y="71437"/>
                </a:cubicBezTo>
                <a:cubicBezTo>
                  <a:pt x="839107" y="63896"/>
                  <a:pt x="821297" y="49532"/>
                  <a:pt x="809625" y="42862"/>
                </a:cubicBezTo>
                <a:cubicBezTo>
                  <a:pt x="790255" y="31793"/>
                  <a:pt x="792360" y="33783"/>
                  <a:pt x="771525" y="28575"/>
                </a:cubicBezTo>
                <a:cubicBezTo>
                  <a:pt x="746299" y="11758"/>
                  <a:pt x="766037" y="21948"/>
                  <a:pt x="723900" y="14287"/>
                </a:cubicBezTo>
                <a:cubicBezTo>
                  <a:pt x="705098" y="10868"/>
                  <a:pt x="699771" y="7493"/>
                  <a:pt x="681037" y="0"/>
                </a:cubicBezTo>
                <a:cubicBezTo>
                  <a:pt x="660400" y="1587"/>
                  <a:pt x="639542" y="1359"/>
                  <a:pt x="619125" y="4762"/>
                </a:cubicBezTo>
                <a:cubicBezTo>
                  <a:pt x="610692" y="6167"/>
                  <a:pt x="603317" y="11285"/>
                  <a:pt x="595312" y="14287"/>
                </a:cubicBezTo>
                <a:cubicBezTo>
                  <a:pt x="587399" y="17254"/>
                  <a:pt x="569488" y="22873"/>
                  <a:pt x="561975" y="23812"/>
                </a:cubicBezTo>
                <a:cubicBezTo>
                  <a:pt x="495465" y="32126"/>
                  <a:pt x="372713" y="32145"/>
                  <a:pt x="328612" y="33337"/>
                </a:cubicBezTo>
                <a:cubicBezTo>
                  <a:pt x="257904" y="30391"/>
                  <a:pt x="170720" y="23584"/>
                  <a:pt x="100012" y="33337"/>
                </a:cubicBezTo>
                <a:cubicBezTo>
                  <a:pt x="90842" y="34602"/>
                  <a:pt x="84050" y="42719"/>
                  <a:pt x="76200" y="47625"/>
                </a:cubicBezTo>
                <a:cubicBezTo>
                  <a:pt x="58516" y="58677"/>
                  <a:pt x="63361" y="55701"/>
                  <a:pt x="47625" y="71437"/>
                </a:cubicBezTo>
                <a:cubicBezTo>
                  <a:pt x="34168" y="111806"/>
                  <a:pt x="57093" y="48522"/>
                  <a:pt x="23812" y="109537"/>
                </a:cubicBezTo>
                <a:cubicBezTo>
                  <a:pt x="19004" y="118351"/>
                  <a:pt x="16612" y="128345"/>
                  <a:pt x="14287" y="138112"/>
                </a:cubicBezTo>
                <a:cubicBezTo>
                  <a:pt x="8662" y="161736"/>
                  <a:pt x="0" y="209550"/>
                  <a:pt x="0" y="209550"/>
                </a:cubicBezTo>
                <a:cubicBezTo>
                  <a:pt x="1587" y="238125"/>
                  <a:pt x="2049" y="266785"/>
                  <a:pt x="4762" y="295275"/>
                </a:cubicBezTo>
                <a:cubicBezTo>
                  <a:pt x="5238" y="300272"/>
                  <a:pt x="8396" y="304671"/>
                  <a:pt x="9525" y="309562"/>
                </a:cubicBezTo>
                <a:cubicBezTo>
                  <a:pt x="13165" y="325337"/>
                  <a:pt x="16389" y="341218"/>
                  <a:pt x="19050" y="357187"/>
                </a:cubicBezTo>
                <a:cubicBezTo>
                  <a:pt x="25916" y="398387"/>
                  <a:pt x="22614" y="376180"/>
                  <a:pt x="28575" y="423862"/>
                </a:cubicBezTo>
                <a:cubicBezTo>
                  <a:pt x="30162" y="461962"/>
                  <a:pt x="30882" y="500108"/>
                  <a:pt x="33337" y="538162"/>
                </a:cubicBezTo>
                <a:cubicBezTo>
                  <a:pt x="34726" y="559688"/>
                  <a:pt x="38838" y="580305"/>
                  <a:pt x="47625" y="600075"/>
                </a:cubicBezTo>
                <a:cubicBezTo>
                  <a:pt x="54101" y="614646"/>
                  <a:pt x="61087" y="616575"/>
                  <a:pt x="71437" y="628650"/>
                </a:cubicBezTo>
                <a:cubicBezTo>
                  <a:pt x="76603" y="634677"/>
                  <a:pt x="79627" y="642619"/>
                  <a:pt x="85725" y="647700"/>
                </a:cubicBezTo>
                <a:cubicBezTo>
                  <a:pt x="89581" y="650914"/>
                  <a:pt x="95312" y="650699"/>
                  <a:pt x="100012" y="652462"/>
                </a:cubicBezTo>
                <a:cubicBezTo>
                  <a:pt x="108017" y="655464"/>
                  <a:pt x="115820" y="658985"/>
                  <a:pt x="123825" y="661987"/>
                </a:cubicBezTo>
                <a:cubicBezTo>
                  <a:pt x="183553" y="684386"/>
                  <a:pt x="69876" y="639456"/>
                  <a:pt x="161925" y="676275"/>
                </a:cubicBezTo>
                <a:cubicBezTo>
                  <a:pt x="195037" y="673515"/>
                  <a:pt x="220835" y="672491"/>
                  <a:pt x="252412" y="666750"/>
                </a:cubicBezTo>
                <a:cubicBezTo>
                  <a:pt x="258852" y="665579"/>
                  <a:pt x="265112" y="663575"/>
                  <a:pt x="271462" y="661987"/>
                </a:cubicBezTo>
                <a:cubicBezTo>
                  <a:pt x="311150" y="663575"/>
                  <a:pt x="350888" y="664193"/>
                  <a:pt x="390525" y="666750"/>
                </a:cubicBezTo>
                <a:cubicBezTo>
                  <a:pt x="400161" y="667372"/>
                  <a:pt x="409444" y="671512"/>
                  <a:pt x="419100" y="671512"/>
                </a:cubicBezTo>
                <a:lnTo>
                  <a:pt x="919162" y="666750"/>
                </a:lnTo>
                <a:cubicBezTo>
                  <a:pt x="928687" y="661987"/>
                  <a:pt x="938005" y="656787"/>
                  <a:pt x="947737" y="652462"/>
                </a:cubicBezTo>
                <a:cubicBezTo>
                  <a:pt x="973082" y="641198"/>
                  <a:pt x="951424" y="655966"/>
                  <a:pt x="981075" y="638175"/>
                </a:cubicBezTo>
                <a:cubicBezTo>
                  <a:pt x="999539" y="627097"/>
                  <a:pt x="1009345" y="616858"/>
                  <a:pt x="1028700" y="609600"/>
                </a:cubicBezTo>
                <a:cubicBezTo>
                  <a:pt x="1034829" y="607302"/>
                  <a:pt x="1041494" y="606762"/>
                  <a:pt x="1047750" y="604837"/>
                </a:cubicBezTo>
                <a:cubicBezTo>
                  <a:pt x="1062144" y="600408"/>
                  <a:pt x="1076002" y="594203"/>
                  <a:pt x="1090612" y="590550"/>
                </a:cubicBezTo>
                <a:cubicBezTo>
                  <a:pt x="1096962" y="588962"/>
                  <a:pt x="1103452" y="587857"/>
                  <a:pt x="1109662" y="585787"/>
                </a:cubicBezTo>
                <a:cubicBezTo>
                  <a:pt x="1122778" y="581415"/>
                  <a:pt x="1134383" y="574845"/>
                  <a:pt x="1147762" y="571500"/>
                </a:cubicBezTo>
                <a:cubicBezTo>
                  <a:pt x="1155615" y="569537"/>
                  <a:pt x="1163637" y="568325"/>
                  <a:pt x="1171575" y="566737"/>
                </a:cubicBezTo>
                <a:cubicBezTo>
                  <a:pt x="1187450" y="555625"/>
                  <a:pt x="1202584" y="543370"/>
                  <a:pt x="1219200" y="533400"/>
                </a:cubicBezTo>
                <a:cubicBezTo>
                  <a:pt x="1261150" y="508229"/>
                  <a:pt x="1225438" y="531102"/>
                  <a:pt x="1266825" y="500062"/>
                </a:cubicBezTo>
                <a:cubicBezTo>
                  <a:pt x="1293346" y="480171"/>
                  <a:pt x="1269263" y="502386"/>
                  <a:pt x="1295400" y="476250"/>
                </a:cubicBezTo>
                <a:cubicBezTo>
                  <a:pt x="1309577" y="440806"/>
                  <a:pt x="1309687" y="447277"/>
                  <a:pt x="1309687" y="395287"/>
                </a:cubicBezTo>
                <a:cubicBezTo>
                  <a:pt x="1309687" y="298408"/>
                  <a:pt x="1326324" y="321435"/>
                  <a:pt x="1290637" y="285750"/>
                </a:cubicBezTo>
                <a:cubicBezTo>
                  <a:pt x="1283452" y="264193"/>
                  <a:pt x="1285931" y="267451"/>
                  <a:pt x="1266825" y="242887"/>
                </a:cubicBezTo>
                <a:cubicBezTo>
                  <a:pt x="1241208" y="209952"/>
                  <a:pt x="1262994" y="251156"/>
                  <a:pt x="1233487" y="204787"/>
                </a:cubicBezTo>
                <a:cubicBezTo>
                  <a:pt x="1227770" y="195803"/>
                  <a:pt x="1226275" y="184171"/>
                  <a:pt x="1219200" y="176212"/>
                </a:cubicBezTo>
                <a:cubicBezTo>
                  <a:pt x="1213050" y="169293"/>
                  <a:pt x="1199356" y="180181"/>
                  <a:pt x="1195387" y="1809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17D8CF8-FF71-4CA3-9A3F-0AE65E005E7B}"/>
              </a:ext>
            </a:extLst>
          </p:cNvPr>
          <p:cNvSpPr txBox="1"/>
          <p:nvPr/>
        </p:nvSpPr>
        <p:spPr>
          <a:xfrm>
            <a:off x="6271647" y="6316428"/>
            <a:ext cx="1338828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若拉曼！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8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不要放箭！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80000"/>
              </a:lnSpc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不行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FEFEE153-E043-442F-9234-3025EE2E9EB2}"/>
              </a:ext>
            </a:extLst>
          </p:cNvPr>
          <p:cNvSpPr/>
          <p:nvPr/>
        </p:nvSpPr>
        <p:spPr>
          <a:xfrm>
            <a:off x="9547263" y="3987749"/>
            <a:ext cx="1054062" cy="586364"/>
          </a:xfrm>
          <a:custGeom>
            <a:avLst/>
            <a:gdLst>
              <a:gd name="connsiteX0" fmla="*/ 854037 w 1054062"/>
              <a:gd name="connsiteY0" fmla="*/ 79426 h 586364"/>
              <a:gd name="connsiteX1" fmla="*/ 854037 w 1054062"/>
              <a:gd name="connsiteY1" fmla="*/ 79426 h 586364"/>
              <a:gd name="connsiteX2" fmla="*/ 692112 w 1054062"/>
              <a:gd name="connsiteY2" fmla="*/ 55614 h 586364"/>
              <a:gd name="connsiteX3" fmla="*/ 601625 w 1054062"/>
              <a:gd name="connsiteY3" fmla="*/ 31801 h 586364"/>
              <a:gd name="connsiteX4" fmla="*/ 563525 w 1054062"/>
              <a:gd name="connsiteY4" fmla="*/ 17514 h 586364"/>
              <a:gd name="connsiteX5" fmla="*/ 477800 w 1054062"/>
              <a:gd name="connsiteY5" fmla="*/ 7989 h 586364"/>
              <a:gd name="connsiteX6" fmla="*/ 149187 w 1054062"/>
              <a:gd name="connsiteY6" fmla="*/ 22276 h 586364"/>
              <a:gd name="connsiteX7" fmla="*/ 115850 w 1054062"/>
              <a:gd name="connsiteY7" fmla="*/ 41326 h 586364"/>
              <a:gd name="connsiteX8" fmla="*/ 92037 w 1054062"/>
              <a:gd name="connsiteY8" fmla="*/ 65139 h 586364"/>
              <a:gd name="connsiteX9" fmla="*/ 68225 w 1054062"/>
              <a:gd name="connsiteY9" fmla="*/ 74664 h 586364"/>
              <a:gd name="connsiteX10" fmla="*/ 39650 w 1054062"/>
              <a:gd name="connsiteY10" fmla="*/ 93714 h 586364"/>
              <a:gd name="connsiteX11" fmla="*/ 25362 w 1054062"/>
              <a:gd name="connsiteY11" fmla="*/ 108001 h 586364"/>
              <a:gd name="connsiteX12" fmla="*/ 6312 w 1054062"/>
              <a:gd name="connsiteY12" fmla="*/ 136576 h 586364"/>
              <a:gd name="connsiteX13" fmla="*/ 15837 w 1054062"/>
              <a:gd name="connsiteY13" fmla="*/ 246114 h 586364"/>
              <a:gd name="connsiteX14" fmla="*/ 30125 w 1054062"/>
              <a:gd name="connsiteY14" fmla="*/ 269926 h 586364"/>
              <a:gd name="connsiteX15" fmla="*/ 39650 w 1054062"/>
              <a:gd name="connsiteY15" fmla="*/ 298501 h 586364"/>
              <a:gd name="connsiteX16" fmla="*/ 58700 w 1054062"/>
              <a:gd name="connsiteY16" fmla="*/ 350889 h 586364"/>
              <a:gd name="connsiteX17" fmla="*/ 53937 w 1054062"/>
              <a:gd name="connsiteY17" fmla="*/ 412801 h 586364"/>
              <a:gd name="connsiteX18" fmla="*/ 68225 w 1054062"/>
              <a:gd name="connsiteY18" fmla="*/ 503289 h 586364"/>
              <a:gd name="connsiteX19" fmla="*/ 82512 w 1054062"/>
              <a:gd name="connsiteY19" fmla="*/ 522339 h 586364"/>
              <a:gd name="connsiteX20" fmla="*/ 125375 w 1054062"/>
              <a:gd name="connsiteY20" fmla="*/ 546151 h 586364"/>
              <a:gd name="connsiteX21" fmla="*/ 163475 w 1054062"/>
              <a:gd name="connsiteY21" fmla="*/ 550914 h 586364"/>
              <a:gd name="connsiteX22" fmla="*/ 296825 w 1054062"/>
              <a:gd name="connsiteY22" fmla="*/ 569964 h 586364"/>
              <a:gd name="connsiteX23" fmla="*/ 330162 w 1054062"/>
              <a:gd name="connsiteY23" fmla="*/ 579489 h 586364"/>
              <a:gd name="connsiteX24" fmla="*/ 744500 w 1054062"/>
              <a:gd name="connsiteY24" fmla="*/ 565201 h 586364"/>
              <a:gd name="connsiteX25" fmla="*/ 758787 w 1054062"/>
              <a:gd name="connsiteY25" fmla="*/ 550914 h 586364"/>
              <a:gd name="connsiteX26" fmla="*/ 777837 w 1054062"/>
              <a:gd name="connsiteY26" fmla="*/ 541389 h 586364"/>
              <a:gd name="connsiteX27" fmla="*/ 811175 w 1054062"/>
              <a:gd name="connsiteY27" fmla="*/ 527101 h 586364"/>
              <a:gd name="connsiteX28" fmla="*/ 834987 w 1054062"/>
              <a:gd name="connsiteY28" fmla="*/ 522339 h 586364"/>
              <a:gd name="connsiteX29" fmla="*/ 911187 w 1054062"/>
              <a:gd name="connsiteY29" fmla="*/ 512814 h 586364"/>
              <a:gd name="connsiteX30" fmla="*/ 949287 w 1054062"/>
              <a:gd name="connsiteY30" fmla="*/ 503289 h 586364"/>
              <a:gd name="connsiteX31" fmla="*/ 982625 w 1054062"/>
              <a:gd name="connsiteY31" fmla="*/ 489001 h 586364"/>
              <a:gd name="connsiteX32" fmla="*/ 996912 w 1054062"/>
              <a:gd name="connsiteY32" fmla="*/ 484239 h 586364"/>
              <a:gd name="connsiteX33" fmla="*/ 1025487 w 1054062"/>
              <a:gd name="connsiteY33" fmla="*/ 450901 h 586364"/>
              <a:gd name="connsiteX34" fmla="*/ 1035012 w 1054062"/>
              <a:gd name="connsiteY34" fmla="*/ 431851 h 586364"/>
              <a:gd name="connsiteX35" fmla="*/ 1054062 w 1054062"/>
              <a:gd name="connsiteY35" fmla="*/ 379464 h 586364"/>
              <a:gd name="connsiteX36" fmla="*/ 1049300 w 1054062"/>
              <a:gd name="connsiteY36" fmla="*/ 260401 h 586364"/>
              <a:gd name="connsiteX37" fmla="*/ 1044537 w 1054062"/>
              <a:gd name="connsiteY37" fmla="*/ 246114 h 586364"/>
              <a:gd name="connsiteX38" fmla="*/ 1035012 w 1054062"/>
              <a:gd name="connsiteY38" fmla="*/ 222301 h 586364"/>
              <a:gd name="connsiteX39" fmla="*/ 1025487 w 1054062"/>
              <a:gd name="connsiteY39" fmla="*/ 208014 h 586364"/>
              <a:gd name="connsiteX40" fmla="*/ 992150 w 1054062"/>
              <a:gd name="connsiteY40" fmla="*/ 155626 h 586364"/>
              <a:gd name="connsiteX41" fmla="*/ 968337 w 1054062"/>
              <a:gd name="connsiteY41" fmla="*/ 136576 h 586364"/>
              <a:gd name="connsiteX42" fmla="*/ 925475 w 1054062"/>
              <a:gd name="connsiteY42" fmla="*/ 93714 h 586364"/>
              <a:gd name="connsiteX43" fmla="*/ 901662 w 1054062"/>
              <a:gd name="connsiteY43" fmla="*/ 74664 h 586364"/>
              <a:gd name="connsiteX44" fmla="*/ 854037 w 1054062"/>
              <a:gd name="connsiteY44" fmla="*/ 79426 h 58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4062" h="586364">
                <a:moveTo>
                  <a:pt x="854037" y="79426"/>
                </a:moveTo>
                <a:lnTo>
                  <a:pt x="854037" y="79426"/>
                </a:lnTo>
                <a:cubicBezTo>
                  <a:pt x="795586" y="72120"/>
                  <a:pt x="747067" y="68879"/>
                  <a:pt x="692112" y="55614"/>
                </a:cubicBezTo>
                <a:cubicBezTo>
                  <a:pt x="661793" y="48296"/>
                  <a:pt x="630829" y="42752"/>
                  <a:pt x="601625" y="31801"/>
                </a:cubicBezTo>
                <a:cubicBezTo>
                  <a:pt x="588925" y="27039"/>
                  <a:pt x="576684" y="20804"/>
                  <a:pt x="563525" y="17514"/>
                </a:cubicBezTo>
                <a:cubicBezTo>
                  <a:pt x="554529" y="15265"/>
                  <a:pt x="482148" y="8424"/>
                  <a:pt x="477800" y="7989"/>
                </a:cubicBezTo>
                <a:cubicBezTo>
                  <a:pt x="381199" y="9522"/>
                  <a:pt x="251226" y="-18540"/>
                  <a:pt x="149187" y="22276"/>
                </a:cubicBezTo>
                <a:cubicBezTo>
                  <a:pt x="141091" y="25514"/>
                  <a:pt x="123086" y="34995"/>
                  <a:pt x="115850" y="41326"/>
                </a:cubicBezTo>
                <a:cubicBezTo>
                  <a:pt x="107402" y="48718"/>
                  <a:pt x="101233" y="58702"/>
                  <a:pt x="92037" y="65139"/>
                </a:cubicBezTo>
                <a:cubicBezTo>
                  <a:pt x="85034" y="70041"/>
                  <a:pt x="75730" y="70570"/>
                  <a:pt x="68225" y="74664"/>
                </a:cubicBezTo>
                <a:cubicBezTo>
                  <a:pt x="58175" y="80146"/>
                  <a:pt x="48686" y="86686"/>
                  <a:pt x="39650" y="93714"/>
                </a:cubicBezTo>
                <a:cubicBezTo>
                  <a:pt x="34334" y="97849"/>
                  <a:pt x="29497" y="102685"/>
                  <a:pt x="25362" y="108001"/>
                </a:cubicBezTo>
                <a:cubicBezTo>
                  <a:pt x="18334" y="117037"/>
                  <a:pt x="6312" y="136576"/>
                  <a:pt x="6312" y="136576"/>
                </a:cubicBezTo>
                <a:cubicBezTo>
                  <a:pt x="-3060" y="183443"/>
                  <a:pt x="-3612" y="171561"/>
                  <a:pt x="15837" y="246114"/>
                </a:cubicBezTo>
                <a:cubicBezTo>
                  <a:pt x="18174" y="255071"/>
                  <a:pt x="26295" y="261499"/>
                  <a:pt x="30125" y="269926"/>
                </a:cubicBezTo>
                <a:cubicBezTo>
                  <a:pt x="34280" y="279066"/>
                  <a:pt x="36219" y="289065"/>
                  <a:pt x="39650" y="298501"/>
                </a:cubicBezTo>
                <a:cubicBezTo>
                  <a:pt x="66158" y="371397"/>
                  <a:pt x="30906" y="267507"/>
                  <a:pt x="58700" y="350889"/>
                </a:cubicBezTo>
                <a:cubicBezTo>
                  <a:pt x="57112" y="371526"/>
                  <a:pt x="52646" y="392143"/>
                  <a:pt x="53937" y="412801"/>
                </a:cubicBezTo>
                <a:cubicBezTo>
                  <a:pt x="55842" y="443278"/>
                  <a:pt x="60517" y="473741"/>
                  <a:pt x="68225" y="503289"/>
                </a:cubicBezTo>
                <a:cubicBezTo>
                  <a:pt x="70229" y="510969"/>
                  <a:pt x="76899" y="516726"/>
                  <a:pt x="82512" y="522339"/>
                </a:cubicBezTo>
                <a:cubicBezTo>
                  <a:pt x="93618" y="533445"/>
                  <a:pt x="110115" y="542629"/>
                  <a:pt x="125375" y="546151"/>
                </a:cubicBezTo>
                <a:cubicBezTo>
                  <a:pt x="137846" y="549029"/>
                  <a:pt x="150865" y="548721"/>
                  <a:pt x="163475" y="550914"/>
                </a:cubicBezTo>
                <a:cubicBezTo>
                  <a:pt x="279878" y="571158"/>
                  <a:pt x="189673" y="561721"/>
                  <a:pt x="296825" y="569964"/>
                </a:cubicBezTo>
                <a:cubicBezTo>
                  <a:pt x="307937" y="573139"/>
                  <a:pt x="318606" y="579353"/>
                  <a:pt x="330162" y="579489"/>
                </a:cubicBezTo>
                <a:cubicBezTo>
                  <a:pt x="521389" y="581738"/>
                  <a:pt x="604429" y="600222"/>
                  <a:pt x="744500" y="565201"/>
                </a:cubicBezTo>
                <a:cubicBezTo>
                  <a:pt x="749262" y="560439"/>
                  <a:pt x="753307" y="554829"/>
                  <a:pt x="758787" y="550914"/>
                </a:cubicBezTo>
                <a:cubicBezTo>
                  <a:pt x="764564" y="546788"/>
                  <a:pt x="771374" y="544327"/>
                  <a:pt x="777837" y="541389"/>
                </a:cubicBezTo>
                <a:cubicBezTo>
                  <a:pt x="788844" y="536386"/>
                  <a:pt x="799705" y="530924"/>
                  <a:pt x="811175" y="527101"/>
                </a:cubicBezTo>
                <a:cubicBezTo>
                  <a:pt x="818854" y="524541"/>
                  <a:pt x="827023" y="523787"/>
                  <a:pt x="834987" y="522339"/>
                </a:cubicBezTo>
                <a:cubicBezTo>
                  <a:pt x="871103" y="515772"/>
                  <a:pt x="867495" y="517183"/>
                  <a:pt x="911187" y="512814"/>
                </a:cubicBezTo>
                <a:cubicBezTo>
                  <a:pt x="923887" y="509639"/>
                  <a:pt x="936868" y="507429"/>
                  <a:pt x="949287" y="503289"/>
                </a:cubicBezTo>
                <a:cubicBezTo>
                  <a:pt x="960757" y="499466"/>
                  <a:pt x="971399" y="493491"/>
                  <a:pt x="982625" y="489001"/>
                </a:cubicBezTo>
                <a:cubicBezTo>
                  <a:pt x="987286" y="487137"/>
                  <a:pt x="992150" y="485826"/>
                  <a:pt x="996912" y="484239"/>
                </a:cubicBezTo>
                <a:cubicBezTo>
                  <a:pt x="1009901" y="471250"/>
                  <a:pt x="1015304" y="467194"/>
                  <a:pt x="1025487" y="450901"/>
                </a:cubicBezTo>
                <a:cubicBezTo>
                  <a:pt x="1029250" y="444881"/>
                  <a:pt x="1032129" y="438339"/>
                  <a:pt x="1035012" y="431851"/>
                </a:cubicBezTo>
                <a:cubicBezTo>
                  <a:pt x="1043849" y="411969"/>
                  <a:pt x="1047022" y="400585"/>
                  <a:pt x="1054062" y="379464"/>
                </a:cubicBezTo>
                <a:cubicBezTo>
                  <a:pt x="1052475" y="339776"/>
                  <a:pt x="1052130" y="300019"/>
                  <a:pt x="1049300" y="260401"/>
                </a:cubicBezTo>
                <a:cubicBezTo>
                  <a:pt x="1048942" y="255394"/>
                  <a:pt x="1046300" y="250814"/>
                  <a:pt x="1044537" y="246114"/>
                </a:cubicBezTo>
                <a:cubicBezTo>
                  <a:pt x="1041535" y="238109"/>
                  <a:pt x="1038835" y="229948"/>
                  <a:pt x="1035012" y="222301"/>
                </a:cubicBezTo>
                <a:cubicBezTo>
                  <a:pt x="1032452" y="217182"/>
                  <a:pt x="1028662" y="212776"/>
                  <a:pt x="1025487" y="208014"/>
                </a:cubicBezTo>
                <a:cubicBezTo>
                  <a:pt x="1018127" y="185930"/>
                  <a:pt x="1016081" y="174770"/>
                  <a:pt x="992150" y="155626"/>
                </a:cubicBezTo>
                <a:cubicBezTo>
                  <a:pt x="984212" y="149276"/>
                  <a:pt x="975525" y="143764"/>
                  <a:pt x="968337" y="136576"/>
                </a:cubicBezTo>
                <a:cubicBezTo>
                  <a:pt x="919885" y="88125"/>
                  <a:pt x="958256" y="115569"/>
                  <a:pt x="925475" y="93714"/>
                </a:cubicBezTo>
                <a:cubicBezTo>
                  <a:pt x="916320" y="79981"/>
                  <a:pt x="918614" y="77086"/>
                  <a:pt x="901662" y="74664"/>
                </a:cubicBezTo>
                <a:cubicBezTo>
                  <a:pt x="884304" y="72184"/>
                  <a:pt x="861974" y="78632"/>
                  <a:pt x="854037" y="794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63355BF-E562-4B18-8CB9-C6681D513CC1}"/>
              </a:ext>
            </a:extLst>
          </p:cNvPr>
          <p:cNvSpPr txBox="1"/>
          <p:nvPr/>
        </p:nvSpPr>
        <p:spPr>
          <a:xfrm>
            <a:off x="9448800" y="3997223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若拉曼</a:t>
            </a: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</a:p>
          <a:p>
            <a:pPr>
              <a:lnSpc>
                <a:spcPct val="80000"/>
              </a:lnSpc>
            </a:pP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也许</a:t>
            </a: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</a:p>
          <a:p>
            <a:pPr>
              <a:lnSpc>
                <a:spcPct val="80000"/>
              </a:lnSpc>
            </a:pP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你忘记了我</a:t>
            </a: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8FFF00D7-CC05-4518-AAF0-FC2EEB1CF330}"/>
              </a:ext>
            </a:extLst>
          </p:cNvPr>
          <p:cNvSpPr/>
          <p:nvPr/>
        </p:nvSpPr>
        <p:spPr>
          <a:xfrm>
            <a:off x="12319000" y="4556100"/>
            <a:ext cx="993775" cy="731480"/>
          </a:xfrm>
          <a:custGeom>
            <a:avLst/>
            <a:gdLst>
              <a:gd name="connsiteX0" fmla="*/ 517525 w 993775"/>
              <a:gd name="connsiteY0" fmla="*/ 25425 h 731480"/>
              <a:gd name="connsiteX1" fmla="*/ 517525 w 993775"/>
              <a:gd name="connsiteY1" fmla="*/ 25425 h 731480"/>
              <a:gd name="connsiteX2" fmla="*/ 276225 w 993775"/>
              <a:gd name="connsiteY2" fmla="*/ 28600 h 731480"/>
              <a:gd name="connsiteX3" fmla="*/ 250825 w 993775"/>
              <a:gd name="connsiteY3" fmla="*/ 34950 h 731480"/>
              <a:gd name="connsiteX4" fmla="*/ 234950 w 993775"/>
              <a:gd name="connsiteY4" fmla="*/ 44475 h 731480"/>
              <a:gd name="connsiteX5" fmla="*/ 206375 w 993775"/>
              <a:gd name="connsiteY5" fmla="*/ 54000 h 731480"/>
              <a:gd name="connsiteX6" fmla="*/ 193675 w 993775"/>
              <a:gd name="connsiteY6" fmla="*/ 66700 h 731480"/>
              <a:gd name="connsiteX7" fmla="*/ 180975 w 993775"/>
              <a:gd name="connsiteY7" fmla="*/ 69875 h 731480"/>
              <a:gd name="connsiteX8" fmla="*/ 155575 w 993775"/>
              <a:gd name="connsiteY8" fmla="*/ 82575 h 731480"/>
              <a:gd name="connsiteX9" fmla="*/ 98425 w 993775"/>
              <a:gd name="connsiteY9" fmla="*/ 107975 h 731480"/>
              <a:gd name="connsiteX10" fmla="*/ 73025 w 993775"/>
              <a:gd name="connsiteY10" fmla="*/ 130200 h 731480"/>
              <a:gd name="connsiteX11" fmla="*/ 63500 w 993775"/>
              <a:gd name="connsiteY11" fmla="*/ 152425 h 731480"/>
              <a:gd name="connsiteX12" fmla="*/ 60325 w 993775"/>
              <a:gd name="connsiteY12" fmla="*/ 168300 h 731480"/>
              <a:gd name="connsiteX13" fmla="*/ 44450 w 993775"/>
              <a:gd name="connsiteY13" fmla="*/ 209575 h 731480"/>
              <a:gd name="connsiteX14" fmla="*/ 38100 w 993775"/>
              <a:gd name="connsiteY14" fmla="*/ 250850 h 731480"/>
              <a:gd name="connsiteX15" fmla="*/ 28575 w 993775"/>
              <a:gd name="connsiteY15" fmla="*/ 276250 h 731480"/>
              <a:gd name="connsiteX16" fmla="*/ 19050 w 993775"/>
              <a:gd name="connsiteY16" fmla="*/ 311175 h 731480"/>
              <a:gd name="connsiteX17" fmla="*/ 6350 w 993775"/>
              <a:gd name="connsiteY17" fmla="*/ 396900 h 731480"/>
              <a:gd name="connsiteX18" fmla="*/ 0 w 993775"/>
              <a:gd name="connsiteY18" fmla="*/ 450875 h 731480"/>
              <a:gd name="connsiteX19" fmla="*/ 6350 w 993775"/>
              <a:gd name="connsiteY19" fmla="*/ 517550 h 731480"/>
              <a:gd name="connsiteX20" fmla="*/ 28575 w 993775"/>
              <a:gd name="connsiteY20" fmla="*/ 549300 h 731480"/>
              <a:gd name="connsiteX21" fmla="*/ 38100 w 993775"/>
              <a:gd name="connsiteY21" fmla="*/ 568350 h 731480"/>
              <a:gd name="connsiteX22" fmla="*/ 50800 w 993775"/>
              <a:gd name="connsiteY22" fmla="*/ 581050 h 731480"/>
              <a:gd name="connsiteX23" fmla="*/ 76200 w 993775"/>
              <a:gd name="connsiteY23" fmla="*/ 635025 h 731480"/>
              <a:gd name="connsiteX24" fmla="*/ 82550 w 993775"/>
              <a:gd name="connsiteY24" fmla="*/ 654075 h 731480"/>
              <a:gd name="connsiteX25" fmla="*/ 104775 w 993775"/>
              <a:gd name="connsiteY25" fmla="*/ 669950 h 731480"/>
              <a:gd name="connsiteX26" fmla="*/ 111125 w 993775"/>
              <a:gd name="connsiteY26" fmla="*/ 679475 h 731480"/>
              <a:gd name="connsiteX27" fmla="*/ 123825 w 993775"/>
              <a:gd name="connsiteY27" fmla="*/ 689000 h 731480"/>
              <a:gd name="connsiteX28" fmla="*/ 146050 w 993775"/>
              <a:gd name="connsiteY28" fmla="*/ 701700 h 731480"/>
              <a:gd name="connsiteX29" fmla="*/ 161925 w 993775"/>
              <a:gd name="connsiteY29" fmla="*/ 704875 h 731480"/>
              <a:gd name="connsiteX30" fmla="*/ 269875 w 993775"/>
              <a:gd name="connsiteY30" fmla="*/ 711225 h 731480"/>
              <a:gd name="connsiteX31" fmla="*/ 292100 w 993775"/>
              <a:gd name="connsiteY31" fmla="*/ 714400 h 731480"/>
              <a:gd name="connsiteX32" fmla="*/ 409575 w 993775"/>
              <a:gd name="connsiteY32" fmla="*/ 723925 h 731480"/>
              <a:gd name="connsiteX33" fmla="*/ 590550 w 993775"/>
              <a:gd name="connsiteY33" fmla="*/ 730275 h 731480"/>
              <a:gd name="connsiteX34" fmla="*/ 688975 w 993775"/>
              <a:gd name="connsiteY34" fmla="*/ 727100 h 731480"/>
              <a:gd name="connsiteX35" fmla="*/ 701675 w 993775"/>
              <a:gd name="connsiteY35" fmla="*/ 723925 h 731480"/>
              <a:gd name="connsiteX36" fmla="*/ 720725 w 993775"/>
              <a:gd name="connsiteY36" fmla="*/ 720750 h 731480"/>
              <a:gd name="connsiteX37" fmla="*/ 733425 w 993775"/>
              <a:gd name="connsiteY37" fmla="*/ 714400 h 731480"/>
              <a:gd name="connsiteX38" fmla="*/ 758825 w 993775"/>
              <a:gd name="connsiteY38" fmla="*/ 708050 h 731480"/>
              <a:gd name="connsiteX39" fmla="*/ 768350 w 993775"/>
              <a:gd name="connsiteY39" fmla="*/ 704875 h 731480"/>
              <a:gd name="connsiteX40" fmla="*/ 800100 w 993775"/>
              <a:gd name="connsiteY40" fmla="*/ 701700 h 731480"/>
              <a:gd name="connsiteX41" fmla="*/ 809625 w 993775"/>
              <a:gd name="connsiteY41" fmla="*/ 698525 h 731480"/>
              <a:gd name="connsiteX42" fmla="*/ 828675 w 993775"/>
              <a:gd name="connsiteY42" fmla="*/ 695350 h 731480"/>
              <a:gd name="connsiteX43" fmla="*/ 844550 w 993775"/>
              <a:gd name="connsiteY43" fmla="*/ 689000 h 731480"/>
              <a:gd name="connsiteX44" fmla="*/ 854075 w 993775"/>
              <a:gd name="connsiteY44" fmla="*/ 685825 h 731480"/>
              <a:gd name="connsiteX45" fmla="*/ 882650 w 993775"/>
              <a:gd name="connsiteY45" fmla="*/ 669950 h 731480"/>
              <a:gd name="connsiteX46" fmla="*/ 908050 w 993775"/>
              <a:gd name="connsiteY46" fmla="*/ 641375 h 731480"/>
              <a:gd name="connsiteX47" fmla="*/ 920750 w 993775"/>
              <a:gd name="connsiteY47" fmla="*/ 628675 h 731480"/>
              <a:gd name="connsiteX48" fmla="*/ 917575 w 993775"/>
              <a:gd name="connsiteY48" fmla="*/ 562000 h 731480"/>
              <a:gd name="connsiteX49" fmla="*/ 911225 w 993775"/>
              <a:gd name="connsiteY49" fmla="*/ 549300 h 731480"/>
              <a:gd name="connsiteX50" fmla="*/ 917575 w 993775"/>
              <a:gd name="connsiteY50" fmla="*/ 517550 h 731480"/>
              <a:gd name="connsiteX51" fmla="*/ 962025 w 993775"/>
              <a:gd name="connsiteY51" fmla="*/ 517550 h 731480"/>
              <a:gd name="connsiteX52" fmla="*/ 971550 w 993775"/>
              <a:gd name="connsiteY52" fmla="*/ 501675 h 731480"/>
              <a:gd name="connsiteX53" fmla="*/ 981075 w 993775"/>
              <a:gd name="connsiteY53" fmla="*/ 450875 h 731480"/>
              <a:gd name="connsiteX54" fmla="*/ 987425 w 993775"/>
              <a:gd name="connsiteY54" fmla="*/ 441350 h 731480"/>
              <a:gd name="connsiteX55" fmla="*/ 993775 w 993775"/>
              <a:gd name="connsiteY55" fmla="*/ 425475 h 731480"/>
              <a:gd name="connsiteX56" fmla="*/ 990600 w 993775"/>
              <a:gd name="connsiteY56" fmla="*/ 387375 h 731480"/>
              <a:gd name="connsiteX57" fmla="*/ 962025 w 993775"/>
              <a:gd name="connsiteY57" fmla="*/ 349275 h 731480"/>
              <a:gd name="connsiteX58" fmla="*/ 949325 w 993775"/>
              <a:gd name="connsiteY58" fmla="*/ 342925 h 731480"/>
              <a:gd name="connsiteX59" fmla="*/ 895350 w 993775"/>
              <a:gd name="connsiteY59" fmla="*/ 285775 h 731480"/>
              <a:gd name="connsiteX60" fmla="*/ 895350 w 993775"/>
              <a:gd name="connsiteY60" fmla="*/ 234975 h 731480"/>
              <a:gd name="connsiteX61" fmla="*/ 898525 w 993775"/>
              <a:gd name="connsiteY61" fmla="*/ 225450 h 731480"/>
              <a:gd name="connsiteX62" fmla="*/ 908050 w 993775"/>
              <a:gd name="connsiteY62" fmla="*/ 206400 h 731480"/>
              <a:gd name="connsiteX63" fmla="*/ 901700 w 993775"/>
              <a:gd name="connsiteY63" fmla="*/ 161950 h 731480"/>
              <a:gd name="connsiteX64" fmla="*/ 885825 w 993775"/>
              <a:gd name="connsiteY64" fmla="*/ 136550 h 731480"/>
              <a:gd name="connsiteX65" fmla="*/ 850900 w 993775"/>
              <a:gd name="connsiteY65" fmla="*/ 95275 h 731480"/>
              <a:gd name="connsiteX66" fmla="*/ 762000 w 993775"/>
              <a:gd name="connsiteY66" fmla="*/ 50825 h 731480"/>
              <a:gd name="connsiteX67" fmla="*/ 746125 w 993775"/>
              <a:gd name="connsiteY67" fmla="*/ 47650 h 731480"/>
              <a:gd name="connsiteX68" fmla="*/ 717550 w 993775"/>
              <a:gd name="connsiteY68" fmla="*/ 34950 h 731480"/>
              <a:gd name="connsiteX69" fmla="*/ 669925 w 993775"/>
              <a:gd name="connsiteY69" fmla="*/ 22250 h 731480"/>
              <a:gd name="connsiteX70" fmla="*/ 638175 w 993775"/>
              <a:gd name="connsiteY70" fmla="*/ 12725 h 731480"/>
              <a:gd name="connsiteX71" fmla="*/ 593725 w 993775"/>
              <a:gd name="connsiteY71" fmla="*/ 3200 h 731480"/>
              <a:gd name="connsiteX72" fmla="*/ 581025 w 993775"/>
              <a:gd name="connsiteY72" fmla="*/ 25 h 731480"/>
              <a:gd name="connsiteX73" fmla="*/ 517525 w 993775"/>
              <a:gd name="connsiteY73" fmla="*/ 25425 h 73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93775" h="731480">
                <a:moveTo>
                  <a:pt x="517525" y="25425"/>
                </a:moveTo>
                <a:lnTo>
                  <a:pt x="517525" y="25425"/>
                </a:lnTo>
                <a:cubicBezTo>
                  <a:pt x="414953" y="19014"/>
                  <a:pt x="440095" y="18961"/>
                  <a:pt x="276225" y="28600"/>
                </a:cubicBezTo>
                <a:cubicBezTo>
                  <a:pt x="267513" y="29112"/>
                  <a:pt x="259292" y="32833"/>
                  <a:pt x="250825" y="34950"/>
                </a:cubicBezTo>
                <a:cubicBezTo>
                  <a:pt x="245533" y="38125"/>
                  <a:pt x="240622" y="42044"/>
                  <a:pt x="234950" y="44475"/>
                </a:cubicBezTo>
                <a:cubicBezTo>
                  <a:pt x="225722" y="48430"/>
                  <a:pt x="215215" y="49240"/>
                  <a:pt x="206375" y="54000"/>
                </a:cubicBezTo>
                <a:cubicBezTo>
                  <a:pt x="201104" y="56838"/>
                  <a:pt x="198752" y="63527"/>
                  <a:pt x="193675" y="66700"/>
                </a:cubicBezTo>
                <a:cubicBezTo>
                  <a:pt x="189975" y="69013"/>
                  <a:pt x="185003" y="68197"/>
                  <a:pt x="180975" y="69875"/>
                </a:cubicBezTo>
                <a:cubicBezTo>
                  <a:pt x="172237" y="73516"/>
                  <a:pt x="164247" y="78781"/>
                  <a:pt x="155575" y="82575"/>
                </a:cubicBezTo>
                <a:cubicBezTo>
                  <a:pt x="136155" y="91071"/>
                  <a:pt x="115940" y="94839"/>
                  <a:pt x="98425" y="107975"/>
                </a:cubicBezTo>
                <a:cubicBezTo>
                  <a:pt x="80936" y="121092"/>
                  <a:pt x="89467" y="113758"/>
                  <a:pt x="73025" y="130200"/>
                </a:cubicBezTo>
                <a:cubicBezTo>
                  <a:pt x="69850" y="137608"/>
                  <a:pt x="66049" y="144779"/>
                  <a:pt x="63500" y="152425"/>
                </a:cubicBezTo>
                <a:cubicBezTo>
                  <a:pt x="61793" y="157545"/>
                  <a:pt x="62032" y="163180"/>
                  <a:pt x="60325" y="168300"/>
                </a:cubicBezTo>
                <a:cubicBezTo>
                  <a:pt x="55664" y="182284"/>
                  <a:pt x="44450" y="209575"/>
                  <a:pt x="44450" y="209575"/>
                </a:cubicBezTo>
                <a:cubicBezTo>
                  <a:pt x="42333" y="223333"/>
                  <a:pt x="41324" y="237308"/>
                  <a:pt x="38100" y="250850"/>
                </a:cubicBezTo>
                <a:cubicBezTo>
                  <a:pt x="36006" y="259647"/>
                  <a:pt x="31298" y="267627"/>
                  <a:pt x="28575" y="276250"/>
                </a:cubicBezTo>
                <a:cubicBezTo>
                  <a:pt x="24941" y="287757"/>
                  <a:pt x="22225" y="299533"/>
                  <a:pt x="19050" y="311175"/>
                </a:cubicBezTo>
                <a:cubicBezTo>
                  <a:pt x="12163" y="400703"/>
                  <a:pt x="21566" y="302561"/>
                  <a:pt x="6350" y="396900"/>
                </a:cubicBezTo>
                <a:cubicBezTo>
                  <a:pt x="3465" y="414785"/>
                  <a:pt x="2117" y="432883"/>
                  <a:pt x="0" y="450875"/>
                </a:cubicBezTo>
                <a:cubicBezTo>
                  <a:pt x="2117" y="473100"/>
                  <a:pt x="2134" y="495626"/>
                  <a:pt x="6350" y="517550"/>
                </a:cubicBezTo>
                <a:cubicBezTo>
                  <a:pt x="8027" y="526270"/>
                  <a:pt x="24467" y="542844"/>
                  <a:pt x="28575" y="549300"/>
                </a:cubicBezTo>
                <a:cubicBezTo>
                  <a:pt x="32387" y="555290"/>
                  <a:pt x="34029" y="562534"/>
                  <a:pt x="38100" y="568350"/>
                </a:cubicBezTo>
                <a:cubicBezTo>
                  <a:pt x="41533" y="573255"/>
                  <a:pt x="47479" y="576069"/>
                  <a:pt x="50800" y="581050"/>
                </a:cubicBezTo>
                <a:cubicBezTo>
                  <a:pt x="55724" y="588437"/>
                  <a:pt x="73350" y="627901"/>
                  <a:pt x="76200" y="635025"/>
                </a:cubicBezTo>
                <a:cubicBezTo>
                  <a:pt x="78686" y="641240"/>
                  <a:pt x="76981" y="650362"/>
                  <a:pt x="82550" y="654075"/>
                </a:cubicBezTo>
                <a:cubicBezTo>
                  <a:pt x="87958" y="657681"/>
                  <a:pt x="100837" y="666012"/>
                  <a:pt x="104775" y="669950"/>
                </a:cubicBezTo>
                <a:cubicBezTo>
                  <a:pt x="107473" y="672648"/>
                  <a:pt x="108427" y="676777"/>
                  <a:pt x="111125" y="679475"/>
                </a:cubicBezTo>
                <a:cubicBezTo>
                  <a:pt x="114867" y="683217"/>
                  <a:pt x="119519" y="685924"/>
                  <a:pt x="123825" y="689000"/>
                </a:cubicBezTo>
                <a:cubicBezTo>
                  <a:pt x="129922" y="693355"/>
                  <a:pt x="139074" y="699375"/>
                  <a:pt x="146050" y="701700"/>
                </a:cubicBezTo>
                <a:cubicBezTo>
                  <a:pt x="151170" y="703407"/>
                  <a:pt x="156544" y="704461"/>
                  <a:pt x="161925" y="704875"/>
                </a:cubicBezTo>
                <a:cubicBezTo>
                  <a:pt x="197864" y="707640"/>
                  <a:pt x="233892" y="709108"/>
                  <a:pt x="269875" y="711225"/>
                </a:cubicBezTo>
                <a:cubicBezTo>
                  <a:pt x="277283" y="712283"/>
                  <a:pt x="284659" y="713603"/>
                  <a:pt x="292100" y="714400"/>
                </a:cubicBezTo>
                <a:cubicBezTo>
                  <a:pt x="353381" y="720966"/>
                  <a:pt x="353428" y="720416"/>
                  <a:pt x="409575" y="723925"/>
                </a:cubicBezTo>
                <a:cubicBezTo>
                  <a:pt x="479514" y="735581"/>
                  <a:pt x="441996" y="730275"/>
                  <a:pt x="590550" y="730275"/>
                </a:cubicBezTo>
                <a:cubicBezTo>
                  <a:pt x="623375" y="730275"/>
                  <a:pt x="656167" y="728158"/>
                  <a:pt x="688975" y="727100"/>
                </a:cubicBezTo>
                <a:cubicBezTo>
                  <a:pt x="693208" y="726042"/>
                  <a:pt x="697396" y="724781"/>
                  <a:pt x="701675" y="723925"/>
                </a:cubicBezTo>
                <a:cubicBezTo>
                  <a:pt x="707988" y="722662"/>
                  <a:pt x="714559" y="722600"/>
                  <a:pt x="720725" y="720750"/>
                </a:cubicBezTo>
                <a:cubicBezTo>
                  <a:pt x="725258" y="719390"/>
                  <a:pt x="728935" y="715897"/>
                  <a:pt x="733425" y="714400"/>
                </a:cubicBezTo>
                <a:cubicBezTo>
                  <a:pt x="741704" y="711640"/>
                  <a:pt x="750405" y="710346"/>
                  <a:pt x="758825" y="708050"/>
                </a:cubicBezTo>
                <a:cubicBezTo>
                  <a:pt x="762054" y="707169"/>
                  <a:pt x="765042" y="705384"/>
                  <a:pt x="768350" y="704875"/>
                </a:cubicBezTo>
                <a:cubicBezTo>
                  <a:pt x="778862" y="703258"/>
                  <a:pt x="789517" y="702758"/>
                  <a:pt x="800100" y="701700"/>
                </a:cubicBezTo>
                <a:cubicBezTo>
                  <a:pt x="803275" y="700642"/>
                  <a:pt x="806358" y="699251"/>
                  <a:pt x="809625" y="698525"/>
                </a:cubicBezTo>
                <a:cubicBezTo>
                  <a:pt x="815909" y="697128"/>
                  <a:pt x="822464" y="697044"/>
                  <a:pt x="828675" y="695350"/>
                </a:cubicBezTo>
                <a:cubicBezTo>
                  <a:pt x="834173" y="693850"/>
                  <a:pt x="839214" y="691001"/>
                  <a:pt x="844550" y="689000"/>
                </a:cubicBezTo>
                <a:cubicBezTo>
                  <a:pt x="847684" y="687825"/>
                  <a:pt x="850999" y="687143"/>
                  <a:pt x="854075" y="685825"/>
                </a:cubicBezTo>
                <a:cubicBezTo>
                  <a:pt x="861111" y="682809"/>
                  <a:pt x="877298" y="673964"/>
                  <a:pt x="882650" y="669950"/>
                </a:cubicBezTo>
                <a:cubicBezTo>
                  <a:pt x="889886" y="664523"/>
                  <a:pt x="904274" y="645571"/>
                  <a:pt x="908050" y="641375"/>
                </a:cubicBezTo>
                <a:cubicBezTo>
                  <a:pt x="912055" y="636925"/>
                  <a:pt x="916517" y="632908"/>
                  <a:pt x="920750" y="628675"/>
                </a:cubicBezTo>
                <a:cubicBezTo>
                  <a:pt x="919692" y="606450"/>
                  <a:pt x="920226" y="584092"/>
                  <a:pt x="917575" y="562000"/>
                </a:cubicBezTo>
                <a:cubicBezTo>
                  <a:pt x="917011" y="557301"/>
                  <a:pt x="911225" y="554033"/>
                  <a:pt x="911225" y="549300"/>
                </a:cubicBezTo>
                <a:cubicBezTo>
                  <a:pt x="911225" y="538507"/>
                  <a:pt x="915458" y="528133"/>
                  <a:pt x="917575" y="517550"/>
                </a:cubicBezTo>
                <a:cubicBezTo>
                  <a:pt x="934060" y="521671"/>
                  <a:pt x="946514" y="529614"/>
                  <a:pt x="962025" y="517550"/>
                </a:cubicBezTo>
                <a:cubicBezTo>
                  <a:pt x="966896" y="513761"/>
                  <a:pt x="968375" y="506967"/>
                  <a:pt x="971550" y="501675"/>
                </a:cubicBezTo>
                <a:cubicBezTo>
                  <a:pt x="973610" y="489316"/>
                  <a:pt x="978307" y="459872"/>
                  <a:pt x="981075" y="450875"/>
                </a:cubicBezTo>
                <a:cubicBezTo>
                  <a:pt x="982197" y="447228"/>
                  <a:pt x="985718" y="444763"/>
                  <a:pt x="987425" y="441350"/>
                </a:cubicBezTo>
                <a:cubicBezTo>
                  <a:pt x="989974" y="436252"/>
                  <a:pt x="991658" y="430767"/>
                  <a:pt x="993775" y="425475"/>
                </a:cubicBezTo>
                <a:cubicBezTo>
                  <a:pt x="992717" y="412775"/>
                  <a:pt x="993519" y="399780"/>
                  <a:pt x="990600" y="387375"/>
                </a:cubicBezTo>
                <a:cubicBezTo>
                  <a:pt x="988433" y="378163"/>
                  <a:pt x="965520" y="352421"/>
                  <a:pt x="962025" y="349275"/>
                </a:cubicBezTo>
                <a:cubicBezTo>
                  <a:pt x="958507" y="346109"/>
                  <a:pt x="952874" y="346056"/>
                  <a:pt x="949325" y="342925"/>
                </a:cubicBezTo>
                <a:cubicBezTo>
                  <a:pt x="918000" y="315285"/>
                  <a:pt x="915071" y="310426"/>
                  <a:pt x="895350" y="285775"/>
                </a:cubicBezTo>
                <a:cubicBezTo>
                  <a:pt x="888190" y="264294"/>
                  <a:pt x="890358" y="274907"/>
                  <a:pt x="895350" y="234975"/>
                </a:cubicBezTo>
                <a:cubicBezTo>
                  <a:pt x="895765" y="231654"/>
                  <a:pt x="897028" y="228443"/>
                  <a:pt x="898525" y="225450"/>
                </a:cubicBezTo>
                <a:cubicBezTo>
                  <a:pt x="910835" y="200831"/>
                  <a:pt x="900070" y="230341"/>
                  <a:pt x="908050" y="206400"/>
                </a:cubicBezTo>
                <a:cubicBezTo>
                  <a:pt x="905933" y="191583"/>
                  <a:pt x="906238" y="176213"/>
                  <a:pt x="901700" y="161950"/>
                </a:cubicBezTo>
                <a:cubicBezTo>
                  <a:pt x="898673" y="152436"/>
                  <a:pt x="891876" y="144492"/>
                  <a:pt x="885825" y="136550"/>
                </a:cubicBezTo>
                <a:cubicBezTo>
                  <a:pt x="874902" y="122214"/>
                  <a:pt x="866468" y="104356"/>
                  <a:pt x="850900" y="95275"/>
                </a:cubicBezTo>
                <a:cubicBezTo>
                  <a:pt x="828510" y="82214"/>
                  <a:pt x="786451" y="55715"/>
                  <a:pt x="762000" y="50825"/>
                </a:cubicBezTo>
                <a:lnTo>
                  <a:pt x="746125" y="47650"/>
                </a:lnTo>
                <a:cubicBezTo>
                  <a:pt x="736600" y="43417"/>
                  <a:pt x="727310" y="38610"/>
                  <a:pt x="717550" y="34950"/>
                </a:cubicBezTo>
                <a:cubicBezTo>
                  <a:pt x="706758" y="30903"/>
                  <a:pt x="680344" y="25144"/>
                  <a:pt x="669925" y="22250"/>
                </a:cubicBezTo>
                <a:cubicBezTo>
                  <a:pt x="659279" y="19293"/>
                  <a:pt x="648894" y="15405"/>
                  <a:pt x="638175" y="12725"/>
                </a:cubicBezTo>
                <a:cubicBezTo>
                  <a:pt x="623474" y="9050"/>
                  <a:pt x="608426" y="6875"/>
                  <a:pt x="593725" y="3200"/>
                </a:cubicBezTo>
                <a:cubicBezTo>
                  <a:pt x="589492" y="2142"/>
                  <a:pt x="585385" y="215"/>
                  <a:pt x="581025" y="25"/>
                </a:cubicBezTo>
                <a:cubicBezTo>
                  <a:pt x="560936" y="-848"/>
                  <a:pt x="528108" y="21192"/>
                  <a:pt x="517525" y="254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53BEABB-7ADB-4A8E-9851-674C68D49FB7}"/>
              </a:ext>
            </a:extLst>
          </p:cNvPr>
          <p:cNvSpPr txBox="1"/>
          <p:nvPr/>
        </p:nvSpPr>
        <p:spPr>
          <a:xfrm>
            <a:off x="12344400" y="4533900"/>
            <a:ext cx="1146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你是我</a:t>
            </a: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</a:p>
          <a:p>
            <a:pPr>
              <a:lnSpc>
                <a:spcPct val="80000"/>
              </a:lnSpc>
            </a:pP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亲爱的</a:t>
            </a: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</a:p>
          <a:p>
            <a:pPr>
              <a:lnSpc>
                <a:spcPct val="80000"/>
              </a:lnSpc>
            </a:pP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世上仅有</a:t>
            </a: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</a:p>
          <a:p>
            <a:pPr>
              <a:lnSpc>
                <a:spcPct val="80000"/>
              </a:lnSpc>
            </a:pP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我的儿</a:t>
            </a: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BF7FFA14-90D3-4851-B70E-8471C779F077}"/>
              </a:ext>
            </a:extLst>
          </p:cNvPr>
          <p:cNvSpPr/>
          <p:nvPr/>
        </p:nvSpPr>
        <p:spPr>
          <a:xfrm>
            <a:off x="13817600" y="5159375"/>
            <a:ext cx="723907" cy="263525"/>
          </a:xfrm>
          <a:custGeom>
            <a:avLst/>
            <a:gdLst>
              <a:gd name="connsiteX0" fmla="*/ 657225 w 723907"/>
              <a:gd name="connsiteY0" fmla="*/ 41275 h 263525"/>
              <a:gd name="connsiteX1" fmla="*/ 657225 w 723907"/>
              <a:gd name="connsiteY1" fmla="*/ 41275 h 263525"/>
              <a:gd name="connsiteX2" fmla="*/ 600075 w 723907"/>
              <a:gd name="connsiteY2" fmla="*/ 31750 h 263525"/>
              <a:gd name="connsiteX3" fmla="*/ 485775 w 723907"/>
              <a:gd name="connsiteY3" fmla="*/ 9525 h 263525"/>
              <a:gd name="connsiteX4" fmla="*/ 368300 w 723907"/>
              <a:gd name="connsiteY4" fmla="*/ 3175 h 263525"/>
              <a:gd name="connsiteX5" fmla="*/ 336550 w 723907"/>
              <a:gd name="connsiteY5" fmla="*/ 0 h 263525"/>
              <a:gd name="connsiteX6" fmla="*/ 222250 w 723907"/>
              <a:gd name="connsiteY6" fmla="*/ 3175 h 263525"/>
              <a:gd name="connsiteX7" fmla="*/ 196850 w 723907"/>
              <a:gd name="connsiteY7" fmla="*/ 6350 h 263525"/>
              <a:gd name="connsiteX8" fmla="*/ 165100 w 723907"/>
              <a:gd name="connsiteY8" fmla="*/ 9525 h 263525"/>
              <a:gd name="connsiteX9" fmla="*/ 114300 w 723907"/>
              <a:gd name="connsiteY9" fmla="*/ 22225 h 263525"/>
              <a:gd name="connsiteX10" fmla="*/ 69850 w 723907"/>
              <a:gd name="connsiteY10" fmla="*/ 31750 h 263525"/>
              <a:gd name="connsiteX11" fmla="*/ 60325 w 723907"/>
              <a:gd name="connsiteY11" fmla="*/ 34925 h 263525"/>
              <a:gd name="connsiteX12" fmla="*/ 25400 w 723907"/>
              <a:gd name="connsiteY12" fmla="*/ 44450 h 263525"/>
              <a:gd name="connsiteX13" fmla="*/ 12700 w 723907"/>
              <a:gd name="connsiteY13" fmla="*/ 57150 h 263525"/>
              <a:gd name="connsiteX14" fmla="*/ 6350 w 723907"/>
              <a:gd name="connsiteY14" fmla="*/ 69850 h 263525"/>
              <a:gd name="connsiteX15" fmla="*/ 0 w 723907"/>
              <a:gd name="connsiteY15" fmla="*/ 101600 h 263525"/>
              <a:gd name="connsiteX16" fmla="*/ 3175 w 723907"/>
              <a:gd name="connsiteY16" fmla="*/ 155575 h 263525"/>
              <a:gd name="connsiteX17" fmla="*/ 6350 w 723907"/>
              <a:gd name="connsiteY17" fmla="*/ 171450 h 263525"/>
              <a:gd name="connsiteX18" fmla="*/ 12700 w 723907"/>
              <a:gd name="connsiteY18" fmla="*/ 180975 h 263525"/>
              <a:gd name="connsiteX19" fmla="*/ 22225 w 723907"/>
              <a:gd name="connsiteY19" fmla="*/ 206375 h 263525"/>
              <a:gd name="connsiteX20" fmla="*/ 34925 w 723907"/>
              <a:gd name="connsiteY20" fmla="*/ 215900 h 263525"/>
              <a:gd name="connsiteX21" fmla="*/ 57150 w 723907"/>
              <a:gd name="connsiteY21" fmla="*/ 241300 h 263525"/>
              <a:gd name="connsiteX22" fmla="*/ 69850 w 723907"/>
              <a:gd name="connsiteY22" fmla="*/ 244475 h 263525"/>
              <a:gd name="connsiteX23" fmla="*/ 107950 w 723907"/>
              <a:gd name="connsiteY23" fmla="*/ 250825 h 263525"/>
              <a:gd name="connsiteX24" fmla="*/ 130175 w 723907"/>
              <a:gd name="connsiteY24" fmla="*/ 257175 h 263525"/>
              <a:gd name="connsiteX25" fmla="*/ 180975 w 723907"/>
              <a:gd name="connsiteY25" fmla="*/ 263525 h 263525"/>
              <a:gd name="connsiteX26" fmla="*/ 504825 w 723907"/>
              <a:gd name="connsiteY26" fmla="*/ 260350 h 263525"/>
              <a:gd name="connsiteX27" fmla="*/ 536575 w 723907"/>
              <a:gd name="connsiteY27" fmla="*/ 257175 h 263525"/>
              <a:gd name="connsiteX28" fmla="*/ 600075 w 723907"/>
              <a:gd name="connsiteY28" fmla="*/ 244475 h 263525"/>
              <a:gd name="connsiteX29" fmla="*/ 612775 w 723907"/>
              <a:gd name="connsiteY29" fmla="*/ 238125 h 263525"/>
              <a:gd name="connsiteX30" fmla="*/ 635000 w 723907"/>
              <a:gd name="connsiteY30" fmla="*/ 231775 h 263525"/>
              <a:gd name="connsiteX31" fmla="*/ 654050 w 723907"/>
              <a:gd name="connsiteY31" fmla="*/ 222250 h 263525"/>
              <a:gd name="connsiteX32" fmla="*/ 688975 w 723907"/>
              <a:gd name="connsiteY32" fmla="*/ 200025 h 263525"/>
              <a:gd name="connsiteX33" fmla="*/ 701675 w 723907"/>
              <a:gd name="connsiteY33" fmla="*/ 190500 h 263525"/>
              <a:gd name="connsiteX34" fmla="*/ 714375 w 723907"/>
              <a:gd name="connsiteY34" fmla="*/ 184150 h 263525"/>
              <a:gd name="connsiteX35" fmla="*/ 720725 w 723907"/>
              <a:gd name="connsiteY35" fmla="*/ 168275 h 263525"/>
              <a:gd name="connsiteX36" fmla="*/ 723900 w 723907"/>
              <a:gd name="connsiteY36" fmla="*/ 158750 h 263525"/>
              <a:gd name="connsiteX37" fmla="*/ 717550 w 723907"/>
              <a:gd name="connsiteY37" fmla="*/ 98425 h 263525"/>
              <a:gd name="connsiteX38" fmla="*/ 698500 w 723907"/>
              <a:gd name="connsiteY38" fmla="*/ 76200 h 263525"/>
              <a:gd name="connsiteX39" fmla="*/ 688975 w 723907"/>
              <a:gd name="connsiteY39" fmla="*/ 66675 h 263525"/>
              <a:gd name="connsiteX40" fmla="*/ 663575 w 723907"/>
              <a:gd name="connsiteY40" fmla="*/ 47625 h 263525"/>
              <a:gd name="connsiteX41" fmla="*/ 657225 w 723907"/>
              <a:gd name="connsiteY41" fmla="*/ 41275 h 2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23907" h="263525">
                <a:moveTo>
                  <a:pt x="657225" y="41275"/>
                </a:moveTo>
                <a:lnTo>
                  <a:pt x="657225" y="41275"/>
                </a:lnTo>
                <a:cubicBezTo>
                  <a:pt x="638175" y="38100"/>
                  <a:pt x="619013" y="35538"/>
                  <a:pt x="600075" y="31750"/>
                </a:cubicBezTo>
                <a:cubicBezTo>
                  <a:pt x="541810" y="20097"/>
                  <a:pt x="537451" y="14526"/>
                  <a:pt x="485775" y="9525"/>
                </a:cubicBezTo>
                <a:cubicBezTo>
                  <a:pt x="466980" y="7706"/>
                  <a:pt x="383554" y="4192"/>
                  <a:pt x="368300" y="3175"/>
                </a:cubicBezTo>
                <a:cubicBezTo>
                  <a:pt x="357687" y="2467"/>
                  <a:pt x="347133" y="1058"/>
                  <a:pt x="336550" y="0"/>
                </a:cubicBezTo>
                <a:lnTo>
                  <a:pt x="222250" y="3175"/>
                </a:lnTo>
                <a:cubicBezTo>
                  <a:pt x="213726" y="3562"/>
                  <a:pt x="205330" y="5408"/>
                  <a:pt x="196850" y="6350"/>
                </a:cubicBezTo>
                <a:cubicBezTo>
                  <a:pt x="186279" y="7525"/>
                  <a:pt x="175683" y="8467"/>
                  <a:pt x="165100" y="9525"/>
                </a:cubicBezTo>
                <a:cubicBezTo>
                  <a:pt x="148167" y="13758"/>
                  <a:pt x="131416" y="18802"/>
                  <a:pt x="114300" y="22225"/>
                </a:cubicBezTo>
                <a:cubicBezTo>
                  <a:pt x="102150" y="24655"/>
                  <a:pt x="83366" y="27888"/>
                  <a:pt x="69850" y="31750"/>
                </a:cubicBezTo>
                <a:cubicBezTo>
                  <a:pt x="66632" y="32669"/>
                  <a:pt x="63554" y="34044"/>
                  <a:pt x="60325" y="34925"/>
                </a:cubicBezTo>
                <a:cubicBezTo>
                  <a:pt x="20936" y="45668"/>
                  <a:pt x="47324" y="37142"/>
                  <a:pt x="25400" y="44450"/>
                </a:cubicBezTo>
                <a:cubicBezTo>
                  <a:pt x="21167" y="48683"/>
                  <a:pt x="16292" y="52361"/>
                  <a:pt x="12700" y="57150"/>
                </a:cubicBezTo>
                <a:cubicBezTo>
                  <a:pt x="9860" y="60936"/>
                  <a:pt x="8012" y="65418"/>
                  <a:pt x="6350" y="69850"/>
                </a:cubicBezTo>
                <a:cubicBezTo>
                  <a:pt x="3508" y="77428"/>
                  <a:pt x="1097" y="95016"/>
                  <a:pt x="0" y="101600"/>
                </a:cubicBezTo>
                <a:cubicBezTo>
                  <a:pt x="1058" y="119592"/>
                  <a:pt x="1543" y="137626"/>
                  <a:pt x="3175" y="155575"/>
                </a:cubicBezTo>
                <a:cubicBezTo>
                  <a:pt x="3664" y="160949"/>
                  <a:pt x="4455" y="166397"/>
                  <a:pt x="6350" y="171450"/>
                </a:cubicBezTo>
                <a:cubicBezTo>
                  <a:pt x="7690" y="175023"/>
                  <a:pt x="10583" y="177800"/>
                  <a:pt x="12700" y="180975"/>
                </a:cubicBezTo>
                <a:cubicBezTo>
                  <a:pt x="14772" y="189262"/>
                  <a:pt x="16365" y="199538"/>
                  <a:pt x="22225" y="206375"/>
                </a:cubicBezTo>
                <a:cubicBezTo>
                  <a:pt x="25669" y="210393"/>
                  <a:pt x="31183" y="212158"/>
                  <a:pt x="34925" y="215900"/>
                </a:cubicBezTo>
                <a:cubicBezTo>
                  <a:pt x="45169" y="226144"/>
                  <a:pt x="43959" y="233055"/>
                  <a:pt x="57150" y="241300"/>
                </a:cubicBezTo>
                <a:cubicBezTo>
                  <a:pt x="60850" y="243613"/>
                  <a:pt x="65561" y="243671"/>
                  <a:pt x="69850" y="244475"/>
                </a:cubicBezTo>
                <a:cubicBezTo>
                  <a:pt x="82505" y="246848"/>
                  <a:pt x="95570" y="247288"/>
                  <a:pt x="107950" y="250825"/>
                </a:cubicBezTo>
                <a:cubicBezTo>
                  <a:pt x="115358" y="252942"/>
                  <a:pt x="122641" y="255561"/>
                  <a:pt x="130175" y="257175"/>
                </a:cubicBezTo>
                <a:cubicBezTo>
                  <a:pt x="139933" y="259266"/>
                  <a:pt x="173078" y="262648"/>
                  <a:pt x="180975" y="263525"/>
                </a:cubicBezTo>
                <a:lnTo>
                  <a:pt x="504825" y="260350"/>
                </a:lnTo>
                <a:cubicBezTo>
                  <a:pt x="515459" y="260160"/>
                  <a:pt x="526046" y="258679"/>
                  <a:pt x="536575" y="257175"/>
                </a:cubicBezTo>
                <a:cubicBezTo>
                  <a:pt x="559242" y="253937"/>
                  <a:pt x="577974" y="249386"/>
                  <a:pt x="600075" y="244475"/>
                </a:cubicBezTo>
                <a:cubicBezTo>
                  <a:pt x="604308" y="242358"/>
                  <a:pt x="608343" y="239787"/>
                  <a:pt x="612775" y="238125"/>
                </a:cubicBezTo>
                <a:cubicBezTo>
                  <a:pt x="628920" y="232071"/>
                  <a:pt x="621184" y="237916"/>
                  <a:pt x="635000" y="231775"/>
                </a:cubicBezTo>
                <a:cubicBezTo>
                  <a:pt x="641488" y="228892"/>
                  <a:pt x="647817" y="225650"/>
                  <a:pt x="654050" y="222250"/>
                </a:cubicBezTo>
                <a:cubicBezTo>
                  <a:pt x="664339" y="216638"/>
                  <a:pt x="679792" y="206453"/>
                  <a:pt x="688975" y="200025"/>
                </a:cubicBezTo>
                <a:cubicBezTo>
                  <a:pt x="693310" y="196990"/>
                  <a:pt x="697188" y="193305"/>
                  <a:pt x="701675" y="190500"/>
                </a:cubicBezTo>
                <a:cubicBezTo>
                  <a:pt x="705689" y="187992"/>
                  <a:pt x="710142" y="186267"/>
                  <a:pt x="714375" y="184150"/>
                </a:cubicBezTo>
                <a:cubicBezTo>
                  <a:pt x="716492" y="178858"/>
                  <a:pt x="718724" y="173611"/>
                  <a:pt x="720725" y="168275"/>
                </a:cubicBezTo>
                <a:cubicBezTo>
                  <a:pt x="721900" y="165141"/>
                  <a:pt x="724052" y="162093"/>
                  <a:pt x="723900" y="158750"/>
                </a:cubicBezTo>
                <a:cubicBezTo>
                  <a:pt x="722982" y="138551"/>
                  <a:pt x="721014" y="118345"/>
                  <a:pt x="717550" y="98425"/>
                </a:cubicBezTo>
                <a:cubicBezTo>
                  <a:pt x="715191" y="84861"/>
                  <a:pt x="707878" y="84239"/>
                  <a:pt x="698500" y="76200"/>
                </a:cubicBezTo>
                <a:cubicBezTo>
                  <a:pt x="695091" y="73278"/>
                  <a:pt x="692450" y="69518"/>
                  <a:pt x="688975" y="66675"/>
                </a:cubicBezTo>
                <a:cubicBezTo>
                  <a:pt x="680784" y="59973"/>
                  <a:pt x="671059" y="55109"/>
                  <a:pt x="663575" y="47625"/>
                </a:cubicBezTo>
                <a:lnTo>
                  <a:pt x="657225" y="4127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8771782-2472-4418-8A98-CCE7155CFD5B}"/>
              </a:ext>
            </a:extLst>
          </p:cNvPr>
          <p:cNvSpPr txBox="1"/>
          <p:nvPr/>
        </p:nvSpPr>
        <p:spPr>
          <a:xfrm>
            <a:off x="13843619" y="5165725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我是</a:t>
            </a: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77574D46-936A-4966-931D-F041AC56F66E}"/>
              </a:ext>
            </a:extLst>
          </p:cNvPr>
          <p:cNvSpPr/>
          <p:nvPr/>
        </p:nvSpPr>
        <p:spPr>
          <a:xfrm>
            <a:off x="15192375" y="5400675"/>
            <a:ext cx="1441450" cy="542925"/>
          </a:xfrm>
          <a:custGeom>
            <a:avLst/>
            <a:gdLst>
              <a:gd name="connsiteX0" fmla="*/ 790575 w 1441450"/>
              <a:gd name="connsiteY0" fmla="*/ 6350 h 542925"/>
              <a:gd name="connsiteX1" fmla="*/ 790575 w 1441450"/>
              <a:gd name="connsiteY1" fmla="*/ 6350 h 542925"/>
              <a:gd name="connsiteX2" fmla="*/ 676275 w 1441450"/>
              <a:gd name="connsiteY2" fmla="*/ 3175 h 542925"/>
              <a:gd name="connsiteX3" fmla="*/ 596900 w 1441450"/>
              <a:gd name="connsiteY3" fmla="*/ 0 h 542925"/>
              <a:gd name="connsiteX4" fmla="*/ 381000 w 1441450"/>
              <a:gd name="connsiteY4" fmla="*/ 3175 h 542925"/>
              <a:gd name="connsiteX5" fmla="*/ 336550 w 1441450"/>
              <a:gd name="connsiteY5" fmla="*/ 12700 h 542925"/>
              <a:gd name="connsiteX6" fmla="*/ 244475 w 1441450"/>
              <a:gd name="connsiteY6" fmla="*/ 19050 h 542925"/>
              <a:gd name="connsiteX7" fmla="*/ 203200 w 1441450"/>
              <a:gd name="connsiteY7" fmla="*/ 25400 h 542925"/>
              <a:gd name="connsiteX8" fmla="*/ 123825 w 1441450"/>
              <a:gd name="connsiteY8" fmla="*/ 47625 h 542925"/>
              <a:gd name="connsiteX9" fmla="*/ 104775 w 1441450"/>
              <a:gd name="connsiteY9" fmla="*/ 60325 h 542925"/>
              <a:gd name="connsiteX10" fmla="*/ 95250 w 1441450"/>
              <a:gd name="connsiteY10" fmla="*/ 63500 h 542925"/>
              <a:gd name="connsiteX11" fmla="*/ 66675 w 1441450"/>
              <a:gd name="connsiteY11" fmla="*/ 85725 h 542925"/>
              <a:gd name="connsiteX12" fmla="*/ 31750 w 1441450"/>
              <a:gd name="connsiteY12" fmla="*/ 107950 h 542925"/>
              <a:gd name="connsiteX13" fmla="*/ 19050 w 1441450"/>
              <a:gd name="connsiteY13" fmla="*/ 120650 h 542925"/>
              <a:gd name="connsiteX14" fmla="*/ 6350 w 1441450"/>
              <a:gd name="connsiteY14" fmla="*/ 152400 h 542925"/>
              <a:gd name="connsiteX15" fmla="*/ 0 w 1441450"/>
              <a:gd name="connsiteY15" fmla="*/ 196850 h 542925"/>
              <a:gd name="connsiteX16" fmla="*/ 3175 w 1441450"/>
              <a:gd name="connsiteY16" fmla="*/ 241300 h 542925"/>
              <a:gd name="connsiteX17" fmla="*/ 9525 w 1441450"/>
              <a:gd name="connsiteY17" fmla="*/ 295275 h 542925"/>
              <a:gd name="connsiteX18" fmla="*/ 22225 w 1441450"/>
              <a:gd name="connsiteY18" fmla="*/ 384175 h 542925"/>
              <a:gd name="connsiteX19" fmla="*/ 34925 w 1441450"/>
              <a:gd name="connsiteY19" fmla="*/ 409575 h 542925"/>
              <a:gd name="connsiteX20" fmla="*/ 41275 w 1441450"/>
              <a:gd name="connsiteY20" fmla="*/ 431800 h 542925"/>
              <a:gd name="connsiteX21" fmla="*/ 82550 w 1441450"/>
              <a:gd name="connsiteY21" fmla="*/ 476250 h 542925"/>
              <a:gd name="connsiteX22" fmla="*/ 104775 w 1441450"/>
              <a:gd name="connsiteY22" fmla="*/ 479425 h 542925"/>
              <a:gd name="connsiteX23" fmla="*/ 212725 w 1441450"/>
              <a:gd name="connsiteY23" fmla="*/ 492125 h 542925"/>
              <a:gd name="connsiteX24" fmla="*/ 327025 w 1441450"/>
              <a:gd name="connsiteY24" fmla="*/ 508000 h 542925"/>
              <a:gd name="connsiteX25" fmla="*/ 358775 w 1441450"/>
              <a:gd name="connsiteY25" fmla="*/ 514350 h 542925"/>
              <a:gd name="connsiteX26" fmla="*/ 495300 w 1441450"/>
              <a:gd name="connsiteY26" fmla="*/ 517525 h 542925"/>
              <a:gd name="connsiteX27" fmla="*/ 650875 w 1441450"/>
              <a:gd name="connsiteY27" fmla="*/ 530225 h 542925"/>
              <a:gd name="connsiteX28" fmla="*/ 879475 w 1441450"/>
              <a:gd name="connsiteY28" fmla="*/ 542925 h 542925"/>
              <a:gd name="connsiteX29" fmla="*/ 1057275 w 1441450"/>
              <a:gd name="connsiteY29" fmla="*/ 533400 h 542925"/>
              <a:gd name="connsiteX30" fmla="*/ 1098550 w 1441450"/>
              <a:gd name="connsiteY30" fmla="*/ 517525 h 542925"/>
              <a:gd name="connsiteX31" fmla="*/ 1136650 w 1441450"/>
              <a:gd name="connsiteY31" fmla="*/ 508000 h 542925"/>
              <a:gd name="connsiteX32" fmla="*/ 1206500 w 1441450"/>
              <a:gd name="connsiteY32" fmla="*/ 479425 h 542925"/>
              <a:gd name="connsiteX33" fmla="*/ 1228725 w 1441450"/>
              <a:gd name="connsiteY33" fmla="*/ 473075 h 542925"/>
              <a:gd name="connsiteX34" fmla="*/ 1273175 w 1441450"/>
              <a:gd name="connsiteY34" fmla="*/ 469900 h 542925"/>
              <a:gd name="connsiteX35" fmla="*/ 1336675 w 1441450"/>
              <a:gd name="connsiteY35" fmla="*/ 460375 h 542925"/>
              <a:gd name="connsiteX36" fmla="*/ 1355725 w 1441450"/>
              <a:gd name="connsiteY36" fmla="*/ 457200 h 542925"/>
              <a:gd name="connsiteX37" fmla="*/ 1387475 w 1441450"/>
              <a:gd name="connsiteY37" fmla="*/ 454025 h 542925"/>
              <a:gd name="connsiteX38" fmla="*/ 1409700 w 1441450"/>
              <a:gd name="connsiteY38" fmla="*/ 444500 h 542925"/>
              <a:gd name="connsiteX39" fmla="*/ 1412875 w 1441450"/>
              <a:gd name="connsiteY39" fmla="*/ 434975 h 542925"/>
              <a:gd name="connsiteX40" fmla="*/ 1425575 w 1441450"/>
              <a:gd name="connsiteY40" fmla="*/ 396875 h 542925"/>
              <a:gd name="connsiteX41" fmla="*/ 1428750 w 1441450"/>
              <a:gd name="connsiteY41" fmla="*/ 384175 h 542925"/>
              <a:gd name="connsiteX42" fmla="*/ 1435100 w 1441450"/>
              <a:gd name="connsiteY42" fmla="*/ 374650 h 542925"/>
              <a:gd name="connsiteX43" fmla="*/ 1438275 w 1441450"/>
              <a:gd name="connsiteY43" fmla="*/ 323850 h 542925"/>
              <a:gd name="connsiteX44" fmla="*/ 1441450 w 1441450"/>
              <a:gd name="connsiteY44" fmla="*/ 307975 h 542925"/>
              <a:gd name="connsiteX45" fmla="*/ 1435100 w 1441450"/>
              <a:gd name="connsiteY45" fmla="*/ 254000 h 542925"/>
              <a:gd name="connsiteX46" fmla="*/ 1422400 w 1441450"/>
              <a:gd name="connsiteY46" fmla="*/ 238125 h 542925"/>
              <a:gd name="connsiteX47" fmla="*/ 1368425 w 1441450"/>
              <a:gd name="connsiteY47" fmla="*/ 219075 h 542925"/>
              <a:gd name="connsiteX48" fmla="*/ 1336675 w 1441450"/>
              <a:gd name="connsiteY48" fmla="*/ 212725 h 542925"/>
              <a:gd name="connsiteX49" fmla="*/ 1270000 w 1441450"/>
              <a:gd name="connsiteY49" fmla="*/ 206375 h 542925"/>
              <a:gd name="connsiteX50" fmla="*/ 1108075 w 1441450"/>
              <a:gd name="connsiteY50" fmla="*/ 174625 h 542925"/>
              <a:gd name="connsiteX51" fmla="*/ 1050925 w 1441450"/>
              <a:gd name="connsiteY51" fmla="*/ 158750 h 542925"/>
              <a:gd name="connsiteX52" fmla="*/ 1009650 w 1441450"/>
              <a:gd name="connsiteY52" fmla="*/ 146050 h 542925"/>
              <a:gd name="connsiteX53" fmla="*/ 952500 w 1441450"/>
              <a:gd name="connsiteY53" fmla="*/ 120650 h 542925"/>
              <a:gd name="connsiteX54" fmla="*/ 876300 w 1441450"/>
              <a:gd name="connsiteY54" fmla="*/ 92075 h 542925"/>
              <a:gd name="connsiteX55" fmla="*/ 860425 w 1441450"/>
              <a:gd name="connsiteY55" fmla="*/ 76200 h 542925"/>
              <a:gd name="connsiteX56" fmla="*/ 847725 w 1441450"/>
              <a:gd name="connsiteY56" fmla="*/ 57150 h 542925"/>
              <a:gd name="connsiteX57" fmla="*/ 815975 w 1441450"/>
              <a:gd name="connsiteY57" fmla="*/ 34925 h 542925"/>
              <a:gd name="connsiteX58" fmla="*/ 784225 w 1441450"/>
              <a:gd name="connsiteY58" fmla="*/ 19050 h 542925"/>
              <a:gd name="connsiteX59" fmla="*/ 790575 w 1441450"/>
              <a:gd name="connsiteY59" fmla="*/ 6350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441450" h="542925">
                <a:moveTo>
                  <a:pt x="790575" y="6350"/>
                </a:moveTo>
                <a:lnTo>
                  <a:pt x="790575" y="6350"/>
                </a:lnTo>
                <a:lnTo>
                  <a:pt x="676275" y="3175"/>
                </a:lnTo>
                <a:cubicBezTo>
                  <a:pt x="649810" y="2307"/>
                  <a:pt x="623379" y="0"/>
                  <a:pt x="596900" y="0"/>
                </a:cubicBezTo>
                <a:cubicBezTo>
                  <a:pt x="524926" y="0"/>
                  <a:pt x="452967" y="2117"/>
                  <a:pt x="381000" y="3175"/>
                </a:cubicBezTo>
                <a:cubicBezTo>
                  <a:pt x="366183" y="6350"/>
                  <a:pt x="351602" y="10950"/>
                  <a:pt x="336550" y="12700"/>
                </a:cubicBezTo>
                <a:cubicBezTo>
                  <a:pt x="305991" y="16253"/>
                  <a:pt x="244475" y="19050"/>
                  <a:pt x="244475" y="19050"/>
                </a:cubicBezTo>
                <a:cubicBezTo>
                  <a:pt x="230717" y="21167"/>
                  <a:pt x="216675" y="21907"/>
                  <a:pt x="203200" y="25400"/>
                </a:cubicBezTo>
                <a:cubicBezTo>
                  <a:pt x="77338" y="58031"/>
                  <a:pt x="227076" y="28852"/>
                  <a:pt x="123825" y="47625"/>
                </a:cubicBezTo>
                <a:cubicBezTo>
                  <a:pt x="117475" y="51858"/>
                  <a:pt x="111446" y="56619"/>
                  <a:pt x="104775" y="60325"/>
                </a:cubicBezTo>
                <a:cubicBezTo>
                  <a:pt x="101849" y="61950"/>
                  <a:pt x="98243" y="62003"/>
                  <a:pt x="95250" y="63500"/>
                </a:cubicBezTo>
                <a:cubicBezTo>
                  <a:pt x="86140" y="68055"/>
                  <a:pt x="72858" y="81228"/>
                  <a:pt x="66675" y="85725"/>
                </a:cubicBezTo>
                <a:cubicBezTo>
                  <a:pt x="57695" y="92256"/>
                  <a:pt x="39314" y="100386"/>
                  <a:pt x="31750" y="107950"/>
                </a:cubicBezTo>
                <a:lnTo>
                  <a:pt x="19050" y="120650"/>
                </a:lnTo>
                <a:cubicBezTo>
                  <a:pt x="14817" y="131233"/>
                  <a:pt x="8224" y="141156"/>
                  <a:pt x="6350" y="152400"/>
                </a:cubicBezTo>
                <a:cubicBezTo>
                  <a:pt x="1772" y="179866"/>
                  <a:pt x="3973" y="165062"/>
                  <a:pt x="0" y="196850"/>
                </a:cubicBezTo>
                <a:cubicBezTo>
                  <a:pt x="1058" y="211667"/>
                  <a:pt x="1888" y="226501"/>
                  <a:pt x="3175" y="241300"/>
                </a:cubicBezTo>
                <a:cubicBezTo>
                  <a:pt x="3987" y="250634"/>
                  <a:pt x="8104" y="285047"/>
                  <a:pt x="9525" y="295275"/>
                </a:cubicBezTo>
                <a:cubicBezTo>
                  <a:pt x="13643" y="324925"/>
                  <a:pt x="15731" y="354954"/>
                  <a:pt x="22225" y="384175"/>
                </a:cubicBezTo>
                <a:cubicBezTo>
                  <a:pt x="24278" y="393416"/>
                  <a:pt x="31409" y="400786"/>
                  <a:pt x="34925" y="409575"/>
                </a:cubicBezTo>
                <a:cubicBezTo>
                  <a:pt x="37786" y="416729"/>
                  <a:pt x="37498" y="425085"/>
                  <a:pt x="41275" y="431800"/>
                </a:cubicBezTo>
                <a:cubicBezTo>
                  <a:pt x="46691" y="441428"/>
                  <a:pt x="69220" y="470098"/>
                  <a:pt x="82550" y="476250"/>
                </a:cubicBezTo>
                <a:cubicBezTo>
                  <a:pt x="89345" y="479386"/>
                  <a:pt x="97383" y="478258"/>
                  <a:pt x="104775" y="479425"/>
                </a:cubicBezTo>
                <a:cubicBezTo>
                  <a:pt x="173945" y="490347"/>
                  <a:pt x="115509" y="483287"/>
                  <a:pt x="212725" y="492125"/>
                </a:cubicBezTo>
                <a:cubicBezTo>
                  <a:pt x="335355" y="517942"/>
                  <a:pt x="213359" y="495370"/>
                  <a:pt x="327025" y="508000"/>
                </a:cubicBezTo>
                <a:cubicBezTo>
                  <a:pt x="337752" y="509192"/>
                  <a:pt x="347999" y="513740"/>
                  <a:pt x="358775" y="514350"/>
                </a:cubicBezTo>
                <a:cubicBezTo>
                  <a:pt x="404223" y="516923"/>
                  <a:pt x="449792" y="516467"/>
                  <a:pt x="495300" y="517525"/>
                </a:cubicBezTo>
                <a:cubicBezTo>
                  <a:pt x="547158" y="521758"/>
                  <a:pt x="598936" y="527133"/>
                  <a:pt x="650875" y="530225"/>
                </a:cubicBezTo>
                <a:cubicBezTo>
                  <a:pt x="1017212" y="552031"/>
                  <a:pt x="496128" y="511843"/>
                  <a:pt x="879475" y="542925"/>
                </a:cubicBezTo>
                <a:cubicBezTo>
                  <a:pt x="938742" y="539750"/>
                  <a:pt x="998318" y="540236"/>
                  <a:pt x="1057275" y="533400"/>
                </a:cubicBezTo>
                <a:cubicBezTo>
                  <a:pt x="1071918" y="531702"/>
                  <a:pt x="1084510" y="522018"/>
                  <a:pt x="1098550" y="517525"/>
                </a:cubicBezTo>
                <a:cubicBezTo>
                  <a:pt x="1111018" y="513535"/>
                  <a:pt x="1124305" y="512357"/>
                  <a:pt x="1136650" y="508000"/>
                </a:cubicBezTo>
                <a:cubicBezTo>
                  <a:pt x="1160372" y="499627"/>
                  <a:pt x="1182312" y="486336"/>
                  <a:pt x="1206500" y="479425"/>
                </a:cubicBezTo>
                <a:cubicBezTo>
                  <a:pt x="1213908" y="477308"/>
                  <a:pt x="1221098" y="474165"/>
                  <a:pt x="1228725" y="473075"/>
                </a:cubicBezTo>
                <a:cubicBezTo>
                  <a:pt x="1243430" y="470974"/>
                  <a:pt x="1258358" y="470958"/>
                  <a:pt x="1273175" y="469900"/>
                </a:cubicBezTo>
                <a:cubicBezTo>
                  <a:pt x="1322689" y="458897"/>
                  <a:pt x="1280619" y="466970"/>
                  <a:pt x="1336675" y="460375"/>
                </a:cubicBezTo>
                <a:cubicBezTo>
                  <a:pt x="1343068" y="459623"/>
                  <a:pt x="1349337" y="457998"/>
                  <a:pt x="1355725" y="457200"/>
                </a:cubicBezTo>
                <a:cubicBezTo>
                  <a:pt x="1366279" y="455881"/>
                  <a:pt x="1376892" y="455083"/>
                  <a:pt x="1387475" y="454025"/>
                </a:cubicBezTo>
                <a:cubicBezTo>
                  <a:pt x="1393167" y="452128"/>
                  <a:pt x="1405777" y="448423"/>
                  <a:pt x="1409700" y="444500"/>
                </a:cubicBezTo>
                <a:cubicBezTo>
                  <a:pt x="1412067" y="442133"/>
                  <a:pt x="1412063" y="438222"/>
                  <a:pt x="1412875" y="434975"/>
                </a:cubicBezTo>
                <a:cubicBezTo>
                  <a:pt x="1421488" y="400522"/>
                  <a:pt x="1413251" y="415361"/>
                  <a:pt x="1425575" y="396875"/>
                </a:cubicBezTo>
                <a:cubicBezTo>
                  <a:pt x="1426633" y="392642"/>
                  <a:pt x="1427031" y="388186"/>
                  <a:pt x="1428750" y="384175"/>
                </a:cubicBezTo>
                <a:cubicBezTo>
                  <a:pt x="1430253" y="380668"/>
                  <a:pt x="1434505" y="378419"/>
                  <a:pt x="1435100" y="374650"/>
                </a:cubicBezTo>
                <a:cubicBezTo>
                  <a:pt x="1437746" y="357891"/>
                  <a:pt x="1436666" y="340740"/>
                  <a:pt x="1438275" y="323850"/>
                </a:cubicBezTo>
                <a:cubicBezTo>
                  <a:pt x="1438787" y="318478"/>
                  <a:pt x="1440392" y="313267"/>
                  <a:pt x="1441450" y="307975"/>
                </a:cubicBezTo>
                <a:cubicBezTo>
                  <a:pt x="1439333" y="289983"/>
                  <a:pt x="1439867" y="271477"/>
                  <a:pt x="1435100" y="254000"/>
                </a:cubicBezTo>
                <a:cubicBezTo>
                  <a:pt x="1433317" y="247462"/>
                  <a:pt x="1427192" y="242917"/>
                  <a:pt x="1422400" y="238125"/>
                </a:cubicBezTo>
                <a:cubicBezTo>
                  <a:pt x="1410553" y="226278"/>
                  <a:pt x="1374145" y="220505"/>
                  <a:pt x="1368425" y="219075"/>
                </a:cubicBezTo>
                <a:cubicBezTo>
                  <a:pt x="1357954" y="216457"/>
                  <a:pt x="1347336" y="214408"/>
                  <a:pt x="1336675" y="212725"/>
                </a:cubicBezTo>
                <a:cubicBezTo>
                  <a:pt x="1321311" y="210299"/>
                  <a:pt x="1283240" y="207478"/>
                  <a:pt x="1270000" y="206375"/>
                </a:cubicBezTo>
                <a:cubicBezTo>
                  <a:pt x="1223390" y="197900"/>
                  <a:pt x="1134337" y="181920"/>
                  <a:pt x="1108075" y="174625"/>
                </a:cubicBezTo>
                <a:lnTo>
                  <a:pt x="1050925" y="158750"/>
                </a:lnTo>
                <a:cubicBezTo>
                  <a:pt x="1037101" y="154737"/>
                  <a:pt x="1023074" y="151246"/>
                  <a:pt x="1009650" y="146050"/>
                </a:cubicBezTo>
                <a:cubicBezTo>
                  <a:pt x="990209" y="138524"/>
                  <a:pt x="971824" y="128472"/>
                  <a:pt x="952500" y="120650"/>
                </a:cubicBezTo>
                <a:cubicBezTo>
                  <a:pt x="927355" y="110472"/>
                  <a:pt x="876300" y="92075"/>
                  <a:pt x="876300" y="92075"/>
                </a:cubicBezTo>
                <a:cubicBezTo>
                  <a:pt x="871008" y="86783"/>
                  <a:pt x="865164" y="81992"/>
                  <a:pt x="860425" y="76200"/>
                </a:cubicBezTo>
                <a:cubicBezTo>
                  <a:pt x="855592" y="70293"/>
                  <a:pt x="853317" y="62343"/>
                  <a:pt x="847725" y="57150"/>
                </a:cubicBezTo>
                <a:cubicBezTo>
                  <a:pt x="838258" y="48360"/>
                  <a:pt x="827530" y="40702"/>
                  <a:pt x="815975" y="34925"/>
                </a:cubicBezTo>
                <a:cubicBezTo>
                  <a:pt x="805392" y="29633"/>
                  <a:pt x="794070" y="25614"/>
                  <a:pt x="784225" y="19050"/>
                </a:cubicBezTo>
                <a:cubicBezTo>
                  <a:pt x="773819" y="12113"/>
                  <a:pt x="774700" y="8884"/>
                  <a:pt x="790575" y="63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A4A8AC4-0BF6-4F7D-8680-E6A9CE80CA7C}"/>
              </a:ext>
            </a:extLst>
          </p:cNvPr>
          <p:cNvSpPr txBox="1"/>
          <p:nvPr/>
        </p:nvSpPr>
        <p:spPr>
          <a:xfrm>
            <a:off x="15190210" y="5433199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我是</a:t>
            </a: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</a:p>
          <a:p>
            <a:pPr>
              <a:lnSpc>
                <a:spcPct val="80000"/>
              </a:lnSpc>
            </a:pP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你</a:t>
            </a: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  <a:r>
              <a:rPr lang="zh-CN" altLang="en-US" sz="1500" dirty="0">
                <a:latin typeface="楷体" panose="02010609060101010101" pitchFamily="49" charset="-122"/>
                <a:ea typeface="楷体" panose="02010609060101010101" pitchFamily="49" charset="-122"/>
              </a:rPr>
              <a:t>妈妈</a:t>
            </a:r>
            <a:r>
              <a:rPr lang="en-US" altLang="zh-CN" sz="1500" dirty="0"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34423" y="4000500"/>
            <a:ext cx="4370900" cy="4022669"/>
            <a:chOff x="834423" y="3050196"/>
            <a:chExt cx="4370900" cy="402266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4423" y="3050196"/>
              <a:ext cx="4370900" cy="402266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5386034" y="5523422"/>
            <a:ext cx="776898" cy="992841"/>
            <a:chOff x="5386034" y="4573118"/>
            <a:chExt cx="776898" cy="992841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86034" y="4573118"/>
              <a:ext cx="776898" cy="992841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E6C73200-4F64-4BAA-B96C-BB4E0315B851}"/>
              </a:ext>
            </a:extLst>
          </p:cNvPr>
          <p:cNvSpPr txBox="1"/>
          <p:nvPr/>
        </p:nvSpPr>
        <p:spPr>
          <a:xfrm>
            <a:off x="321830" y="-92326"/>
            <a:ext cx="2802370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2-1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锦鲤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1136F48-9874-4213-B9E4-C0DA3017B52E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A77482F-2A60-4847-A9C8-C7EACAD590CB}"/>
              </a:ext>
            </a:extLst>
          </p:cNvPr>
          <p:cNvSpPr txBox="1"/>
          <p:nvPr/>
        </p:nvSpPr>
        <p:spPr>
          <a:xfrm>
            <a:off x="1219200" y="2278037"/>
            <a:ext cx="3427540" cy="1513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在小鱼缸里</a:t>
            </a:r>
            <a:endParaRPr lang="en-US" altLang="zh-CN" sz="4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身长</a:t>
            </a:r>
            <a:r>
              <a:rPr lang="en-US" altLang="zh-CN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5~8cm)</a:t>
            </a:r>
            <a:endParaRPr lang="zh-CN" altLang="en-US" sz="3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34423" y="4013348"/>
            <a:ext cx="4370900" cy="4022669"/>
            <a:chOff x="834423" y="3050196"/>
            <a:chExt cx="4370900" cy="402266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4423" y="3050196"/>
              <a:ext cx="4370900" cy="402266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328548" y="4013348"/>
            <a:ext cx="4802226" cy="4013145"/>
            <a:chOff x="6328548" y="3050196"/>
            <a:chExt cx="4802226" cy="401314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8548" y="3050196"/>
              <a:ext cx="4802226" cy="401314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5386034" y="5536270"/>
            <a:ext cx="776898" cy="992841"/>
            <a:chOff x="5386034" y="4573118"/>
            <a:chExt cx="776898" cy="992841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6034" y="4573118"/>
              <a:ext cx="776898" cy="99284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1313608" y="5503570"/>
            <a:ext cx="776898" cy="992841"/>
            <a:chOff x="11313608" y="4540418"/>
            <a:chExt cx="776898" cy="992841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13608" y="4540418"/>
              <a:ext cx="776898" cy="992841"/>
            </a:xfrm>
            <a:prstGeom prst="rect">
              <a:avLst/>
            </a:prstGeom>
          </p:spPr>
        </p:pic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EF1714B9-C6EF-46B3-86FE-F0AD76D682C3}"/>
              </a:ext>
            </a:extLst>
          </p:cNvPr>
          <p:cNvSpPr txBox="1"/>
          <p:nvPr/>
        </p:nvSpPr>
        <p:spPr>
          <a:xfrm>
            <a:off x="321830" y="-92326"/>
            <a:ext cx="2802370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2-1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锦鲤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143978E-23A0-44FB-8D24-D15318835D2B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6FA436A-4962-4AE0-A957-C886DD6806A6}"/>
              </a:ext>
            </a:extLst>
          </p:cNvPr>
          <p:cNvSpPr txBox="1"/>
          <p:nvPr/>
        </p:nvSpPr>
        <p:spPr>
          <a:xfrm>
            <a:off x="7210655" y="2278037"/>
            <a:ext cx="3038012" cy="1513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在水池里</a:t>
            </a:r>
            <a:endParaRPr lang="en-US" altLang="zh-CN" sz="4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身长</a:t>
            </a:r>
            <a:r>
              <a:rPr lang="en-US" altLang="zh-CN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25cm)</a:t>
            </a:r>
            <a:endParaRPr lang="zh-CN" altLang="en-US" sz="3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0BE9180-B87D-466B-98DA-2BDE10A7521F}"/>
              </a:ext>
            </a:extLst>
          </p:cNvPr>
          <p:cNvSpPr txBox="1"/>
          <p:nvPr/>
        </p:nvSpPr>
        <p:spPr>
          <a:xfrm>
            <a:off x="1219200" y="2278037"/>
            <a:ext cx="3427540" cy="1513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在小鱼缸里</a:t>
            </a:r>
            <a:endParaRPr lang="en-US" altLang="zh-CN" sz="4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身长</a:t>
            </a:r>
            <a:r>
              <a:rPr lang="en-US" altLang="zh-CN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5~8cm)</a:t>
            </a:r>
            <a:endParaRPr lang="zh-CN" altLang="en-US" sz="3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1317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34423" y="4011581"/>
            <a:ext cx="4370900" cy="4022669"/>
            <a:chOff x="834423" y="3050196"/>
            <a:chExt cx="4370900" cy="402266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4423" y="3050196"/>
              <a:ext cx="4370900" cy="402266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328548" y="4011581"/>
            <a:ext cx="4802226" cy="4013145"/>
            <a:chOff x="6328548" y="3050196"/>
            <a:chExt cx="4802226" cy="401314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8548" y="3050196"/>
              <a:ext cx="4802226" cy="4013145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2298910" y="4011581"/>
            <a:ext cx="5144862" cy="4022669"/>
            <a:chOff x="12298910" y="3050196"/>
            <a:chExt cx="5144862" cy="4022669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98910" y="3050196"/>
              <a:ext cx="5144862" cy="402266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5386034" y="5534503"/>
            <a:ext cx="776898" cy="992841"/>
            <a:chOff x="5386034" y="4573118"/>
            <a:chExt cx="776898" cy="992841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86034" y="4573118"/>
              <a:ext cx="776898" cy="99284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1313608" y="5501803"/>
            <a:ext cx="776898" cy="992841"/>
            <a:chOff x="11313608" y="4540418"/>
            <a:chExt cx="776898" cy="992841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13608" y="4540418"/>
              <a:ext cx="776898" cy="992841"/>
            </a:xfrm>
            <a:prstGeom prst="rect">
              <a:avLst/>
            </a:prstGeom>
          </p:spPr>
        </p:pic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E21485F0-B09B-4105-9AB1-B91BEB30D190}"/>
              </a:ext>
            </a:extLst>
          </p:cNvPr>
          <p:cNvSpPr txBox="1"/>
          <p:nvPr/>
        </p:nvSpPr>
        <p:spPr>
          <a:xfrm>
            <a:off x="321830" y="-92326"/>
            <a:ext cx="2802370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2-1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锦鲤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F7C9706-A8B8-4CF9-8419-69AC545C1ABA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D3C1A83-85DF-42A5-A8E5-DA913A2D7FC8}"/>
              </a:ext>
            </a:extLst>
          </p:cNvPr>
          <p:cNvSpPr txBox="1"/>
          <p:nvPr/>
        </p:nvSpPr>
        <p:spPr>
          <a:xfrm>
            <a:off x="1219200" y="2278037"/>
            <a:ext cx="3427540" cy="1513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在小鱼缸里</a:t>
            </a:r>
            <a:endParaRPr lang="en-US" altLang="zh-CN" sz="4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身长</a:t>
            </a:r>
            <a:r>
              <a:rPr lang="en-US" altLang="zh-CN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5~8cm)</a:t>
            </a:r>
            <a:endParaRPr lang="zh-CN" altLang="en-US" sz="3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9A72CE1-7520-4C28-9996-CC2F0EB3300C}"/>
              </a:ext>
            </a:extLst>
          </p:cNvPr>
          <p:cNvSpPr txBox="1"/>
          <p:nvPr/>
        </p:nvSpPr>
        <p:spPr>
          <a:xfrm>
            <a:off x="7210655" y="2278037"/>
            <a:ext cx="3038012" cy="1513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在水池里</a:t>
            </a:r>
            <a:endParaRPr lang="en-US" altLang="zh-CN" sz="4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身长</a:t>
            </a:r>
            <a:r>
              <a:rPr lang="en-US" altLang="zh-CN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25cm)</a:t>
            </a:r>
            <a:endParaRPr lang="zh-CN" altLang="en-US" sz="3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4AA15B8-03A2-4860-9EFB-DEF9643BDCEB}"/>
              </a:ext>
            </a:extLst>
          </p:cNvPr>
          <p:cNvSpPr txBox="1"/>
          <p:nvPr/>
        </p:nvSpPr>
        <p:spPr>
          <a:xfrm>
            <a:off x="13152762" y="2278037"/>
            <a:ext cx="3437158" cy="1513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在江河里</a:t>
            </a:r>
            <a:endParaRPr lang="en-US" altLang="zh-CN" sz="4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身长可达</a:t>
            </a:r>
            <a:r>
              <a:rPr lang="en-US" altLang="zh-CN" sz="3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1m)</a:t>
            </a:r>
            <a:endParaRPr lang="zh-CN" altLang="en-US" sz="3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7262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81681" y="2360697"/>
            <a:ext cx="8363198" cy="6011049"/>
            <a:chOff x="481681" y="2360697"/>
            <a:chExt cx="8363198" cy="601104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681" y="2360697"/>
              <a:ext cx="8363198" cy="601104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304762" y="2313969"/>
            <a:ext cx="8413579" cy="6057777"/>
            <a:chOff x="9304762" y="2313969"/>
            <a:chExt cx="8413579" cy="6057777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04762" y="2313969"/>
              <a:ext cx="8413579" cy="6057777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0D03EB37-1BA4-4F89-BD6B-19E237DF78A2}"/>
              </a:ext>
            </a:extLst>
          </p:cNvPr>
          <p:cNvSpPr txBox="1"/>
          <p:nvPr/>
        </p:nvSpPr>
        <p:spPr>
          <a:xfrm>
            <a:off x="295863" y="-92326"/>
            <a:ext cx="6840334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2-6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耶稣基督的影子</a:t>
            </a:r>
            <a:r>
              <a:rPr lang="en-US" altLang="zh-CN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约瑟</a:t>
            </a:r>
            <a:endParaRPr lang="zh-CN" altLang="en-US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D6EE784-8F8E-4B74-98EC-3D48E3619112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</p:spTree>
    <p:extLst>
      <p:ext uri="{BB962C8B-B14F-4D97-AF65-F5344CB8AC3E}">
        <p14:creationId xmlns:p14="http://schemas.microsoft.com/office/powerpoint/2010/main" val="1703278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04772" y="2389268"/>
            <a:ext cx="8165697" cy="5909923"/>
            <a:chOff x="704772" y="2389268"/>
            <a:chExt cx="8165697" cy="5909923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4772" y="2389268"/>
              <a:ext cx="8165697" cy="5909923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377169" y="2370221"/>
            <a:ext cx="8291102" cy="6011049"/>
            <a:chOff x="9377169" y="2370221"/>
            <a:chExt cx="8291102" cy="601104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7169" y="2370221"/>
              <a:ext cx="8291102" cy="6011049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03034D6-4FFA-4FC6-AA12-50FF8D8BC736}"/>
              </a:ext>
            </a:extLst>
          </p:cNvPr>
          <p:cNvSpPr txBox="1"/>
          <p:nvPr/>
        </p:nvSpPr>
        <p:spPr>
          <a:xfrm>
            <a:off x="295863" y="-92326"/>
            <a:ext cx="6840334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2-6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耶稣基督的影子</a:t>
            </a:r>
            <a:r>
              <a:rPr lang="en-US" altLang="zh-CN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约瑟</a:t>
            </a:r>
            <a:endParaRPr lang="zh-CN" altLang="en-US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98A6411-D4DC-4D55-91F3-2704207EAB98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</p:spTree>
    <p:extLst>
      <p:ext uri="{BB962C8B-B14F-4D97-AF65-F5344CB8AC3E}">
        <p14:creationId xmlns:p14="http://schemas.microsoft.com/office/powerpoint/2010/main" val="3316250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303344" y="1996018"/>
            <a:ext cx="5946060" cy="6794656"/>
            <a:chOff x="11303344" y="1996018"/>
            <a:chExt cx="5946060" cy="679465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03344" y="1996018"/>
              <a:ext cx="5946060" cy="6794656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E72297C9-68E9-4171-AE03-C0699AE27503}"/>
              </a:ext>
            </a:extLst>
          </p:cNvPr>
          <p:cNvSpPr txBox="1"/>
          <p:nvPr/>
        </p:nvSpPr>
        <p:spPr>
          <a:xfrm>
            <a:off x="295863" y="-92326"/>
            <a:ext cx="6840334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2-6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耶稣基督的影子</a:t>
            </a:r>
            <a:r>
              <a:rPr lang="en-US" altLang="zh-CN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约瑟</a:t>
            </a:r>
            <a:endParaRPr lang="zh-CN" altLang="en-US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427B780-C301-4B51-BA89-ADCADFBEA7FD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459DA9B-C28C-43C5-82C8-17064D755E84}"/>
              </a:ext>
            </a:extLst>
          </p:cNvPr>
          <p:cNvSpPr txBox="1"/>
          <p:nvPr/>
        </p:nvSpPr>
        <p:spPr>
          <a:xfrm>
            <a:off x="2709100" y="2298511"/>
            <a:ext cx="7263527" cy="6006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6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以后也会犯罪</a:t>
            </a:r>
            <a:endParaRPr lang="en-US" altLang="zh-CN" sz="6600" b="1" spc="300" dirty="0">
              <a:solidFill>
                <a:schemeClr val="tx1">
                  <a:alpha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6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我怎可能像神一样</a:t>
            </a:r>
            <a:endParaRPr lang="en-US" altLang="zh-CN" sz="6600" b="1" spc="300" dirty="0">
              <a:solidFill>
                <a:schemeClr val="tx1">
                  <a:alpha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6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变得圣洁呢？</a:t>
            </a:r>
            <a:endParaRPr lang="en-US" altLang="zh-CN" sz="6600" b="1" spc="300" dirty="0">
              <a:solidFill>
                <a:schemeClr val="tx1">
                  <a:alpha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6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不可能的</a:t>
            </a:r>
          </a:p>
        </p:txBody>
      </p:sp>
    </p:spTree>
    <p:extLst>
      <p:ext uri="{BB962C8B-B14F-4D97-AF65-F5344CB8AC3E}">
        <p14:creationId xmlns:p14="http://schemas.microsoft.com/office/powerpoint/2010/main" val="3972125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74305" y="1980096"/>
            <a:ext cx="4211622" cy="6171429"/>
            <a:chOff x="1174305" y="1980096"/>
            <a:chExt cx="4211622" cy="617142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4305" y="1980096"/>
              <a:ext cx="4211622" cy="6171429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C218660-8097-43B5-AFA7-12E5932DA620}"/>
              </a:ext>
            </a:extLst>
          </p:cNvPr>
          <p:cNvSpPr txBox="1"/>
          <p:nvPr/>
        </p:nvSpPr>
        <p:spPr>
          <a:xfrm>
            <a:off x="295863" y="-92326"/>
            <a:ext cx="6840334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2-6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耶稣基督的影子</a:t>
            </a:r>
            <a:r>
              <a:rPr lang="en-US" altLang="zh-CN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约瑟</a:t>
            </a:r>
            <a:endParaRPr lang="zh-CN" altLang="en-US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D60020D-D05D-4E69-8A37-AB48C76D3CAD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A20B3BF-E44E-4EA5-A19A-CB94A3B6325E}"/>
              </a:ext>
            </a:extLst>
          </p:cNvPr>
          <p:cNvSpPr txBox="1"/>
          <p:nvPr/>
        </p:nvSpPr>
        <p:spPr>
          <a:xfrm>
            <a:off x="6717190" y="1583622"/>
            <a:ext cx="8956298" cy="4931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耶稣在十字架上</a:t>
            </a:r>
            <a:endParaRPr lang="en-US" altLang="zh-CN" sz="5400" b="1" spc="300" dirty="0">
              <a:solidFill>
                <a:schemeClr val="tx1">
                  <a:alpha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5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只将原罪洗净了</a:t>
            </a:r>
            <a:endParaRPr lang="en-US" altLang="zh-CN" sz="5400" b="1" spc="300" dirty="0">
              <a:solidFill>
                <a:schemeClr val="tx1">
                  <a:alpha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5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自犯罪还需要我们认罪悔改</a:t>
            </a:r>
            <a:endParaRPr lang="en-US" altLang="zh-CN" sz="5400" b="1" spc="300" dirty="0">
              <a:solidFill>
                <a:schemeClr val="tx1">
                  <a:alpha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5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并靠自己的努力才行</a:t>
            </a:r>
          </a:p>
        </p:txBody>
      </p:sp>
    </p:spTree>
    <p:extLst>
      <p:ext uri="{BB962C8B-B14F-4D97-AF65-F5344CB8AC3E}">
        <p14:creationId xmlns:p14="http://schemas.microsoft.com/office/powerpoint/2010/main" val="70657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667092"/>
            <a:ext cx="6914286" cy="9828146"/>
            <a:chOff x="0" y="667092"/>
            <a:chExt cx="6914286" cy="982814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67092"/>
              <a:ext cx="6914286" cy="982814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52381" y="9409524"/>
            <a:ext cx="19371429" cy="1085714"/>
            <a:chOff x="-152381" y="9409524"/>
            <a:chExt cx="19371429" cy="1085714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52381" y="9409524"/>
              <a:ext cx="19371429" cy="108571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B30BA280-6FE0-43CC-A715-AD785E96EA6B}"/>
              </a:ext>
            </a:extLst>
          </p:cNvPr>
          <p:cNvSpPr txBox="1"/>
          <p:nvPr/>
        </p:nvSpPr>
        <p:spPr>
          <a:xfrm>
            <a:off x="295863" y="-92326"/>
            <a:ext cx="6840334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2-6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耶稣基督的影子</a:t>
            </a:r>
            <a:r>
              <a:rPr lang="en-US" altLang="zh-CN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约瑟</a:t>
            </a:r>
            <a:endParaRPr lang="zh-CN" altLang="en-US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8E59CF2-E285-44F2-959A-FB60ED3829A0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57FDC9F-02B4-49F4-B4D1-E3E215BF16D8}"/>
              </a:ext>
            </a:extLst>
          </p:cNvPr>
          <p:cNvSpPr txBox="1"/>
          <p:nvPr/>
        </p:nvSpPr>
        <p:spPr>
          <a:xfrm>
            <a:off x="7713073" y="2209756"/>
            <a:ext cx="10177786" cy="2438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罪的工价</a:t>
            </a:r>
            <a:r>
              <a:rPr lang="en-US" altLang="zh-CN" sz="5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5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endParaRPr lang="en-US" altLang="zh-CN" sz="5400" b="1" spc="300" dirty="0">
              <a:solidFill>
                <a:schemeClr val="tx1">
                  <a:alpha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5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若不流血，罪就不得赦免了。</a:t>
            </a:r>
          </a:p>
        </p:txBody>
      </p:sp>
    </p:spTree>
    <p:extLst>
      <p:ext uri="{BB962C8B-B14F-4D97-AF65-F5344CB8AC3E}">
        <p14:creationId xmlns:p14="http://schemas.microsoft.com/office/powerpoint/2010/main" val="2880341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370545" y="199449"/>
            <a:ext cx="5795617" cy="4427851"/>
            <a:chOff x="6370545" y="199449"/>
            <a:chExt cx="5795617" cy="442785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0545" y="199449"/>
              <a:ext cx="5795617" cy="442785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2114286" y="0"/>
            <a:ext cx="6171429" cy="4418743"/>
            <a:chOff x="12114286" y="0"/>
            <a:chExt cx="6171429" cy="441874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14286" y="0"/>
              <a:ext cx="6171429" cy="4418743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8534204" y="4590171"/>
            <a:ext cx="7263916" cy="4765129"/>
            <a:chOff x="8534204" y="4590171"/>
            <a:chExt cx="7263916" cy="47651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34204" y="4590171"/>
              <a:ext cx="7263916" cy="4765129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AFD34360-EC14-4096-955D-7E0B11AC53A3}"/>
              </a:ext>
            </a:extLst>
          </p:cNvPr>
          <p:cNvSpPr txBox="1"/>
          <p:nvPr/>
        </p:nvSpPr>
        <p:spPr>
          <a:xfrm>
            <a:off x="300873" y="-92326"/>
            <a:ext cx="5303055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2-7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相信自己的结果</a:t>
            </a:r>
            <a:endParaRPr lang="zh-CN" altLang="en-US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365E39F-477D-444E-ABCB-1F6488463B38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FF8B167-6EB4-4D57-82FF-9E179CD5CBE8}"/>
              </a:ext>
            </a:extLst>
          </p:cNvPr>
          <p:cNvSpPr txBox="1"/>
          <p:nvPr/>
        </p:nvSpPr>
        <p:spPr>
          <a:xfrm>
            <a:off x="136573" y="3158341"/>
            <a:ext cx="6035627" cy="4689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“琼！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为什么没有说那是你？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你是我的儿子，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我可以照顾你一辈子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你为什么没有说那是你！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不论你是否残疾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你还是我的儿子呀，琼！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EA2C678-D78B-42DC-9585-46C6F5881239}"/>
              </a:ext>
            </a:extLst>
          </p:cNvPr>
          <p:cNvSpPr txBox="1"/>
          <p:nvPr/>
        </p:nvSpPr>
        <p:spPr>
          <a:xfrm>
            <a:off x="1338349" y="1997875"/>
            <a:ext cx="3791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4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琼的故事</a:t>
            </a:r>
            <a:r>
              <a:rPr lang="en-US" altLang="zh-CN" sz="4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endParaRPr lang="zh-CN" altLang="en-US" sz="48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7745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998436" y="2037724"/>
            <a:ext cx="3452829" cy="3573432"/>
            <a:chOff x="4998436" y="2037724"/>
            <a:chExt cx="3452829" cy="3573432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8436" y="2037724"/>
              <a:ext cx="3452829" cy="357343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62610" y="1979158"/>
            <a:ext cx="3333909" cy="3690563"/>
            <a:chOff x="962610" y="1979158"/>
            <a:chExt cx="3333909" cy="3690563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2610" y="1979158"/>
              <a:ext cx="3333909" cy="3690563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4632" y="6090414"/>
            <a:ext cx="3222508" cy="1485677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8804" y="6090414"/>
            <a:ext cx="3707416" cy="148567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B7029763-6F21-4AC9-A533-8A1CE1A4E1F9}"/>
              </a:ext>
            </a:extLst>
          </p:cNvPr>
          <p:cNvSpPr txBox="1"/>
          <p:nvPr/>
        </p:nvSpPr>
        <p:spPr>
          <a:xfrm>
            <a:off x="312156" y="-92326"/>
            <a:ext cx="3802644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2-1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天国的法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743F34C-DE80-49EA-BF0A-CA9776060CE0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C5094D2-3491-4BAD-A8EC-0B70ED473968}"/>
              </a:ext>
            </a:extLst>
          </p:cNvPr>
          <p:cNvSpPr txBox="1"/>
          <p:nvPr/>
        </p:nvSpPr>
        <p:spPr>
          <a:xfrm>
            <a:off x="9103619" y="2001336"/>
            <a:ext cx="8686993" cy="1790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如果犯了这世上的法</a:t>
            </a:r>
            <a:endParaRPr lang="en-US" altLang="zh-CN" sz="48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也会受法律的制裁被关进监狱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75991EA-A049-413A-986F-F6C06772F588}"/>
              </a:ext>
            </a:extLst>
          </p:cNvPr>
          <p:cNvSpPr txBox="1"/>
          <p:nvPr/>
        </p:nvSpPr>
        <p:spPr>
          <a:xfrm>
            <a:off x="9536440" y="3897534"/>
            <a:ext cx="7821372" cy="1790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b="1" spc="300" dirty="0">
                <a:solidFill>
                  <a:srgbClr val="D949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天国的法也是如此</a:t>
            </a:r>
            <a:endParaRPr lang="en-US" altLang="zh-CN" sz="4800" b="1" spc="300" dirty="0">
              <a:solidFill>
                <a:srgbClr val="D949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800" b="1" spc="300" dirty="0">
                <a:solidFill>
                  <a:srgbClr val="D949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带着罪是不能进天国的。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B2FEF8E-67D3-4B23-8AD2-D8F526981EE5}"/>
              </a:ext>
            </a:extLst>
          </p:cNvPr>
          <p:cNvSpPr txBox="1"/>
          <p:nvPr/>
        </p:nvSpPr>
        <p:spPr>
          <a:xfrm>
            <a:off x="375836" y="7391188"/>
            <a:ext cx="8962710" cy="1716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正如水会在</a:t>
            </a:r>
            <a:r>
              <a:rPr lang="en-US" altLang="zh-CN" sz="4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4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度结冰，</a:t>
            </a:r>
            <a:r>
              <a:rPr lang="en-US" altLang="zh-CN" sz="4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4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度沸腾</a:t>
            </a:r>
            <a:endParaRPr lang="en-US" altLang="zh-CN" sz="4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800" b="1" spc="300" dirty="0">
                <a:solidFill>
                  <a:srgbClr val="D949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所有的一切都有其法则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5254007" y="1555492"/>
            <a:ext cx="5618417" cy="5054894"/>
            <a:chOff x="5254007" y="1555492"/>
            <a:chExt cx="5618417" cy="5054894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4007" y="1555492"/>
              <a:ext cx="5618417" cy="505489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875710" y="1699187"/>
            <a:ext cx="3276853" cy="4966217"/>
            <a:chOff x="875710" y="1699187"/>
            <a:chExt cx="3276853" cy="4966217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5710" y="1699187"/>
              <a:ext cx="3276853" cy="496621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2211963" y="2643220"/>
            <a:ext cx="2386193" cy="2875371"/>
            <a:chOff x="12211963" y="2643220"/>
            <a:chExt cx="2386193" cy="2875371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11963" y="2643220"/>
              <a:ext cx="2386193" cy="287537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4598156" y="3380919"/>
            <a:ext cx="2378771" cy="2847091"/>
            <a:chOff x="14598156" y="3380919"/>
            <a:chExt cx="2378771" cy="284709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598156" y="3380919"/>
              <a:ext cx="2378771" cy="2847091"/>
            </a:xfrm>
            <a:prstGeom prst="rect">
              <a:avLst/>
            </a:prstGeom>
          </p:spPr>
        </p:pic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C68F7B57-6E93-4624-A859-57C17FC5F5FB}"/>
              </a:ext>
            </a:extLst>
          </p:cNvPr>
          <p:cNvSpPr txBox="1"/>
          <p:nvPr/>
        </p:nvSpPr>
        <p:spPr>
          <a:xfrm>
            <a:off x="294321" y="-92326"/>
            <a:ext cx="6303329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2-8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大卫与约拿单立的约</a:t>
            </a:r>
            <a:endParaRPr lang="zh-CN" altLang="en-US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6F2646A-9516-4817-B2B0-EEE58694C74F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BB436E4-724A-403A-8675-6068FC53E966}"/>
              </a:ext>
            </a:extLst>
          </p:cNvPr>
          <p:cNvSpPr txBox="1"/>
          <p:nvPr/>
        </p:nvSpPr>
        <p:spPr>
          <a:xfrm>
            <a:off x="553625" y="6618596"/>
            <a:ext cx="14047435" cy="2004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“在那里有瞎子，瘸子，他不能进耶布斯山城去。”</a:t>
            </a:r>
            <a:endParaRPr lang="en-US" altLang="zh-CN" sz="4400" b="1" spc="300" dirty="0">
              <a:solidFill>
                <a:schemeClr val="tx1">
                  <a:alpha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4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28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有罪的人是无法进天国的</a:t>
            </a:r>
          </a:p>
        </p:txBody>
      </p:sp>
    </p:spTree>
    <p:extLst>
      <p:ext uri="{BB962C8B-B14F-4D97-AF65-F5344CB8AC3E}">
        <p14:creationId xmlns:p14="http://schemas.microsoft.com/office/powerpoint/2010/main" val="2861721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196757" y="1759230"/>
            <a:ext cx="10088957" cy="6601612"/>
            <a:chOff x="8196757" y="1759230"/>
            <a:chExt cx="10088957" cy="6601612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96757" y="1759230"/>
              <a:ext cx="10088957" cy="6601612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3EB0B0A1-E6A7-46A7-8567-82A3A3ECBAFB}"/>
              </a:ext>
            </a:extLst>
          </p:cNvPr>
          <p:cNvSpPr txBox="1"/>
          <p:nvPr/>
        </p:nvSpPr>
        <p:spPr>
          <a:xfrm>
            <a:off x="190500" y="2171700"/>
            <a:ext cx="7895110" cy="2316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5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大卫与约拿单立的约</a:t>
            </a:r>
            <a:r>
              <a:rPr lang="en-US" altLang="zh-CN" sz="5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</a:p>
          <a:p>
            <a:pPr algn="ctr">
              <a:lnSpc>
                <a:spcPct val="150000"/>
              </a:lnSpc>
            </a:pPr>
            <a:r>
              <a:rPr lang="zh-CN" altLang="en-US" sz="4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留米非波设的性命。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A8324B5-294B-4387-A0D7-E95D5866A657}"/>
              </a:ext>
            </a:extLst>
          </p:cNvPr>
          <p:cNvSpPr txBox="1"/>
          <p:nvPr/>
        </p:nvSpPr>
        <p:spPr>
          <a:xfrm>
            <a:off x="921471" y="5228582"/>
            <a:ext cx="6433171" cy="2234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5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神与耶稣立的约</a:t>
            </a:r>
            <a:r>
              <a:rPr lang="en-US" altLang="zh-CN" sz="5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</a:p>
          <a:p>
            <a:pPr algn="ctr">
              <a:lnSpc>
                <a:spcPct val="150000"/>
              </a:lnSpc>
            </a:pPr>
            <a:r>
              <a:rPr lang="zh-CN" altLang="en-US" sz="4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洗净世人的罪。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904F8D2-3391-4F4E-93B6-91D982618DF7}"/>
              </a:ext>
            </a:extLst>
          </p:cNvPr>
          <p:cNvSpPr txBox="1"/>
          <p:nvPr/>
        </p:nvSpPr>
        <p:spPr>
          <a:xfrm>
            <a:off x="294321" y="-92326"/>
            <a:ext cx="6303329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2-8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大卫与约拿单立的约</a:t>
            </a:r>
            <a:endParaRPr lang="zh-CN" altLang="en-US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7BBCA87-5A94-4CC7-95DA-57D9D2731CAE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</p:spTree>
    <p:extLst>
      <p:ext uri="{BB962C8B-B14F-4D97-AF65-F5344CB8AC3E}">
        <p14:creationId xmlns:p14="http://schemas.microsoft.com/office/powerpoint/2010/main" val="3518416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A88AC01-11CD-4D20-ABA7-F4E6FCBCA089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1317CA2-5BD9-45A4-B419-D36FC05A81FE}"/>
              </a:ext>
            </a:extLst>
          </p:cNvPr>
          <p:cNvSpPr txBox="1"/>
          <p:nvPr/>
        </p:nvSpPr>
        <p:spPr>
          <a:xfrm>
            <a:off x="4127242" y="2351909"/>
            <a:ext cx="10033516" cy="28920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800" dirty="0">
                <a:solidFill>
                  <a:schemeClr val="bg1"/>
                </a:solidFill>
              </a:rPr>
              <a:t>相信我心中产生的想法和所看的环境</a:t>
            </a:r>
            <a:endParaRPr lang="en-US" altLang="zh-CN" sz="4800" dirty="0">
              <a:solidFill>
                <a:schemeClr val="bg1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altLang="zh-CN" sz="4800" dirty="0">
                <a:solidFill>
                  <a:schemeClr val="bg1"/>
                </a:solidFill>
              </a:rPr>
              <a:t>VS</a:t>
            </a:r>
          </a:p>
          <a:p>
            <a:pPr algn="ctr">
              <a:lnSpc>
                <a:spcPct val="130000"/>
              </a:lnSpc>
            </a:pPr>
            <a:r>
              <a:rPr lang="zh-CN" altLang="en-US" sz="4800" dirty="0">
                <a:solidFill>
                  <a:schemeClr val="bg1"/>
                </a:solidFill>
              </a:rPr>
              <a:t>相信听到的话语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C9EE02-4395-47E0-8548-CBB28DB3FE88}"/>
              </a:ext>
            </a:extLst>
          </p:cNvPr>
          <p:cNvSpPr txBox="1"/>
          <p:nvPr/>
        </p:nvSpPr>
        <p:spPr>
          <a:xfrm>
            <a:off x="4120418" y="5808118"/>
            <a:ext cx="9918100" cy="12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6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信的人祝福会临到他身上</a:t>
            </a:r>
            <a:endParaRPr lang="en-US" altLang="zh-CN" sz="6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0858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370545" y="4535645"/>
            <a:ext cx="8634283" cy="4856784"/>
            <a:chOff x="6370545" y="4535645"/>
            <a:chExt cx="8634283" cy="485678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0545" y="4535645"/>
              <a:ext cx="8634283" cy="485678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467048" y="2619147"/>
            <a:ext cx="7473188" cy="5600991"/>
            <a:chOff x="10467048" y="2619147"/>
            <a:chExt cx="7473188" cy="560099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67048" y="2619147"/>
              <a:ext cx="7473188" cy="560099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1525816" y="199449"/>
            <a:ext cx="2573562" cy="2937263"/>
            <a:chOff x="11525816" y="199449"/>
            <a:chExt cx="2573562" cy="2937263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25816" y="199449"/>
              <a:ext cx="2573562" cy="293726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5161383" y="1352817"/>
            <a:ext cx="2259435" cy="1398048"/>
            <a:chOff x="15161383" y="1352817"/>
            <a:chExt cx="2259435" cy="1398048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1380000">
              <a:off x="15161383" y="1352817"/>
              <a:ext cx="2259435" cy="1398048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7421888" y="1208937"/>
            <a:ext cx="2489073" cy="3085714"/>
            <a:chOff x="7421888" y="1208937"/>
            <a:chExt cx="2489073" cy="308571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-1680000">
              <a:off x="7421888" y="1208937"/>
              <a:ext cx="2489073" cy="3085714"/>
            </a:xfrm>
            <a:prstGeom prst="rect">
              <a:avLst/>
            </a:prstGeom>
          </p:spPr>
        </p:pic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AAC7F863-B8CF-4B85-8A2D-6F3A47ADEC34}"/>
              </a:ext>
            </a:extLst>
          </p:cNvPr>
          <p:cNvSpPr txBox="1"/>
          <p:nvPr/>
        </p:nvSpPr>
        <p:spPr>
          <a:xfrm>
            <a:off x="1277753" y="2448339"/>
            <a:ext cx="4185762" cy="2695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神啊！  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相信您会救活    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这位老人。  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请您来看顾他。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BAB2D22-C6AA-43C7-A0C7-7719258AFD19}"/>
              </a:ext>
            </a:extLst>
          </p:cNvPr>
          <p:cNvSpPr txBox="1"/>
          <p:nvPr/>
        </p:nvSpPr>
        <p:spPr>
          <a:xfrm>
            <a:off x="706670" y="6475767"/>
            <a:ext cx="5416869" cy="1790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在地上所释放的，</a:t>
            </a: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在天上也要释放。</a:t>
            </a: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2F58416-526D-40C3-BC74-8F84C2002FD1}"/>
              </a:ext>
            </a:extLst>
          </p:cNvPr>
          <p:cNvSpPr txBox="1"/>
          <p:nvPr/>
        </p:nvSpPr>
        <p:spPr>
          <a:xfrm>
            <a:off x="304800" y="-92326"/>
            <a:ext cx="4802918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2-9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老夫妻的奇迹</a:t>
            </a:r>
            <a:endParaRPr lang="zh-CN" altLang="en-US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75895B5-E450-4D8B-8764-ECA4B1CEFAF5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</p:spTree>
    <p:extLst>
      <p:ext uri="{BB962C8B-B14F-4D97-AF65-F5344CB8AC3E}">
        <p14:creationId xmlns:p14="http://schemas.microsoft.com/office/powerpoint/2010/main" val="2105275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853400" y="2818714"/>
            <a:ext cx="3723651" cy="5206336"/>
            <a:chOff x="11853400" y="2818714"/>
            <a:chExt cx="3723651" cy="520633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53400" y="2818714"/>
              <a:ext cx="3723651" cy="520633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438106" y="2230954"/>
            <a:ext cx="7770482" cy="5823806"/>
            <a:chOff x="438106" y="2230954"/>
            <a:chExt cx="7770482" cy="582380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106" y="2230954"/>
              <a:ext cx="7770482" cy="582380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669807" y="4750728"/>
            <a:ext cx="1988603" cy="1342307"/>
            <a:chOff x="8669807" y="4750728"/>
            <a:chExt cx="1988603" cy="1342307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69807" y="4750728"/>
              <a:ext cx="1988603" cy="1342307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D31722B7-E696-445F-9A4C-D19B8F2B91E8}"/>
              </a:ext>
            </a:extLst>
          </p:cNvPr>
          <p:cNvSpPr txBox="1"/>
          <p:nvPr/>
        </p:nvSpPr>
        <p:spPr>
          <a:xfrm>
            <a:off x="304800" y="-92326"/>
            <a:ext cx="4802918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2-9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老夫妻的奇迹</a:t>
            </a:r>
            <a:endParaRPr lang="zh-CN" altLang="en-US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51F26FB-37DA-4B6C-9C13-C1876BF0E647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5B62998-0B31-4080-B285-DFCB8E78973C}"/>
              </a:ext>
            </a:extLst>
          </p:cNvPr>
          <p:cNvSpPr txBox="1"/>
          <p:nvPr/>
        </p:nvSpPr>
        <p:spPr>
          <a:xfrm>
            <a:off x="7489620" y="1440210"/>
            <a:ext cx="6830716" cy="988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信心是所望之事的实底！</a:t>
            </a:r>
          </a:p>
        </p:txBody>
      </p:sp>
    </p:spTree>
    <p:extLst>
      <p:ext uri="{BB962C8B-B14F-4D97-AF65-F5344CB8AC3E}">
        <p14:creationId xmlns:p14="http://schemas.microsoft.com/office/powerpoint/2010/main" val="681351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0" y="1418385"/>
            <a:ext cx="18285714" cy="8000662"/>
            <a:chOff x="0" y="1418385"/>
            <a:chExt cx="18285714" cy="8000662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18385"/>
              <a:ext cx="18285714" cy="8000662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68F8B04-F7AF-4DC8-8225-AD0657AE6734}"/>
              </a:ext>
            </a:extLst>
          </p:cNvPr>
          <p:cNvSpPr txBox="1"/>
          <p:nvPr/>
        </p:nvSpPr>
        <p:spPr>
          <a:xfrm>
            <a:off x="2314704" y="2218190"/>
            <a:ext cx="13656303" cy="2087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60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“成了”</a:t>
            </a:r>
            <a:endParaRPr lang="en-US" altLang="zh-CN" sz="6000" b="1" spc="300" dirty="0">
              <a:solidFill>
                <a:schemeClr val="tx1">
                  <a:alpha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藉着十字架的宝血洗净了过去</a:t>
            </a:r>
            <a:r>
              <a:rPr lang="en-US" altLang="zh-CN" sz="4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4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现在</a:t>
            </a:r>
            <a:r>
              <a:rPr lang="en-US" altLang="zh-CN" sz="4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44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未来的一切罪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C256107-95F3-4295-A729-2E40CE393298}"/>
              </a:ext>
            </a:extLst>
          </p:cNvPr>
          <p:cNvSpPr txBox="1"/>
          <p:nvPr/>
        </p:nvSpPr>
        <p:spPr>
          <a:xfrm>
            <a:off x="920091" y="5194073"/>
            <a:ext cx="16445528" cy="1436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6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66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我没罪了！洁净了！与神一样圣洁了</a:t>
            </a:r>
            <a:r>
              <a:rPr lang="en-US" altLang="zh-CN" sz="66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!”</a:t>
            </a:r>
            <a:endParaRPr lang="zh-CN" altLang="en-US" sz="6600" b="1" spc="300" dirty="0">
              <a:solidFill>
                <a:schemeClr val="tx1">
                  <a:alpha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11FE422-3068-4772-917C-0F20E4F5379C}"/>
              </a:ext>
            </a:extLst>
          </p:cNvPr>
          <p:cNvSpPr txBox="1"/>
          <p:nvPr/>
        </p:nvSpPr>
        <p:spPr>
          <a:xfrm>
            <a:off x="304800" y="-92326"/>
            <a:ext cx="3299301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2-10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成了</a:t>
            </a:r>
            <a:endParaRPr lang="zh-CN" altLang="en-US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5410CFC-2800-45FD-8C30-53CA4E8C2EE4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</p:spTree>
    <p:extLst>
      <p:ext uri="{BB962C8B-B14F-4D97-AF65-F5344CB8AC3E}">
        <p14:creationId xmlns:p14="http://schemas.microsoft.com/office/powerpoint/2010/main" val="885542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0078390" y="4171773"/>
            <a:ext cx="6598215" cy="4292765"/>
            <a:chOff x="10078390" y="4171773"/>
            <a:chExt cx="6598215" cy="4292765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8390" y="4171773"/>
              <a:ext cx="6598215" cy="4292765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DAA60B4F-59E8-4F92-A04A-53B88D69E40A}"/>
              </a:ext>
            </a:extLst>
          </p:cNvPr>
          <p:cNvSpPr txBox="1"/>
          <p:nvPr/>
        </p:nvSpPr>
        <p:spPr>
          <a:xfrm>
            <a:off x="312156" y="-92326"/>
            <a:ext cx="3802644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2-1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天国的法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52371BF-3DC4-49EB-A54F-ABB367576E14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97B17A1-9326-4E4A-8440-430792A1DB25}"/>
              </a:ext>
            </a:extLst>
          </p:cNvPr>
          <p:cNvSpPr txBox="1"/>
          <p:nvPr/>
        </p:nvSpPr>
        <p:spPr>
          <a:xfrm>
            <a:off x="5444910" y="2001336"/>
            <a:ext cx="7398179" cy="4159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5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释放</a:t>
            </a:r>
            <a:endParaRPr lang="en-US" altLang="zh-CN" sz="11500" b="1" spc="300" dirty="0">
              <a:solidFill>
                <a:schemeClr val="tx1">
                  <a:alpha val="9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15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11500" b="1" spc="300" dirty="0">
                <a:solidFill>
                  <a:schemeClr val="tx1">
                    <a:alpha val="9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相信话语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27D31AE5-8FC0-43AE-9C54-E49FD19096CD}"/>
              </a:ext>
            </a:extLst>
          </p:cNvPr>
          <p:cNvSpPr txBox="1"/>
          <p:nvPr/>
        </p:nvSpPr>
        <p:spPr>
          <a:xfrm>
            <a:off x="304800" y="-92326"/>
            <a:ext cx="3802644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2-1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天国的法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E172977-73BB-4241-86E6-563A9A45642F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C9650FE-F8AB-4435-9A5E-ADFC2885EC3F}"/>
              </a:ext>
            </a:extLst>
          </p:cNvPr>
          <p:cNvSpPr txBox="1"/>
          <p:nvPr/>
        </p:nvSpPr>
        <p:spPr>
          <a:xfrm>
            <a:off x="6223972" y="2197148"/>
            <a:ext cx="5840060" cy="2214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6000" b="1" spc="300" dirty="0">
                <a:solidFill>
                  <a:srgbClr val="D949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智慧的人</a:t>
            </a:r>
            <a:endParaRPr lang="en-US" altLang="zh-CN" sz="60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60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相信话语的根据</a:t>
            </a:r>
            <a:endParaRPr lang="en-US" altLang="zh-CN" sz="60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05C6925-F2E3-4FFD-87B8-5E5B7FDEC6BE}"/>
              </a:ext>
            </a:extLst>
          </p:cNvPr>
          <p:cNvSpPr txBox="1"/>
          <p:nvPr/>
        </p:nvSpPr>
        <p:spPr>
          <a:xfrm>
            <a:off x="6223974" y="5153126"/>
            <a:ext cx="5840060" cy="2214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6000" b="1" spc="300" dirty="0">
                <a:solidFill>
                  <a:srgbClr val="D949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愚昧的人</a:t>
            </a:r>
          </a:p>
          <a:p>
            <a:pPr algn="ctr">
              <a:lnSpc>
                <a:spcPct val="120000"/>
              </a:lnSpc>
            </a:pPr>
            <a:r>
              <a:rPr lang="zh-CN" altLang="en-US" sz="60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相信自己的想法</a:t>
            </a:r>
            <a:endParaRPr lang="en-US" altLang="zh-CN" sz="60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9875553" y="462768"/>
            <a:ext cx="5153593" cy="7001472"/>
            <a:chOff x="9875553" y="462768"/>
            <a:chExt cx="5153593" cy="700147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75553" y="462768"/>
              <a:ext cx="5153593" cy="7001472"/>
            </a:xfrm>
            <a:prstGeom prst="rect">
              <a:avLst/>
            </a:prstGeom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63B35129-B929-49F9-8492-A19962796B0B}"/>
              </a:ext>
            </a:extLst>
          </p:cNvPr>
          <p:cNvSpPr/>
          <p:nvPr/>
        </p:nvSpPr>
        <p:spPr>
          <a:xfrm>
            <a:off x="9677400" y="190500"/>
            <a:ext cx="4568354" cy="1108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76F43CE-C637-4252-90DB-9E0625D4E921}"/>
              </a:ext>
            </a:extLst>
          </p:cNvPr>
          <p:cNvSpPr/>
          <p:nvPr/>
        </p:nvSpPr>
        <p:spPr>
          <a:xfrm>
            <a:off x="9996055" y="1469178"/>
            <a:ext cx="1371600" cy="2259640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04" name="그룹 1004"/>
          <p:cNvGrpSpPr/>
          <p:nvPr/>
        </p:nvGrpSpPr>
        <p:grpSpPr>
          <a:xfrm>
            <a:off x="6988844" y="976839"/>
            <a:ext cx="3086633" cy="2237908"/>
            <a:chOff x="6988844" y="976839"/>
            <a:chExt cx="3086633" cy="2237908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-9420000">
              <a:off x="6988844" y="976839"/>
              <a:ext cx="3086633" cy="2237908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E07BFBAC-87F6-494E-8DE4-543080F6802E}"/>
              </a:ext>
            </a:extLst>
          </p:cNvPr>
          <p:cNvSpPr txBox="1"/>
          <p:nvPr/>
        </p:nvSpPr>
        <p:spPr>
          <a:xfrm>
            <a:off x="304800" y="-92326"/>
            <a:ext cx="5303054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2-2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用话语充满内心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B45DF84-392C-4589-AE0B-CD996A53206C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51774A8-0392-43EA-AEB6-76E404EEA0D0}"/>
              </a:ext>
            </a:extLst>
          </p:cNvPr>
          <p:cNvSpPr txBox="1"/>
          <p:nvPr/>
        </p:nvSpPr>
        <p:spPr>
          <a:xfrm>
            <a:off x="333628" y="4069541"/>
            <a:ext cx="5686172" cy="3359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衣食住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无法满足我们的内心。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在接受神的话语时，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我们的内心才会焕然一新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并感富足。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D652F8A-1AB4-49FB-8FFD-1E6A8E87B2D2}"/>
              </a:ext>
            </a:extLst>
          </p:cNvPr>
          <p:cNvSpPr txBox="1"/>
          <p:nvPr/>
        </p:nvSpPr>
        <p:spPr>
          <a:xfrm>
            <a:off x="152400" y="2282268"/>
            <a:ext cx="60660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4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经济合作与发展组织</a:t>
            </a:r>
            <a:endParaRPr lang="en-US" altLang="zh-CN" sz="44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国家自杀率</a:t>
            </a:r>
            <a:r>
              <a:rPr lang="en-US" altLang="zh-CN" sz="44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endParaRPr lang="zh-CN" altLang="en-US" sz="44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C1CC2D8-B190-462C-A43D-A4901A5C97C7}"/>
              </a:ext>
            </a:extLst>
          </p:cNvPr>
          <p:cNvSpPr txBox="1"/>
          <p:nvPr/>
        </p:nvSpPr>
        <p:spPr>
          <a:xfrm>
            <a:off x="9861698" y="360245"/>
            <a:ext cx="54517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经济合作与发展组织</a:t>
            </a:r>
            <a:r>
              <a:rPr lang="en-US" altLang="zh-CN" sz="2400" b="1" dirty="0"/>
              <a:t>(OECD) </a:t>
            </a:r>
            <a:r>
              <a:rPr lang="zh-CN" altLang="en-US" sz="2400" b="1" dirty="0"/>
              <a:t>成员国人口</a:t>
            </a:r>
            <a:endParaRPr lang="en-US" altLang="zh-CN" sz="2400" b="1" dirty="0"/>
          </a:p>
          <a:p>
            <a:r>
              <a:rPr lang="zh-CN" altLang="en-US" sz="2000" dirty="0"/>
              <a:t>每十万人自杀人数统计</a:t>
            </a:r>
            <a:r>
              <a:rPr lang="en-US" altLang="zh-CN" sz="2000" dirty="0"/>
              <a:t>(</a:t>
            </a:r>
            <a:r>
              <a:rPr lang="zh-CN" altLang="en-US" sz="2000" dirty="0"/>
              <a:t>单位</a:t>
            </a:r>
            <a:r>
              <a:rPr lang="en-US" altLang="zh-CN" sz="2000" dirty="0"/>
              <a:t>:</a:t>
            </a:r>
            <a:r>
              <a:rPr lang="zh-CN" altLang="en-US" sz="2000" dirty="0"/>
              <a:t>人</a:t>
            </a:r>
            <a:r>
              <a:rPr lang="en-US" altLang="zh-CN" sz="2000" dirty="0"/>
              <a:t>)</a:t>
            </a:r>
            <a:endParaRPr lang="zh-CN" altLang="en-US" sz="200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DA2E03B-F497-4EF1-83B5-01C96A80104C}"/>
              </a:ext>
            </a:extLst>
          </p:cNvPr>
          <p:cNvSpPr/>
          <p:nvPr/>
        </p:nvSpPr>
        <p:spPr>
          <a:xfrm>
            <a:off x="9982200" y="4407860"/>
            <a:ext cx="1371600" cy="2259640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7EC6FE9-3C0E-4D12-AC18-90D4455C2406}"/>
              </a:ext>
            </a:extLst>
          </p:cNvPr>
          <p:cNvSpPr txBox="1"/>
          <p:nvPr/>
        </p:nvSpPr>
        <p:spPr>
          <a:xfrm>
            <a:off x="10553581" y="147492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韩国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1BEA3A8-3FE6-41C3-B83A-E53965AD550E}"/>
              </a:ext>
            </a:extLst>
          </p:cNvPr>
          <p:cNvSpPr txBox="1"/>
          <p:nvPr/>
        </p:nvSpPr>
        <p:spPr>
          <a:xfrm>
            <a:off x="10245804" y="19431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俄罗斯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B54F1A2-FD52-4186-9141-D3CB1C74AC31}"/>
              </a:ext>
            </a:extLst>
          </p:cNvPr>
          <p:cNvSpPr txBox="1"/>
          <p:nvPr/>
        </p:nvSpPr>
        <p:spPr>
          <a:xfrm>
            <a:off x="10245804" y="239583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匈牙利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E4C8F26-665F-42F0-9B8C-F05FFDF583F0}"/>
              </a:ext>
            </a:extLst>
          </p:cNvPr>
          <p:cNvSpPr txBox="1"/>
          <p:nvPr/>
        </p:nvSpPr>
        <p:spPr>
          <a:xfrm>
            <a:off x="10571420" y="286990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日本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D6D6195-CFC0-4717-A588-DB7FA28F0F17}"/>
              </a:ext>
            </a:extLst>
          </p:cNvPr>
          <p:cNvSpPr txBox="1"/>
          <p:nvPr/>
        </p:nvSpPr>
        <p:spPr>
          <a:xfrm>
            <a:off x="10571420" y="334117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芬兰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E10E631-95E9-4451-856C-71075CCBE196}"/>
              </a:ext>
            </a:extLst>
          </p:cNvPr>
          <p:cNvSpPr txBox="1"/>
          <p:nvPr/>
        </p:nvSpPr>
        <p:spPr>
          <a:xfrm>
            <a:off x="10287000" y="431382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西班牙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69E9B29-DFEB-433A-8D5F-CAA61BFA5C26}"/>
              </a:ext>
            </a:extLst>
          </p:cNvPr>
          <p:cNvSpPr txBox="1"/>
          <p:nvPr/>
        </p:nvSpPr>
        <p:spPr>
          <a:xfrm>
            <a:off x="10245804" y="4782006"/>
            <a:ext cx="113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以色列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167BAC0-1C59-49A5-96B8-17D33BC3780F}"/>
              </a:ext>
            </a:extLst>
          </p:cNvPr>
          <p:cNvSpPr txBox="1"/>
          <p:nvPr/>
        </p:nvSpPr>
        <p:spPr>
          <a:xfrm>
            <a:off x="10245804" y="523474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意大利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7D542D0-51E3-400C-8A1B-E845555C00AD}"/>
              </a:ext>
            </a:extLst>
          </p:cNvPr>
          <p:cNvSpPr txBox="1"/>
          <p:nvPr/>
        </p:nvSpPr>
        <p:spPr>
          <a:xfrm>
            <a:off x="10287000" y="5708807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墨西哥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0393C4B-827F-41BC-A77D-13ACED31EDD3}"/>
              </a:ext>
            </a:extLst>
          </p:cNvPr>
          <p:cNvSpPr txBox="1"/>
          <p:nvPr/>
        </p:nvSpPr>
        <p:spPr>
          <a:xfrm>
            <a:off x="10571420" y="618008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/>
              <a:t>希腊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683B8484-A22C-49CC-B10E-1D6EE0E58570}"/>
              </a:ext>
            </a:extLst>
          </p:cNvPr>
          <p:cNvSpPr/>
          <p:nvPr/>
        </p:nvSpPr>
        <p:spPr>
          <a:xfrm>
            <a:off x="13547538" y="1552575"/>
            <a:ext cx="1392424" cy="2243138"/>
          </a:xfrm>
          <a:custGeom>
            <a:avLst/>
            <a:gdLst>
              <a:gd name="connsiteX0" fmla="*/ 1095375 w 1295400"/>
              <a:gd name="connsiteY0" fmla="*/ 4763 h 2243138"/>
              <a:gd name="connsiteX1" fmla="*/ 1114425 w 1295400"/>
              <a:gd name="connsiteY1" fmla="*/ 504825 h 2243138"/>
              <a:gd name="connsiteX2" fmla="*/ 971550 w 1295400"/>
              <a:gd name="connsiteY2" fmla="*/ 519113 h 2243138"/>
              <a:gd name="connsiteX3" fmla="*/ 947737 w 1295400"/>
              <a:gd name="connsiteY3" fmla="*/ 533400 h 2243138"/>
              <a:gd name="connsiteX4" fmla="*/ 933450 w 1295400"/>
              <a:gd name="connsiteY4" fmla="*/ 862013 h 2243138"/>
              <a:gd name="connsiteX5" fmla="*/ 280987 w 1295400"/>
              <a:gd name="connsiteY5" fmla="*/ 1014413 h 2243138"/>
              <a:gd name="connsiteX6" fmla="*/ 219075 w 1295400"/>
              <a:gd name="connsiteY6" fmla="*/ 1890713 h 2243138"/>
              <a:gd name="connsiteX7" fmla="*/ 0 w 1295400"/>
              <a:gd name="connsiteY7" fmla="*/ 1895475 h 2243138"/>
              <a:gd name="connsiteX8" fmla="*/ 9525 w 1295400"/>
              <a:gd name="connsiteY8" fmla="*/ 2243138 h 2243138"/>
              <a:gd name="connsiteX9" fmla="*/ 1290637 w 1295400"/>
              <a:gd name="connsiteY9" fmla="*/ 2205038 h 2243138"/>
              <a:gd name="connsiteX10" fmla="*/ 1295400 w 1295400"/>
              <a:gd name="connsiteY10" fmla="*/ 0 h 2243138"/>
              <a:gd name="connsiteX11" fmla="*/ 1095375 w 1295400"/>
              <a:gd name="connsiteY11" fmla="*/ 4763 h 2243138"/>
              <a:gd name="connsiteX0" fmla="*/ 1095375 w 1295400"/>
              <a:gd name="connsiteY0" fmla="*/ 4763 h 2243138"/>
              <a:gd name="connsiteX1" fmla="*/ 1114425 w 1295400"/>
              <a:gd name="connsiteY1" fmla="*/ 504825 h 2243138"/>
              <a:gd name="connsiteX2" fmla="*/ 971550 w 1295400"/>
              <a:gd name="connsiteY2" fmla="*/ 519113 h 2243138"/>
              <a:gd name="connsiteX3" fmla="*/ 933450 w 1295400"/>
              <a:gd name="connsiteY3" fmla="*/ 514350 h 2243138"/>
              <a:gd name="connsiteX4" fmla="*/ 933450 w 1295400"/>
              <a:gd name="connsiteY4" fmla="*/ 862013 h 2243138"/>
              <a:gd name="connsiteX5" fmla="*/ 280987 w 1295400"/>
              <a:gd name="connsiteY5" fmla="*/ 1014413 h 2243138"/>
              <a:gd name="connsiteX6" fmla="*/ 219075 w 1295400"/>
              <a:gd name="connsiteY6" fmla="*/ 1890713 h 2243138"/>
              <a:gd name="connsiteX7" fmla="*/ 0 w 1295400"/>
              <a:gd name="connsiteY7" fmla="*/ 1895475 h 2243138"/>
              <a:gd name="connsiteX8" fmla="*/ 9525 w 1295400"/>
              <a:gd name="connsiteY8" fmla="*/ 2243138 h 2243138"/>
              <a:gd name="connsiteX9" fmla="*/ 1290637 w 1295400"/>
              <a:gd name="connsiteY9" fmla="*/ 2205038 h 2243138"/>
              <a:gd name="connsiteX10" fmla="*/ 1295400 w 1295400"/>
              <a:gd name="connsiteY10" fmla="*/ 0 h 2243138"/>
              <a:gd name="connsiteX11" fmla="*/ 1095375 w 1295400"/>
              <a:gd name="connsiteY11" fmla="*/ 4763 h 2243138"/>
              <a:gd name="connsiteX0" fmla="*/ 1095375 w 1295400"/>
              <a:gd name="connsiteY0" fmla="*/ 4763 h 2243138"/>
              <a:gd name="connsiteX1" fmla="*/ 1114425 w 1295400"/>
              <a:gd name="connsiteY1" fmla="*/ 504825 h 2243138"/>
              <a:gd name="connsiteX2" fmla="*/ 971550 w 1295400"/>
              <a:gd name="connsiteY2" fmla="*/ 519113 h 2243138"/>
              <a:gd name="connsiteX3" fmla="*/ 933450 w 1295400"/>
              <a:gd name="connsiteY3" fmla="*/ 514350 h 2243138"/>
              <a:gd name="connsiteX4" fmla="*/ 933450 w 1295400"/>
              <a:gd name="connsiteY4" fmla="*/ 862013 h 2243138"/>
              <a:gd name="connsiteX5" fmla="*/ 276225 w 1295400"/>
              <a:gd name="connsiteY5" fmla="*/ 962026 h 2243138"/>
              <a:gd name="connsiteX6" fmla="*/ 219075 w 1295400"/>
              <a:gd name="connsiteY6" fmla="*/ 1890713 h 2243138"/>
              <a:gd name="connsiteX7" fmla="*/ 0 w 1295400"/>
              <a:gd name="connsiteY7" fmla="*/ 1895475 h 2243138"/>
              <a:gd name="connsiteX8" fmla="*/ 9525 w 1295400"/>
              <a:gd name="connsiteY8" fmla="*/ 2243138 h 2243138"/>
              <a:gd name="connsiteX9" fmla="*/ 1290637 w 1295400"/>
              <a:gd name="connsiteY9" fmla="*/ 2205038 h 2243138"/>
              <a:gd name="connsiteX10" fmla="*/ 1295400 w 1295400"/>
              <a:gd name="connsiteY10" fmla="*/ 0 h 2243138"/>
              <a:gd name="connsiteX11" fmla="*/ 1095375 w 1295400"/>
              <a:gd name="connsiteY11" fmla="*/ 4763 h 2243138"/>
              <a:gd name="connsiteX0" fmla="*/ 1095375 w 1295400"/>
              <a:gd name="connsiteY0" fmla="*/ 4763 h 2243138"/>
              <a:gd name="connsiteX1" fmla="*/ 1114425 w 1295400"/>
              <a:gd name="connsiteY1" fmla="*/ 504825 h 2243138"/>
              <a:gd name="connsiteX2" fmla="*/ 971550 w 1295400"/>
              <a:gd name="connsiteY2" fmla="*/ 519113 h 2243138"/>
              <a:gd name="connsiteX3" fmla="*/ 933450 w 1295400"/>
              <a:gd name="connsiteY3" fmla="*/ 514350 h 2243138"/>
              <a:gd name="connsiteX4" fmla="*/ 933450 w 1295400"/>
              <a:gd name="connsiteY4" fmla="*/ 862013 h 2243138"/>
              <a:gd name="connsiteX5" fmla="*/ 276225 w 1295400"/>
              <a:gd name="connsiteY5" fmla="*/ 962026 h 2243138"/>
              <a:gd name="connsiteX6" fmla="*/ 290512 w 1295400"/>
              <a:gd name="connsiteY6" fmla="*/ 1352550 h 2243138"/>
              <a:gd name="connsiteX7" fmla="*/ 219075 w 1295400"/>
              <a:gd name="connsiteY7" fmla="*/ 1890713 h 2243138"/>
              <a:gd name="connsiteX8" fmla="*/ 0 w 1295400"/>
              <a:gd name="connsiteY8" fmla="*/ 1895475 h 2243138"/>
              <a:gd name="connsiteX9" fmla="*/ 9525 w 1295400"/>
              <a:gd name="connsiteY9" fmla="*/ 2243138 h 2243138"/>
              <a:gd name="connsiteX10" fmla="*/ 1290637 w 1295400"/>
              <a:gd name="connsiteY10" fmla="*/ 2205038 h 2243138"/>
              <a:gd name="connsiteX11" fmla="*/ 1295400 w 1295400"/>
              <a:gd name="connsiteY11" fmla="*/ 0 h 2243138"/>
              <a:gd name="connsiteX12" fmla="*/ 1095375 w 1295400"/>
              <a:gd name="connsiteY12" fmla="*/ 4763 h 2243138"/>
              <a:gd name="connsiteX0" fmla="*/ 1095375 w 1295400"/>
              <a:gd name="connsiteY0" fmla="*/ 4763 h 2243138"/>
              <a:gd name="connsiteX1" fmla="*/ 1114425 w 1295400"/>
              <a:gd name="connsiteY1" fmla="*/ 504825 h 2243138"/>
              <a:gd name="connsiteX2" fmla="*/ 971550 w 1295400"/>
              <a:gd name="connsiteY2" fmla="*/ 519113 h 2243138"/>
              <a:gd name="connsiteX3" fmla="*/ 933450 w 1295400"/>
              <a:gd name="connsiteY3" fmla="*/ 514350 h 2243138"/>
              <a:gd name="connsiteX4" fmla="*/ 933450 w 1295400"/>
              <a:gd name="connsiteY4" fmla="*/ 862013 h 2243138"/>
              <a:gd name="connsiteX5" fmla="*/ 276225 w 1295400"/>
              <a:gd name="connsiteY5" fmla="*/ 962026 h 2243138"/>
              <a:gd name="connsiteX6" fmla="*/ 290512 w 1295400"/>
              <a:gd name="connsiteY6" fmla="*/ 1352550 h 2243138"/>
              <a:gd name="connsiteX7" fmla="*/ 238125 w 1295400"/>
              <a:gd name="connsiteY7" fmla="*/ 1400175 h 2243138"/>
              <a:gd name="connsiteX8" fmla="*/ 219075 w 1295400"/>
              <a:gd name="connsiteY8" fmla="*/ 1890713 h 2243138"/>
              <a:gd name="connsiteX9" fmla="*/ 0 w 1295400"/>
              <a:gd name="connsiteY9" fmla="*/ 1895475 h 2243138"/>
              <a:gd name="connsiteX10" fmla="*/ 9525 w 1295400"/>
              <a:gd name="connsiteY10" fmla="*/ 2243138 h 2243138"/>
              <a:gd name="connsiteX11" fmla="*/ 1290637 w 1295400"/>
              <a:gd name="connsiteY11" fmla="*/ 2205038 h 2243138"/>
              <a:gd name="connsiteX12" fmla="*/ 1295400 w 1295400"/>
              <a:gd name="connsiteY12" fmla="*/ 0 h 2243138"/>
              <a:gd name="connsiteX13" fmla="*/ 1095375 w 1295400"/>
              <a:gd name="connsiteY13" fmla="*/ 4763 h 2243138"/>
              <a:gd name="connsiteX0" fmla="*/ 1095375 w 1295400"/>
              <a:gd name="connsiteY0" fmla="*/ 4763 h 2243138"/>
              <a:gd name="connsiteX1" fmla="*/ 1114425 w 1295400"/>
              <a:gd name="connsiteY1" fmla="*/ 504825 h 2243138"/>
              <a:gd name="connsiteX2" fmla="*/ 971550 w 1295400"/>
              <a:gd name="connsiteY2" fmla="*/ 519113 h 2243138"/>
              <a:gd name="connsiteX3" fmla="*/ 933450 w 1295400"/>
              <a:gd name="connsiteY3" fmla="*/ 514350 h 2243138"/>
              <a:gd name="connsiteX4" fmla="*/ 933450 w 1295400"/>
              <a:gd name="connsiteY4" fmla="*/ 862013 h 2243138"/>
              <a:gd name="connsiteX5" fmla="*/ 276225 w 1295400"/>
              <a:gd name="connsiteY5" fmla="*/ 962026 h 2243138"/>
              <a:gd name="connsiteX6" fmla="*/ 261937 w 1295400"/>
              <a:gd name="connsiteY6" fmla="*/ 1338262 h 2243138"/>
              <a:gd name="connsiteX7" fmla="*/ 238125 w 1295400"/>
              <a:gd name="connsiteY7" fmla="*/ 1400175 h 2243138"/>
              <a:gd name="connsiteX8" fmla="*/ 219075 w 1295400"/>
              <a:gd name="connsiteY8" fmla="*/ 1890713 h 2243138"/>
              <a:gd name="connsiteX9" fmla="*/ 0 w 1295400"/>
              <a:gd name="connsiteY9" fmla="*/ 1895475 h 2243138"/>
              <a:gd name="connsiteX10" fmla="*/ 9525 w 1295400"/>
              <a:gd name="connsiteY10" fmla="*/ 2243138 h 2243138"/>
              <a:gd name="connsiteX11" fmla="*/ 1290637 w 1295400"/>
              <a:gd name="connsiteY11" fmla="*/ 2205038 h 2243138"/>
              <a:gd name="connsiteX12" fmla="*/ 1295400 w 1295400"/>
              <a:gd name="connsiteY12" fmla="*/ 0 h 2243138"/>
              <a:gd name="connsiteX13" fmla="*/ 1095375 w 1295400"/>
              <a:gd name="connsiteY13" fmla="*/ 4763 h 2243138"/>
              <a:gd name="connsiteX0" fmla="*/ 1109662 w 1309687"/>
              <a:gd name="connsiteY0" fmla="*/ 4763 h 2243138"/>
              <a:gd name="connsiteX1" fmla="*/ 1128712 w 1309687"/>
              <a:gd name="connsiteY1" fmla="*/ 504825 h 2243138"/>
              <a:gd name="connsiteX2" fmla="*/ 985837 w 1309687"/>
              <a:gd name="connsiteY2" fmla="*/ 519113 h 2243138"/>
              <a:gd name="connsiteX3" fmla="*/ 947737 w 1309687"/>
              <a:gd name="connsiteY3" fmla="*/ 514350 h 2243138"/>
              <a:gd name="connsiteX4" fmla="*/ 947737 w 1309687"/>
              <a:gd name="connsiteY4" fmla="*/ 862013 h 2243138"/>
              <a:gd name="connsiteX5" fmla="*/ 290512 w 1309687"/>
              <a:gd name="connsiteY5" fmla="*/ 962026 h 2243138"/>
              <a:gd name="connsiteX6" fmla="*/ 276224 w 1309687"/>
              <a:gd name="connsiteY6" fmla="*/ 1338262 h 2243138"/>
              <a:gd name="connsiteX7" fmla="*/ 252412 w 1309687"/>
              <a:gd name="connsiteY7" fmla="*/ 1400175 h 2243138"/>
              <a:gd name="connsiteX8" fmla="*/ 233362 w 1309687"/>
              <a:gd name="connsiteY8" fmla="*/ 1890713 h 2243138"/>
              <a:gd name="connsiteX9" fmla="*/ 0 w 1309687"/>
              <a:gd name="connsiteY9" fmla="*/ 1883569 h 2243138"/>
              <a:gd name="connsiteX10" fmla="*/ 23812 w 1309687"/>
              <a:gd name="connsiteY10" fmla="*/ 2243138 h 2243138"/>
              <a:gd name="connsiteX11" fmla="*/ 1304924 w 1309687"/>
              <a:gd name="connsiteY11" fmla="*/ 2205038 h 2243138"/>
              <a:gd name="connsiteX12" fmla="*/ 1309687 w 1309687"/>
              <a:gd name="connsiteY12" fmla="*/ 0 h 2243138"/>
              <a:gd name="connsiteX13" fmla="*/ 1109662 w 1309687"/>
              <a:gd name="connsiteY13" fmla="*/ 4763 h 2243138"/>
              <a:gd name="connsiteX0" fmla="*/ 1114961 w 1314986"/>
              <a:gd name="connsiteY0" fmla="*/ 4763 h 2243138"/>
              <a:gd name="connsiteX1" fmla="*/ 1134011 w 1314986"/>
              <a:gd name="connsiteY1" fmla="*/ 504825 h 2243138"/>
              <a:gd name="connsiteX2" fmla="*/ 991136 w 1314986"/>
              <a:gd name="connsiteY2" fmla="*/ 519113 h 2243138"/>
              <a:gd name="connsiteX3" fmla="*/ 953036 w 1314986"/>
              <a:gd name="connsiteY3" fmla="*/ 514350 h 2243138"/>
              <a:gd name="connsiteX4" fmla="*/ 953036 w 1314986"/>
              <a:gd name="connsiteY4" fmla="*/ 862013 h 2243138"/>
              <a:gd name="connsiteX5" fmla="*/ 295811 w 1314986"/>
              <a:gd name="connsiteY5" fmla="*/ 962026 h 2243138"/>
              <a:gd name="connsiteX6" fmla="*/ 281523 w 1314986"/>
              <a:gd name="connsiteY6" fmla="*/ 1338262 h 2243138"/>
              <a:gd name="connsiteX7" fmla="*/ 257711 w 1314986"/>
              <a:gd name="connsiteY7" fmla="*/ 1400175 h 2243138"/>
              <a:gd name="connsiteX8" fmla="*/ 238661 w 1314986"/>
              <a:gd name="connsiteY8" fmla="*/ 1890713 h 2243138"/>
              <a:gd name="connsiteX9" fmla="*/ 5299 w 1314986"/>
              <a:gd name="connsiteY9" fmla="*/ 1883569 h 2243138"/>
              <a:gd name="connsiteX10" fmla="*/ 29111 w 1314986"/>
              <a:gd name="connsiteY10" fmla="*/ 2243138 h 2243138"/>
              <a:gd name="connsiteX11" fmla="*/ 1310223 w 1314986"/>
              <a:gd name="connsiteY11" fmla="*/ 2205038 h 2243138"/>
              <a:gd name="connsiteX12" fmla="*/ 1314986 w 1314986"/>
              <a:gd name="connsiteY12" fmla="*/ 0 h 2243138"/>
              <a:gd name="connsiteX13" fmla="*/ 1114961 w 1314986"/>
              <a:gd name="connsiteY13" fmla="*/ 4763 h 2243138"/>
              <a:gd name="connsiteX0" fmla="*/ 1092158 w 1292183"/>
              <a:gd name="connsiteY0" fmla="*/ 4763 h 2243138"/>
              <a:gd name="connsiteX1" fmla="*/ 1111208 w 1292183"/>
              <a:gd name="connsiteY1" fmla="*/ 504825 h 2243138"/>
              <a:gd name="connsiteX2" fmla="*/ 968333 w 1292183"/>
              <a:gd name="connsiteY2" fmla="*/ 519113 h 2243138"/>
              <a:gd name="connsiteX3" fmla="*/ 930233 w 1292183"/>
              <a:gd name="connsiteY3" fmla="*/ 514350 h 2243138"/>
              <a:gd name="connsiteX4" fmla="*/ 930233 w 1292183"/>
              <a:gd name="connsiteY4" fmla="*/ 862013 h 2243138"/>
              <a:gd name="connsiteX5" fmla="*/ 273008 w 1292183"/>
              <a:gd name="connsiteY5" fmla="*/ 962026 h 2243138"/>
              <a:gd name="connsiteX6" fmla="*/ 258720 w 1292183"/>
              <a:gd name="connsiteY6" fmla="*/ 1338262 h 2243138"/>
              <a:gd name="connsiteX7" fmla="*/ 234908 w 1292183"/>
              <a:gd name="connsiteY7" fmla="*/ 1400175 h 2243138"/>
              <a:gd name="connsiteX8" fmla="*/ 215858 w 1292183"/>
              <a:gd name="connsiteY8" fmla="*/ 1890713 h 2243138"/>
              <a:gd name="connsiteX9" fmla="*/ 13452 w 1292183"/>
              <a:gd name="connsiteY9" fmla="*/ 1885950 h 2243138"/>
              <a:gd name="connsiteX10" fmla="*/ 6308 w 1292183"/>
              <a:gd name="connsiteY10" fmla="*/ 2243138 h 2243138"/>
              <a:gd name="connsiteX11" fmla="*/ 1287420 w 1292183"/>
              <a:gd name="connsiteY11" fmla="*/ 2205038 h 2243138"/>
              <a:gd name="connsiteX12" fmla="*/ 1292183 w 1292183"/>
              <a:gd name="connsiteY12" fmla="*/ 0 h 2243138"/>
              <a:gd name="connsiteX13" fmla="*/ 1092158 w 1292183"/>
              <a:gd name="connsiteY13" fmla="*/ 4763 h 2243138"/>
              <a:gd name="connsiteX0" fmla="*/ 1103739 w 1303764"/>
              <a:gd name="connsiteY0" fmla="*/ 4763 h 2243138"/>
              <a:gd name="connsiteX1" fmla="*/ 1122789 w 1303764"/>
              <a:gd name="connsiteY1" fmla="*/ 504825 h 2243138"/>
              <a:gd name="connsiteX2" fmla="*/ 979914 w 1303764"/>
              <a:gd name="connsiteY2" fmla="*/ 519113 h 2243138"/>
              <a:gd name="connsiteX3" fmla="*/ 941814 w 1303764"/>
              <a:gd name="connsiteY3" fmla="*/ 514350 h 2243138"/>
              <a:gd name="connsiteX4" fmla="*/ 941814 w 1303764"/>
              <a:gd name="connsiteY4" fmla="*/ 862013 h 2243138"/>
              <a:gd name="connsiteX5" fmla="*/ 284589 w 1303764"/>
              <a:gd name="connsiteY5" fmla="*/ 962026 h 2243138"/>
              <a:gd name="connsiteX6" fmla="*/ 270301 w 1303764"/>
              <a:gd name="connsiteY6" fmla="*/ 1338262 h 2243138"/>
              <a:gd name="connsiteX7" fmla="*/ 246489 w 1303764"/>
              <a:gd name="connsiteY7" fmla="*/ 1400175 h 2243138"/>
              <a:gd name="connsiteX8" fmla="*/ 227439 w 1303764"/>
              <a:gd name="connsiteY8" fmla="*/ 1890713 h 2243138"/>
              <a:gd name="connsiteX9" fmla="*/ 25033 w 1303764"/>
              <a:gd name="connsiteY9" fmla="*/ 1885950 h 2243138"/>
              <a:gd name="connsiteX10" fmla="*/ 17889 w 1303764"/>
              <a:gd name="connsiteY10" fmla="*/ 2243138 h 2243138"/>
              <a:gd name="connsiteX11" fmla="*/ 1299001 w 1303764"/>
              <a:gd name="connsiteY11" fmla="*/ 2205038 h 2243138"/>
              <a:gd name="connsiteX12" fmla="*/ 1303764 w 1303764"/>
              <a:gd name="connsiteY12" fmla="*/ 0 h 2243138"/>
              <a:gd name="connsiteX13" fmla="*/ 1103739 w 1303764"/>
              <a:gd name="connsiteY13" fmla="*/ 4763 h 2243138"/>
              <a:gd name="connsiteX0" fmla="*/ 1187647 w 1387672"/>
              <a:gd name="connsiteY0" fmla="*/ 4763 h 2243138"/>
              <a:gd name="connsiteX1" fmla="*/ 1206697 w 1387672"/>
              <a:gd name="connsiteY1" fmla="*/ 504825 h 2243138"/>
              <a:gd name="connsiteX2" fmla="*/ 1063822 w 1387672"/>
              <a:gd name="connsiteY2" fmla="*/ 519113 h 2243138"/>
              <a:gd name="connsiteX3" fmla="*/ 1025722 w 1387672"/>
              <a:gd name="connsiteY3" fmla="*/ 514350 h 2243138"/>
              <a:gd name="connsiteX4" fmla="*/ 1025722 w 1387672"/>
              <a:gd name="connsiteY4" fmla="*/ 862013 h 2243138"/>
              <a:gd name="connsiteX5" fmla="*/ 368497 w 1387672"/>
              <a:gd name="connsiteY5" fmla="*/ 962026 h 2243138"/>
              <a:gd name="connsiteX6" fmla="*/ 354209 w 1387672"/>
              <a:gd name="connsiteY6" fmla="*/ 1338262 h 2243138"/>
              <a:gd name="connsiteX7" fmla="*/ 330397 w 1387672"/>
              <a:gd name="connsiteY7" fmla="*/ 1400175 h 2243138"/>
              <a:gd name="connsiteX8" fmla="*/ 311347 w 1387672"/>
              <a:gd name="connsiteY8" fmla="*/ 1890713 h 2243138"/>
              <a:gd name="connsiteX9" fmla="*/ 108941 w 1387672"/>
              <a:gd name="connsiteY9" fmla="*/ 1885950 h 2243138"/>
              <a:gd name="connsiteX10" fmla="*/ 82748 w 1387672"/>
              <a:gd name="connsiteY10" fmla="*/ 1978819 h 2243138"/>
              <a:gd name="connsiteX11" fmla="*/ 101797 w 1387672"/>
              <a:gd name="connsiteY11" fmla="*/ 2243138 h 2243138"/>
              <a:gd name="connsiteX12" fmla="*/ 1382909 w 1387672"/>
              <a:gd name="connsiteY12" fmla="*/ 2205038 h 2243138"/>
              <a:gd name="connsiteX13" fmla="*/ 1387672 w 1387672"/>
              <a:gd name="connsiteY13" fmla="*/ 0 h 2243138"/>
              <a:gd name="connsiteX14" fmla="*/ 1187647 w 1387672"/>
              <a:gd name="connsiteY14" fmla="*/ 4763 h 2243138"/>
              <a:gd name="connsiteX0" fmla="*/ 1192399 w 1392424"/>
              <a:gd name="connsiteY0" fmla="*/ 4763 h 2243138"/>
              <a:gd name="connsiteX1" fmla="*/ 1211449 w 1392424"/>
              <a:gd name="connsiteY1" fmla="*/ 504825 h 2243138"/>
              <a:gd name="connsiteX2" fmla="*/ 1068574 w 1392424"/>
              <a:gd name="connsiteY2" fmla="*/ 519113 h 2243138"/>
              <a:gd name="connsiteX3" fmla="*/ 1030474 w 1392424"/>
              <a:gd name="connsiteY3" fmla="*/ 514350 h 2243138"/>
              <a:gd name="connsiteX4" fmla="*/ 1030474 w 1392424"/>
              <a:gd name="connsiteY4" fmla="*/ 862013 h 2243138"/>
              <a:gd name="connsiteX5" fmla="*/ 373249 w 1392424"/>
              <a:gd name="connsiteY5" fmla="*/ 962026 h 2243138"/>
              <a:gd name="connsiteX6" fmla="*/ 358961 w 1392424"/>
              <a:gd name="connsiteY6" fmla="*/ 1338262 h 2243138"/>
              <a:gd name="connsiteX7" fmla="*/ 335149 w 1392424"/>
              <a:gd name="connsiteY7" fmla="*/ 1400175 h 2243138"/>
              <a:gd name="connsiteX8" fmla="*/ 316099 w 1392424"/>
              <a:gd name="connsiteY8" fmla="*/ 1890713 h 2243138"/>
              <a:gd name="connsiteX9" fmla="*/ 113693 w 1392424"/>
              <a:gd name="connsiteY9" fmla="*/ 1885950 h 2243138"/>
              <a:gd name="connsiteX10" fmla="*/ 87500 w 1392424"/>
              <a:gd name="connsiteY10" fmla="*/ 1978819 h 2243138"/>
              <a:gd name="connsiteX11" fmla="*/ 87500 w 1392424"/>
              <a:gd name="connsiteY11" fmla="*/ 2109788 h 2243138"/>
              <a:gd name="connsiteX12" fmla="*/ 106549 w 1392424"/>
              <a:gd name="connsiteY12" fmla="*/ 2243138 h 2243138"/>
              <a:gd name="connsiteX13" fmla="*/ 1387661 w 1392424"/>
              <a:gd name="connsiteY13" fmla="*/ 2205038 h 2243138"/>
              <a:gd name="connsiteX14" fmla="*/ 1392424 w 1392424"/>
              <a:gd name="connsiteY14" fmla="*/ 0 h 2243138"/>
              <a:gd name="connsiteX15" fmla="*/ 1192399 w 1392424"/>
              <a:gd name="connsiteY15" fmla="*/ 4763 h 2243138"/>
              <a:gd name="connsiteX0" fmla="*/ 1192399 w 1392424"/>
              <a:gd name="connsiteY0" fmla="*/ 4763 h 2243138"/>
              <a:gd name="connsiteX1" fmla="*/ 1211449 w 1392424"/>
              <a:gd name="connsiteY1" fmla="*/ 504825 h 2243138"/>
              <a:gd name="connsiteX2" fmla="*/ 1068574 w 1392424"/>
              <a:gd name="connsiteY2" fmla="*/ 519113 h 2243138"/>
              <a:gd name="connsiteX3" fmla="*/ 1030474 w 1392424"/>
              <a:gd name="connsiteY3" fmla="*/ 514350 h 2243138"/>
              <a:gd name="connsiteX4" fmla="*/ 1030474 w 1392424"/>
              <a:gd name="connsiteY4" fmla="*/ 862013 h 2243138"/>
              <a:gd name="connsiteX5" fmla="*/ 373249 w 1392424"/>
              <a:gd name="connsiteY5" fmla="*/ 962026 h 2243138"/>
              <a:gd name="connsiteX6" fmla="*/ 358961 w 1392424"/>
              <a:gd name="connsiteY6" fmla="*/ 1338262 h 2243138"/>
              <a:gd name="connsiteX7" fmla="*/ 335149 w 1392424"/>
              <a:gd name="connsiteY7" fmla="*/ 1400175 h 2243138"/>
              <a:gd name="connsiteX8" fmla="*/ 316099 w 1392424"/>
              <a:gd name="connsiteY8" fmla="*/ 1890713 h 2243138"/>
              <a:gd name="connsiteX9" fmla="*/ 113693 w 1392424"/>
              <a:gd name="connsiteY9" fmla="*/ 1885950 h 2243138"/>
              <a:gd name="connsiteX10" fmla="*/ 75593 w 1392424"/>
              <a:gd name="connsiteY10" fmla="*/ 1971675 h 2243138"/>
              <a:gd name="connsiteX11" fmla="*/ 87500 w 1392424"/>
              <a:gd name="connsiteY11" fmla="*/ 2109788 h 2243138"/>
              <a:gd name="connsiteX12" fmla="*/ 106549 w 1392424"/>
              <a:gd name="connsiteY12" fmla="*/ 2243138 h 2243138"/>
              <a:gd name="connsiteX13" fmla="*/ 1387661 w 1392424"/>
              <a:gd name="connsiteY13" fmla="*/ 2205038 h 2243138"/>
              <a:gd name="connsiteX14" fmla="*/ 1392424 w 1392424"/>
              <a:gd name="connsiteY14" fmla="*/ 0 h 2243138"/>
              <a:gd name="connsiteX15" fmla="*/ 1192399 w 1392424"/>
              <a:gd name="connsiteY15" fmla="*/ 4763 h 2243138"/>
              <a:gd name="connsiteX0" fmla="*/ 1192399 w 1392424"/>
              <a:gd name="connsiteY0" fmla="*/ 4763 h 2243138"/>
              <a:gd name="connsiteX1" fmla="*/ 1211449 w 1392424"/>
              <a:gd name="connsiteY1" fmla="*/ 504825 h 2243138"/>
              <a:gd name="connsiteX2" fmla="*/ 1068574 w 1392424"/>
              <a:gd name="connsiteY2" fmla="*/ 519113 h 2243138"/>
              <a:gd name="connsiteX3" fmla="*/ 1030474 w 1392424"/>
              <a:gd name="connsiteY3" fmla="*/ 514350 h 2243138"/>
              <a:gd name="connsiteX4" fmla="*/ 1030474 w 1392424"/>
              <a:gd name="connsiteY4" fmla="*/ 862013 h 2243138"/>
              <a:gd name="connsiteX5" fmla="*/ 373249 w 1392424"/>
              <a:gd name="connsiteY5" fmla="*/ 962026 h 2243138"/>
              <a:gd name="connsiteX6" fmla="*/ 358961 w 1392424"/>
              <a:gd name="connsiteY6" fmla="*/ 1338262 h 2243138"/>
              <a:gd name="connsiteX7" fmla="*/ 335149 w 1392424"/>
              <a:gd name="connsiteY7" fmla="*/ 1400175 h 2243138"/>
              <a:gd name="connsiteX8" fmla="*/ 316099 w 1392424"/>
              <a:gd name="connsiteY8" fmla="*/ 1890713 h 2243138"/>
              <a:gd name="connsiteX9" fmla="*/ 113693 w 1392424"/>
              <a:gd name="connsiteY9" fmla="*/ 1885950 h 2243138"/>
              <a:gd name="connsiteX10" fmla="*/ 75593 w 1392424"/>
              <a:gd name="connsiteY10" fmla="*/ 1971675 h 2243138"/>
              <a:gd name="connsiteX11" fmla="*/ 87500 w 1392424"/>
              <a:gd name="connsiteY11" fmla="*/ 2109788 h 2243138"/>
              <a:gd name="connsiteX12" fmla="*/ 106549 w 1392424"/>
              <a:gd name="connsiteY12" fmla="*/ 2243138 h 2243138"/>
              <a:gd name="connsiteX13" fmla="*/ 1387661 w 1392424"/>
              <a:gd name="connsiteY13" fmla="*/ 2205038 h 2243138"/>
              <a:gd name="connsiteX14" fmla="*/ 1392424 w 1392424"/>
              <a:gd name="connsiteY14" fmla="*/ 0 h 2243138"/>
              <a:gd name="connsiteX15" fmla="*/ 1192399 w 1392424"/>
              <a:gd name="connsiteY15" fmla="*/ 4763 h 2243138"/>
              <a:gd name="connsiteX0" fmla="*/ 1192399 w 1392424"/>
              <a:gd name="connsiteY0" fmla="*/ 4763 h 2243138"/>
              <a:gd name="connsiteX1" fmla="*/ 1211449 w 1392424"/>
              <a:gd name="connsiteY1" fmla="*/ 504825 h 2243138"/>
              <a:gd name="connsiteX2" fmla="*/ 1068574 w 1392424"/>
              <a:gd name="connsiteY2" fmla="*/ 519113 h 2243138"/>
              <a:gd name="connsiteX3" fmla="*/ 1030474 w 1392424"/>
              <a:gd name="connsiteY3" fmla="*/ 514350 h 2243138"/>
              <a:gd name="connsiteX4" fmla="*/ 1030474 w 1392424"/>
              <a:gd name="connsiteY4" fmla="*/ 862013 h 2243138"/>
              <a:gd name="connsiteX5" fmla="*/ 373249 w 1392424"/>
              <a:gd name="connsiteY5" fmla="*/ 962026 h 2243138"/>
              <a:gd name="connsiteX6" fmla="*/ 358961 w 1392424"/>
              <a:gd name="connsiteY6" fmla="*/ 1338262 h 2243138"/>
              <a:gd name="connsiteX7" fmla="*/ 335149 w 1392424"/>
              <a:gd name="connsiteY7" fmla="*/ 1400175 h 2243138"/>
              <a:gd name="connsiteX8" fmla="*/ 316099 w 1392424"/>
              <a:gd name="connsiteY8" fmla="*/ 1890713 h 2243138"/>
              <a:gd name="connsiteX9" fmla="*/ 113693 w 1392424"/>
              <a:gd name="connsiteY9" fmla="*/ 1885950 h 2243138"/>
              <a:gd name="connsiteX10" fmla="*/ 75593 w 1392424"/>
              <a:gd name="connsiteY10" fmla="*/ 1971675 h 2243138"/>
              <a:gd name="connsiteX11" fmla="*/ 87500 w 1392424"/>
              <a:gd name="connsiteY11" fmla="*/ 2109788 h 2243138"/>
              <a:gd name="connsiteX12" fmla="*/ 106549 w 1392424"/>
              <a:gd name="connsiteY12" fmla="*/ 2243138 h 2243138"/>
              <a:gd name="connsiteX13" fmla="*/ 1387661 w 1392424"/>
              <a:gd name="connsiteY13" fmla="*/ 2205038 h 2243138"/>
              <a:gd name="connsiteX14" fmla="*/ 1392424 w 1392424"/>
              <a:gd name="connsiteY14" fmla="*/ 0 h 2243138"/>
              <a:gd name="connsiteX15" fmla="*/ 1192399 w 1392424"/>
              <a:gd name="connsiteY15" fmla="*/ 4763 h 2243138"/>
              <a:gd name="connsiteX0" fmla="*/ 1192399 w 1392424"/>
              <a:gd name="connsiteY0" fmla="*/ 4763 h 2243138"/>
              <a:gd name="connsiteX1" fmla="*/ 1211449 w 1392424"/>
              <a:gd name="connsiteY1" fmla="*/ 504825 h 2243138"/>
              <a:gd name="connsiteX2" fmla="*/ 1068574 w 1392424"/>
              <a:gd name="connsiteY2" fmla="*/ 519113 h 2243138"/>
              <a:gd name="connsiteX3" fmla="*/ 1030474 w 1392424"/>
              <a:gd name="connsiteY3" fmla="*/ 514350 h 2243138"/>
              <a:gd name="connsiteX4" fmla="*/ 1030474 w 1392424"/>
              <a:gd name="connsiteY4" fmla="*/ 862013 h 2243138"/>
              <a:gd name="connsiteX5" fmla="*/ 373249 w 1392424"/>
              <a:gd name="connsiteY5" fmla="*/ 962026 h 2243138"/>
              <a:gd name="connsiteX6" fmla="*/ 358961 w 1392424"/>
              <a:gd name="connsiteY6" fmla="*/ 1338262 h 2243138"/>
              <a:gd name="connsiteX7" fmla="*/ 335149 w 1392424"/>
              <a:gd name="connsiteY7" fmla="*/ 1400175 h 2243138"/>
              <a:gd name="connsiteX8" fmla="*/ 316099 w 1392424"/>
              <a:gd name="connsiteY8" fmla="*/ 1890713 h 2243138"/>
              <a:gd name="connsiteX9" fmla="*/ 113693 w 1392424"/>
              <a:gd name="connsiteY9" fmla="*/ 1885950 h 2243138"/>
              <a:gd name="connsiteX10" fmla="*/ 75593 w 1392424"/>
              <a:gd name="connsiteY10" fmla="*/ 1971675 h 2243138"/>
              <a:gd name="connsiteX11" fmla="*/ 87500 w 1392424"/>
              <a:gd name="connsiteY11" fmla="*/ 2109788 h 2243138"/>
              <a:gd name="connsiteX12" fmla="*/ 106549 w 1392424"/>
              <a:gd name="connsiteY12" fmla="*/ 2243138 h 2243138"/>
              <a:gd name="connsiteX13" fmla="*/ 1387661 w 1392424"/>
              <a:gd name="connsiteY13" fmla="*/ 2205038 h 2243138"/>
              <a:gd name="connsiteX14" fmla="*/ 1392424 w 1392424"/>
              <a:gd name="connsiteY14" fmla="*/ 0 h 2243138"/>
              <a:gd name="connsiteX15" fmla="*/ 1192399 w 1392424"/>
              <a:gd name="connsiteY15" fmla="*/ 4763 h 224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2424" h="2243138">
                <a:moveTo>
                  <a:pt x="1192399" y="4763"/>
                </a:moveTo>
                <a:lnTo>
                  <a:pt x="1211449" y="504825"/>
                </a:lnTo>
                <a:lnTo>
                  <a:pt x="1068574" y="519113"/>
                </a:lnTo>
                <a:lnTo>
                  <a:pt x="1030474" y="514350"/>
                </a:lnTo>
                <a:lnTo>
                  <a:pt x="1030474" y="862013"/>
                </a:lnTo>
                <a:lnTo>
                  <a:pt x="373249" y="962026"/>
                </a:lnTo>
                <a:cubicBezTo>
                  <a:pt x="362136" y="1093788"/>
                  <a:pt x="370074" y="1206500"/>
                  <a:pt x="358961" y="1338262"/>
                </a:cubicBezTo>
                <a:cubicBezTo>
                  <a:pt x="357374" y="1362075"/>
                  <a:pt x="336736" y="1376362"/>
                  <a:pt x="335149" y="1400175"/>
                </a:cubicBezTo>
                <a:lnTo>
                  <a:pt x="316099" y="1890713"/>
                </a:lnTo>
                <a:lnTo>
                  <a:pt x="113693" y="1885950"/>
                </a:lnTo>
                <a:cubicBezTo>
                  <a:pt x="75593" y="1900634"/>
                  <a:pt x="74403" y="1883569"/>
                  <a:pt x="75593" y="1971675"/>
                </a:cubicBezTo>
                <a:cubicBezTo>
                  <a:pt x="50987" y="2002631"/>
                  <a:pt x="100993" y="2039542"/>
                  <a:pt x="87500" y="2109788"/>
                </a:cubicBezTo>
                <a:cubicBezTo>
                  <a:pt x="90675" y="2153841"/>
                  <a:pt x="-123241" y="2232819"/>
                  <a:pt x="106549" y="2243138"/>
                </a:cubicBezTo>
                <a:lnTo>
                  <a:pt x="1387661" y="2205038"/>
                </a:lnTo>
                <a:cubicBezTo>
                  <a:pt x="1389249" y="1470025"/>
                  <a:pt x="1390836" y="735013"/>
                  <a:pt x="1392424" y="0"/>
                </a:cubicBezTo>
                <a:lnTo>
                  <a:pt x="1192399" y="4763"/>
                </a:lnTo>
                <a:close/>
              </a:path>
            </a:pathLst>
          </a:cu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2B11C74A-A564-4018-B9C5-108FDCF0A128}"/>
              </a:ext>
            </a:extLst>
          </p:cNvPr>
          <p:cNvSpPr/>
          <p:nvPr/>
        </p:nvSpPr>
        <p:spPr>
          <a:xfrm>
            <a:off x="12122944" y="4474369"/>
            <a:ext cx="542925" cy="1402556"/>
          </a:xfrm>
          <a:custGeom>
            <a:avLst/>
            <a:gdLst>
              <a:gd name="connsiteX0" fmla="*/ 280987 w 542925"/>
              <a:gd name="connsiteY0" fmla="*/ 0 h 1402556"/>
              <a:gd name="connsiteX1" fmla="*/ 73819 w 542925"/>
              <a:gd name="connsiteY1" fmla="*/ 0 h 1402556"/>
              <a:gd name="connsiteX2" fmla="*/ 73819 w 542925"/>
              <a:gd name="connsiteY2" fmla="*/ 404812 h 1402556"/>
              <a:gd name="connsiteX3" fmla="*/ 0 w 542925"/>
              <a:gd name="connsiteY3" fmla="*/ 428625 h 1402556"/>
              <a:gd name="connsiteX4" fmla="*/ 2381 w 542925"/>
              <a:gd name="connsiteY4" fmla="*/ 754856 h 1402556"/>
              <a:gd name="connsiteX5" fmla="*/ 252412 w 542925"/>
              <a:gd name="connsiteY5" fmla="*/ 847725 h 1402556"/>
              <a:gd name="connsiteX6" fmla="*/ 235744 w 542925"/>
              <a:gd name="connsiteY6" fmla="*/ 1252537 h 1402556"/>
              <a:gd name="connsiteX7" fmla="*/ 180975 w 542925"/>
              <a:gd name="connsiteY7" fmla="*/ 1402556 h 1402556"/>
              <a:gd name="connsiteX8" fmla="*/ 542925 w 542925"/>
              <a:gd name="connsiteY8" fmla="*/ 1114425 h 1402556"/>
              <a:gd name="connsiteX9" fmla="*/ 280987 w 542925"/>
              <a:gd name="connsiteY9" fmla="*/ 0 h 140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2925" h="1402556">
                <a:moveTo>
                  <a:pt x="280987" y="0"/>
                </a:moveTo>
                <a:lnTo>
                  <a:pt x="73819" y="0"/>
                </a:lnTo>
                <a:lnTo>
                  <a:pt x="73819" y="404812"/>
                </a:lnTo>
                <a:lnTo>
                  <a:pt x="0" y="428625"/>
                </a:lnTo>
                <a:cubicBezTo>
                  <a:pt x="794" y="537369"/>
                  <a:pt x="1587" y="646112"/>
                  <a:pt x="2381" y="754856"/>
                </a:cubicBezTo>
                <a:lnTo>
                  <a:pt x="252412" y="847725"/>
                </a:lnTo>
                <a:lnTo>
                  <a:pt x="235744" y="1252537"/>
                </a:lnTo>
                <a:lnTo>
                  <a:pt x="180975" y="1402556"/>
                </a:lnTo>
                <a:lnTo>
                  <a:pt x="542925" y="1114425"/>
                </a:lnTo>
                <a:lnTo>
                  <a:pt x="280987" y="0"/>
                </a:lnTo>
                <a:close/>
              </a:path>
            </a:pathLst>
          </a:cu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3AF44B07-C519-40E9-8FAD-BDFF9599D786}"/>
              </a:ext>
            </a:extLst>
          </p:cNvPr>
          <p:cNvSpPr/>
          <p:nvPr/>
        </p:nvSpPr>
        <p:spPr>
          <a:xfrm>
            <a:off x="12137231" y="5791200"/>
            <a:ext cx="523875" cy="826294"/>
          </a:xfrm>
          <a:custGeom>
            <a:avLst/>
            <a:gdLst>
              <a:gd name="connsiteX0" fmla="*/ 169069 w 523875"/>
              <a:gd name="connsiteY0" fmla="*/ 21431 h 826294"/>
              <a:gd name="connsiteX1" fmla="*/ 157163 w 523875"/>
              <a:gd name="connsiteY1" fmla="*/ 178594 h 826294"/>
              <a:gd name="connsiteX2" fmla="*/ 173832 w 523875"/>
              <a:gd name="connsiteY2" fmla="*/ 223838 h 826294"/>
              <a:gd name="connsiteX3" fmla="*/ 157163 w 523875"/>
              <a:gd name="connsiteY3" fmla="*/ 352425 h 826294"/>
              <a:gd name="connsiteX4" fmla="*/ 2382 w 523875"/>
              <a:gd name="connsiteY4" fmla="*/ 545306 h 826294"/>
              <a:gd name="connsiteX5" fmla="*/ 0 w 523875"/>
              <a:gd name="connsiteY5" fmla="*/ 626269 h 826294"/>
              <a:gd name="connsiteX6" fmla="*/ 21432 w 523875"/>
              <a:gd name="connsiteY6" fmla="*/ 669131 h 826294"/>
              <a:gd name="connsiteX7" fmla="*/ 7144 w 523875"/>
              <a:gd name="connsiteY7" fmla="*/ 792956 h 826294"/>
              <a:gd name="connsiteX8" fmla="*/ 271463 w 523875"/>
              <a:gd name="connsiteY8" fmla="*/ 826294 h 826294"/>
              <a:gd name="connsiteX9" fmla="*/ 507207 w 523875"/>
              <a:gd name="connsiteY9" fmla="*/ 345281 h 826294"/>
              <a:gd name="connsiteX10" fmla="*/ 523875 w 523875"/>
              <a:gd name="connsiteY10" fmla="*/ 0 h 826294"/>
              <a:gd name="connsiteX11" fmla="*/ 169069 w 523875"/>
              <a:gd name="connsiteY11" fmla="*/ 21431 h 82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3875" h="826294">
                <a:moveTo>
                  <a:pt x="169069" y="21431"/>
                </a:moveTo>
                <a:lnTo>
                  <a:pt x="157163" y="178594"/>
                </a:lnTo>
                <a:lnTo>
                  <a:pt x="173832" y="223838"/>
                </a:lnTo>
                <a:lnTo>
                  <a:pt x="157163" y="352425"/>
                </a:lnTo>
                <a:lnTo>
                  <a:pt x="2382" y="545306"/>
                </a:lnTo>
                <a:lnTo>
                  <a:pt x="0" y="626269"/>
                </a:lnTo>
                <a:lnTo>
                  <a:pt x="21432" y="669131"/>
                </a:lnTo>
                <a:lnTo>
                  <a:pt x="7144" y="792956"/>
                </a:lnTo>
                <a:lnTo>
                  <a:pt x="271463" y="826294"/>
                </a:lnTo>
                <a:lnTo>
                  <a:pt x="507207" y="345281"/>
                </a:lnTo>
                <a:lnTo>
                  <a:pt x="523875" y="0"/>
                </a:lnTo>
                <a:lnTo>
                  <a:pt x="169069" y="21431"/>
                </a:lnTo>
                <a:close/>
              </a:path>
            </a:pathLst>
          </a:cu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F5DAB8B-0A2F-42A3-B28C-4B8779F4C96C}"/>
              </a:ext>
            </a:extLst>
          </p:cNvPr>
          <p:cNvSpPr/>
          <p:nvPr/>
        </p:nvSpPr>
        <p:spPr>
          <a:xfrm>
            <a:off x="13248705" y="5467491"/>
            <a:ext cx="1600200" cy="423061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AE1ADDD-A0E5-4E3A-A37B-E2B400FACC42}"/>
              </a:ext>
            </a:extLst>
          </p:cNvPr>
          <p:cNvSpPr/>
          <p:nvPr/>
        </p:nvSpPr>
        <p:spPr>
          <a:xfrm>
            <a:off x="9677400" y="6819900"/>
            <a:ext cx="6096000" cy="1067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7C15C533-1303-4BCC-9BBF-F569AE966C48}"/>
              </a:ext>
            </a:extLst>
          </p:cNvPr>
          <p:cNvSpPr/>
          <p:nvPr/>
        </p:nvSpPr>
        <p:spPr>
          <a:xfrm>
            <a:off x="10002286" y="3827043"/>
            <a:ext cx="4937676" cy="512980"/>
          </a:xfrm>
          <a:custGeom>
            <a:avLst/>
            <a:gdLst>
              <a:gd name="connsiteX0" fmla="*/ 1346752 w 4937676"/>
              <a:gd name="connsiteY0" fmla="*/ 44870 h 512980"/>
              <a:gd name="connsiteX1" fmla="*/ 1356277 w 4937676"/>
              <a:gd name="connsiteY1" fmla="*/ 454445 h 512980"/>
              <a:gd name="connsiteX2" fmla="*/ 2865989 w 4937676"/>
              <a:gd name="connsiteY2" fmla="*/ 449682 h 512980"/>
              <a:gd name="connsiteX3" fmla="*/ 3008864 w 4937676"/>
              <a:gd name="connsiteY3" fmla="*/ 440157 h 512980"/>
              <a:gd name="connsiteX4" fmla="*/ 3056489 w 4937676"/>
              <a:gd name="connsiteY4" fmla="*/ 430632 h 512980"/>
              <a:gd name="connsiteX5" fmla="*/ 3080302 w 4937676"/>
              <a:gd name="connsiteY5" fmla="*/ 425870 h 512980"/>
              <a:gd name="connsiteX6" fmla="*/ 3099352 w 4937676"/>
              <a:gd name="connsiteY6" fmla="*/ 421107 h 512980"/>
              <a:gd name="connsiteX7" fmla="*/ 3104114 w 4937676"/>
              <a:gd name="connsiteY7" fmla="*/ 354432 h 512980"/>
              <a:gd name="connsiteX8" fmla="*/ 3094589 w 4937676"/>
              <a:gd name="connsiteY8" fmla="*/ 325857 h 512980"/>
              <a:gd name="connsiteX9" fmla="*/ 3094589 w 4937676"/>
              <a:gd name="connsiteY9" fmla="*/ 163932 h 512980"/>
              <a:gd name="connsiteX10" fmla="*/ 3108877 w 4937676"/>
              <a:gd name="connsiteY10" fmla="*/ 121070 h 512980"/>
              <a:gd name="connsiteX11" fmla="*/ 3113639 w 4937676"/>
              <a:gd name="connsiteY11" fmla="*/ 63920 h 512980"/>
              <a:gd name="connsiteX12" fmla="*/ 0 w 4937676"/>
              <a:gd name="connsiteY12" fmla="*/ 0 h 512980"/>
              <a:gd name="connsiteX13" fmla="*/ 4937676 w 4937676"/>
              <a:gd name="connsiteY13" fmla="*/ 0 h 512980"/>
              <a:gd name="connsiteX14" fmla="*/ 4937676 w 4937676"/>
              <a:gd name="connsiteY14" fmla="*/ 512980 h 512980"/>
              <a:gd name="connsiteX15" fmla="*/ 0 w 4937676"/>
              <a:gd name="connsiteY15" fmla="*/ 512980 h 5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37676" h="512980">
                <a:moveTo>
                  <a:pt x="1346752" y="44870"/>
                </a:moveTo>
                <a:lnTo>
                  <a:pt x="1356277" y="454445"/>
                </a:lnTo>
                <a:lnTo>
                  <a:pt x="2865989" y="449682"/>
                </a:lnTo>
                <a:cubicBezTo>
                  <a:pt x="2925904" y="449682"/>
                  <a:pt x="2900508" y="450315"/>
                  <a:pt x="3008864" y="440157"/>
                </a:cubicBezTo>
                <a:cubicBezTo>
                  <a:pt x="3064891" y="434905"/>
                  <a:pt x="3023629" y="438847"/>
                  <a:pt x="3056489" y="430632"/>
                </a:cubicBezTo>
                <a:cubicBezTo>
                  <a:pt x="3064342" y="428669"/>
                  <a:pt x="3072400" y="427626"/>
                  <a:pt x="3080302" y="425870"/>
                </a:cubicBezTo>
                <a:cubicBezTo>
                  <a:pt x="3086692" y="424450"/>
                  <a:pt x="3097282" y="427317"/>
                  <a:pt x="3099352" y="421107"/>
                </a:cubicBezTo>
                <a:cubicBezTo>
                  <a:pt x="3106398" y="399969"/>
                  <a:pt x="3102527" y="376657"/>
                  <a:pt x="3104114" y="354432"/>
                </a:cubicBezTo>
                <a:cubicBezTo>
                  <a:pt x="3104114" y="354432"/>
                  <a:pt x="3095446" y="335861"/>
                  <a:pt x="3094589" y="325857"/>
                </a:cubicBezTo>
                <a:cubicBezTo>
                  <a:pt x="3091553" y="290439"/>
                  <a:pt x="3080442" y="213448"/>
                  <a:pt x="3094589" y="163932"/>
                </a:cubicBezTo>
                <a:cubicBezTo>
                  <a:pt x="3098726" y="149451"/>
                  <a:pt x="3104114" y="135357"/>
                  <a:pt x="3108877" y="121070"/>
                </a:cubicBezTo>
                <a:lnTo>
                  <a:pt x="3113639" y="63920"/>
                </a:lnTo>
                <a:close/>
                <a:moveTo>
                  <a:pt x="0" y="0"/>
                </a:moveTo>
                <a:lnTo>
                  <a:pt x="4937676" y="0"/>
                </a:lnTo>
                <a:lnTo>
                  <a:pt x="4937676" y="512980"/>
                </a:lnTo>
                <a:lnTo>
                  <a:pt x="0" y="512980"/>
                </a:lnTo>
                <a:close/>
              </a:path>
            </a:pathLst>
          </a:custGeom>
          <a:solidFill>
            <a:schemeClr val="bg1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7B67D9C-7EBB-4C81-B663-78D637CC2A05}"/>
              </a:ext>
            </a:extLst>
          </p:cNvPr>
          <p:cNvSpPr/>
          <p:nvPr/>
        </p:nvSpPr>
        <p:spPr>
          <a:xfrm>
            <a:off x="9996055" y="3824769"/>
            <a:ext cx="4937676" cy="51298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DF4459D-1715-4E78-A628-82E3175F77D4}"/>
              </a:ext>
            </a:extLst>
          </p:cNvPr>
          <p:cNvSpPr txBox="1"/>
          <p:nvPr/>
        </p:nvSpPr>
        <p:spPr>
          <a:xfrm>
            <a:off x="9953715" y="3886128"/>
            <a:ext cx="1411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spc="-150" dirty="0"/>
              <a:t>OECD</a:t>
            </a:r>
            <a:r>
              <a:rPr lang="zh-CN" altLang="en-US" sz="2000" b="1" spc="-150" dirty="0"/>
              <a:t>平均值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28E9E6A-B69F-4D44-A845-EB56434F2EF2}"/>
              </a:ext>
            </a:extLst>
          </p:cNvPr>
          <p:cNvSpPr/>
          <p:nvPr/>
        </p:nvSpPr>
        <p:spPr>
          <a:xfrm>
            <a:off x="13015661" y="5822338"/>
            <a:ext cx="1979731" cy="826293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70BFFEB-829B-44EA-A71B-11030160E162}"/>
              </a:ext>
            </a:extLst>
          </p:cNvPr>
          <p:cNvSpPr txBox="1"/>
          <p:nvPr/>
        </p:nvSpPr>
        <p:spPr>
          <a:xfrm>
            <a:off x="13077324" y="6051947"/>
            <a:ext cx="18564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/>
              <a:t>*资料出自</a:t>
            </a:r>
            <a:r>
              <a:rPr lang="en-US" altLang="zh-CN" sz="1600" dirty="0"/>
              <a:t>:</a:t>
            </a:r>
            <a:r>
              <a:rPr lang="en-US" altLang="zh-CN" sz="1600" spc="-150" dirty="0">
                <a:latin typeface="Arial Narrow" panose="020B0606020202030204" pitchFamily="34" charset="0"/>
              </a:rPr>
              <a:t>OECD</a:t>
            </a:r>
          </a:p>
          <a:p>
            <a:pPr algn="r"/>
            <a:r>
              <a:rPr lang="zh-CN" altLang="en-US" sz="1600" dirty="0"/>
              <a:t>健康数据 </a:t>
            </a:r>
            <a:r>
              <a:rPr lang="en-US" altLang="zh-CN" dirty="0"/>
              <a:t>2011</a:t>
            </a:r>
            <a:endParaRPr lang="zh-CN" altLang="en-US" sz="1600" dirty="0"/>
          </a:p>
        </p:txBody>
      </p:sp>
      <p:grpSp>
        <p:nvGrpSpPr>
          <p:cNvPr id="1003" name="그룹 1003"/>
          <p:cNvGrpSpPr/>
          <p:nvPr/>
        </p:nvGrpSpPr>
        <p:grpSpPr>
          <a:xfrm>
            <a:off x="10397263" y="1181100"/>
            <a:ext cx="1108937" cy="1108933"/>
            <a:chOff x="10494763" y="1176169"/>
            <a:chExt cx="1108937" cy="110893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94763" y="1176169"/>
              <a:ext cx="1108937" cy="11089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860353" y="5612065"/>
            <a:ext cx="1936601" cy="3319915"/>
            <a:chOff x="8860353" y="5612065"/>
            <a:chExt cx="1936601" cy="331991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60353" y="5612065"/>
              <a:ext cx="1936601" cy="331991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6522441" y="900225"/>
            <a:ext cx="5630288" cy="7068328"/>
            <a:chOff x="6522441" y="900225"/>
            <a:chExt cx="5630288" cy="7068328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2441" y="900225"/>
              <a:ext cx="5630288" cy="706832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202247" y="-214875"/>
            <a:ext cx="12224719" cy="1589143"/>
            <a:chOff x="6202247" y="-214875"/>
            <a:chExt cx="12224719" cy="1589143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2247" y="-214875"/>
              <a:ext cx="12224719" cy="158914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2344895" y="1573900"/>
            <a:ext cx="5274826" cy="4097774"/>
            <a:chOff x="12344895" y="1573900"/>
            <a:chExt cx="5274826" cy="4097774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44895" y="1573900"/>
              <a:ext cx="5274826" cy="409777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595234" y="3659491"/>
            <a:ext cx="3526577" cy="2966733"/>
            <a:chOff x="13595234" y="3659491"/>
            <a:chExt cx="3526577" cy="2966733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1140000">
              <a:off x="13595234" y="3659491"/>
              <a:ext cx="3526577" cy="2966733"/>
            </a:xfrm>
            <a:prstGeom prst="rect">
              <a:avLst/>
            </a:prstGeom>
          </p:spPr>
        </p:pic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70583AA1-1033-4653-8524-EBDA6864A747}"/>
              </a:ext>
            </a:extLst>
          </p:cNvPr>
          <p:cNvSpPr txBox="1"/>
          <p:nvPr/>
        </p:nvSpPr>
        <p:spPr>
          <a:xfrm>
            <a:off x="304800" y="-92326"/>
            <a:ext cx="5303054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2-2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用话语充满内心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A8F35AB-0AEE-4623-9452-36611A4297C9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7071851-CFAD-4A76-8402-E3E0488FDD28}"/>
              </a:ext>
            </a:extLst>
          </p:cNvPr>
          <p:cNvSpPr txBox="1"/>
          <p:nvPr/>
        </p:nvSpPr>
        <p:spPr>
          <a:xfrm>
            <a:off x="410749" y="3924300"/>
            <a:ext cx="5186035" cy="3318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吃蜂王浆的工蜂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就会成为蜂后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但吃别的蜂蜜或花粉的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工蜂只能很快死去。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7FD03EB-EEFB-40AD-9DE1-49CC33413232}"/>
              </a:ext>
            </a:extLst>
          </p:cNvPr>
          <p:cNvSpPr txBox="1"/>
          <p:nvPr/>
        </p:nvSpPr>
        <p:spPr>
          <a:xfrm>
            <a:off x="990600" y="2786276"/>
            <a:ext cx="4445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4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蜂后与工蜂</a:t>
            </a:r>
            <a:r>
              <a:rPr lang="en-US" altLang="zh-CN" sz="4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endParaRPr lang="zh-CN" altLang="en-US" sz="48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F19868D4-2016-43B5-8677-1699D6417D19}"/>
              </a:ext>
            </a:extLst>
          </p:cNvPr>
          <p:cNvSpPr txBox="1"/>
          <p:nvPr/>
        </p:nvSpPr>
        <p:spPr>
          <a:xfrm>
            <a:off x="304800" y="-92326"/>
            <a:ext cx="5303054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2-2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用话语充满内心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CF3CFA6-3032-472A-A37D-141520FE9652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2AAEFAC-ECB3-42D2-BEE5-BBBAB9EF2D7B}"/>
              </a:ext>
            </a:extLst>
          </p:cNvPr>
          <p:cNvSpPr txBox="1"/>
          <p:nvPr/>
        </p:nvSpPr>
        <p:spPr>
          <a:xfrm>
            <a:off x="4723560" y="1866900"/>
            <a:ext cx="8840882" cy="3663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7200" b="1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&lt;</a:t>
            </a:r>
            <a:r>
              <a:rPr lang="zh-CN" altLang="en-US" sz="7200" b="1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迎接</a:t>
            </a:r>
            <a:r>
              <a:rPr lang="en-US" altLang="zh-CN" sz="7200" b="1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&gt;</a:t>
            </a:r>
            <a:endParaRPr lang="en-US" altLang="zh-CN" sz="7200" b="1" i="0" spc="3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7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敞开我的心扉</a:t>
            </a:r>
            <a:endParaRPr lang="en-US" altLang="zh-CN" sz="72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72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原本的接受神的话语</a:t>
            </a:r>
            <a:endParaRPr lang="en-US" altLang="zh-CN" sz="7200" b="1" i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35CAC18-89ED-4774-99AE-7C19E46524BD}"/>
              </a:ext>
            </a:extLst>
          </p:cNvPr>
          <p:cNvSpPr txBox="1"/>
          <p:nvPr/>
        </p:nvSpPr>
        <p:spPr>
          <a:xfrm>
            <a:off x="4933459" y="6102257"/>
            <a:ext cx="10687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因为我是罪恶的人在我的面目中只有罪恶的样子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1223FE5-B065-494D-B0E7-D8EFB2AAF5B4}"/>
              </a:ext>
            </a:extLst>
          </p:cNvPr>
          <p:cNvSpPr txBox="1"/>
          <p:nvPr/>
        </p:nvSpPr>
        <p:spPr>
          <a:xfrm>
            <a:off x="2647459" y="5645099"/>
            <a:ext cx="2646879" cy="1069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为什么？</a:t>
            </a:r>
            <a:endParaRPr lang="en-US" altLang="zh-CN" sz="4800" b="1" i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923274" y="-137829"/>
            <a:ext cx="14706199" cy="9530258"/>
            <a:chOff x="6923274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23274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923274" y="0"/>
            <a:ext cx="12177648" cy="9392429"/>
            <a:chOff x="6923274" y="0"/>
            <a:chExt cx="12177648" cy="939242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23274" y="0"/>
              <a:ext cx="12177648" cy="9392429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528CAB4-8E75-4B84-B8E5-70479E9970D4}"/>
              </a:ext>
            </a:extLst>
          </p:cNvPr>
          <p:cNvSpPr txBox="1"/>
          <p:nvPr/>
        </p:nvSpPr>
        <p:spPr>
          <a:xfrm>
            <a:off x="304800" y="-92326"/>
            <a:ext cx="4802918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2-3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心与耶稣嫁接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1B04152-A710-4272-AC12-52907CEAE02B}"/>
              </a:ext>
            </a:extLst>
          </p:cNvPr>
          <p:cNvSpPr txBox="1"/>
          <p:nvPr/>
        </p:nvSpPr>
        <p:spPr>
          <a:xfrm>
            <a:off x="154555" y="9513000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8C68703-5931-4077-86E7-E9FACC26896F}"/>
              </a:ext>
            </a:extLst>
          </p:cNvPr>
          <p:cNvSpPr txBox="1"/>
          <p:nvPr/>
        </p:nvSpPr>
        <p:spPr>
          <a:xfrm>
            <a:off x="665475" y="3433829"/>
            <a:ext cx="5686172" cy="2695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把香瓜嫁接到南瓜的跟上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因南瓜的根里流出肥汁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香瓜就变得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又甜又可口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C52FC95-3E5F-48DF-A0DD-8B5A927710F9}"/>
              </a:ext>
            </a:extLst>
          </p:cNvPr>
          <p:cNvSpPr txBox="1"/>
          <p:nvPr/>
        </p:nvSpPr>
        <p:spPr>
          <a:xfrm>
            <a:off x="304800" y="2017064"/>
            <a:ext cx="64075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&lt;</a:t>
            </a:r>
            <a:r>
              <a:rPr lang="zh-CN" altLang="en-US" sz="4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香瓜嫁接到南瓜上</a:t>
            </a:r>
            <a:r>
              <a:rPr lang="en-US" altLang="zh-CN" sz="4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endParaRPr lang="zh-CN" altLang="en-US" sz="48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AB2CCD0-A93A-4C40-99FB-AA9648B4AE8D}"/>
              </a:ext>
            </a:extLst>
          </p:cNvPr>
          <p:cNvSpPr txBox="1"/>
          <p:nvPr/>
        </p:nvSpPr>
        <p:spPr>
          <a:xfrm>
            <a:off x="915550" y="6817839"/>
            <a:ext cx="5186035" cy="2030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罪不是我来洗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而是要相信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耶稣洗净了我所有的罪</a:t>
            </a:r>
            <a:endParaRPr lang="en-US" altLang="zh-CN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26067" y="1918672"/>
            <a:ext cx="5397296" cy="6962014"/>
            <a:chOff x="926067" y="1918672"/>
            <a:chExt cx="5397296" cy="6962014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6067" y="1918672"/>
              <a:ext cx="5397296" cy="696201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989966" y="1836276"/>
            <a:ext cx="10358348" cy="7095774"/>
            <a:chOff x="6989966" y="1836276"/>
            <a:chExt cx="10358348" cy="7095774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89966" y="1836276"/>
              <a:ext cx="10358348" cy="7095774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8319E91F-9B48-4F72-847A-86D27474ECDF}"/>
              </a:ext>
            </a:extLst>
          </p:cNvPr>
          <p:cNvSpPr txBox="1"/>
          <p:nvPr/>
        </p:nvSpPr>
        <p:spPr>
          <a:xfrm>
            <a:off x="277364" y="-59482"/>
            <a:ext cx="12981439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2-4</a:t>
            </a:r>
            <a:r>
              <a:rPr lang="en-US" altLang="zh-CN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一日长于百年</a:t>
            </a:r>
            <a:r>
              <a:rPr lang="en-US" altLang="zh-CN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》(</a:t>
            </a:r>
            <a:r>
              <a:rPr lang="zh-CN" altLang="en-US" sz="3600" b="1" spc="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乌兹别克斯坦</a:t>
            </a:r>
            <a:r>
              <a:rPr lang="en-US" altLang="zh-CN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曼库特</a:t>
            </a:r>
            <a:r>
              <a:rPr lang="en-US" altLang="zh-CN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的故事</a:t>
            </a:r>
            <a:r>
              <a:rPr lang="en-US" altLang="zh-CN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8BA3371-750A-4585-9A79-A4700DB13234}"/>
              </a:ext>
            </a:extLst>
          </p:cNvPr>
          <p:cNvSpPr txBox="1"/>
          <p:nvPr/>
        </p:nvSpPr>
        <p:spPr>
          <a:xfrm>
            <a:off x="154555" y="9525068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从我心中传来的声音是咒诅</a:t>
            </a:r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7E77337F-8BC1-4B59-B3AD-24836BAF0C1A}"/>
              </a:ext>
            </a:extLst>
          </p:cNvPr>
          <p:cNvSpPr/>
          <p:nvPr/>
        </p:nvSpPr>
        <p:spPr>
          <a:xfrm>
            <a:off x="8001000" y="2482607"/>
            <a:ext cx="1244842" cy="676978"/>
          </a:xfrm>
          <a:custGeom>
            <a:avLst/>
            <a:gdLst>
              <a:gd name="connsiteX0" fmla="*/ 622542 w 1244842"/>
              <a:gd name="connsiteY0" fmla="*/ 3878 h 676978"/>
              <a:gd name="connsiteX1" fmla="*/ 622542 w 1244842"/>
              <a:gd name="connsiteY1" fmla="*/ 3878 h 676978"/>
              <a:gd name="connsiteX2" fmla="*/ 308217 w 1244842"/>
              <a:gd name="connsiteY2" fmla="*/ 7053 h 676978"/>
              <a:gd name="connsiteX3" fmla="*/ 282817 w 1244842"/>
              <a:gd name="connsiteY3" fmla="*/ 19753 h 676978"/>
              <a:gd name="connsiteX4" fmla="*/ 241542 w 1244842"/>
              <a:gd name="connsiteY4" fmla="*/ 35628 h 676978"/>
              <a:gd name="connsiteX5" fmla="*/ 216142 w 1244842"/>
              <a:gd name="connsiteY5" fmla="*/ 51503 h 676978"/>
              <a:gd name="connsiteX6" fmla="*/ 184392 w 1244842"/>
              <a:gd name="connsiteY6" fmla="*/ 64203 h 676978"/>
              <a:gd name="connsiteX7" fmla="*/ 162167 w 1244842"/>
              <a:gd name="connsiteY7" fmla="*/ 73728 h 676978"/>
              <a:gd name="connsiteX8" fmla="*/ 146292 w 1244842"/>
              <a:gd name="connsiteY8" fmla="*/ 80078 h 676978"/>
              <a:gd name="connsiteX9" fmla="*/ 127242 w 1244842"/>
              <a:gd name="connsiteY9" fmla="*/ 89603 h 676978"/>
              <a:gd name="connsiteX10" fmla="*/ 114542 w 1244842"/>
              <a:gd name="connsiteY10" fmla="*/ 92778 h 676978"/>
              <a:gd name="connsiteX11" fmla="*/ 98667 w 1244842"/>
              <a:gd name="connsiteY11" fmla="*/ 99128 h 676978"/>
              <a:gd name="connsiteX12" fmla="*/ 89142 w 1244842"/>
              <a:gd name="connsiteY12" fmla="*/ 102303 h 676978"/>
              <a:gd name="connsiteX13" fmla="*/ 79617 w 1244842"/>
              <a:gd name="connsiteY13" fmla="*/ 111828 h 676978"/>
              <a:gd name="connsiteX14" fmla="*/ 57392 w 1244842"/>
              <a:gd name="connsiteY14" fmla="*/ 127703 h 676978"/>
              <a:gd name="connsiteX15" fmla="*/ 41517 w 1244842"/>
              <a:gd name="connsiteY15" fmla="*/ 146753 h 676978"/>
              <a:gd name="connsiteX16" fmla="*/ 38342 w 1244842"/>
              <a:gd name="connsiteY16" fmla="*/ 156278 h 676978"/>
              <a:gd name="connsiteX17" fmla="*/ 28817 w 1244842"/>
              <a:gd name="connsiteY17" fmla="*/ 181678 h 676978"/>
              <a:gd name="connsiteX18" fmla="*/ 25642 w 1244842"/>
              <a:gd name="connsiteY18" fmla="*/ 200728 h 676978"/>
              <a:gd name="connsiteX19" fmla="*/ 16117 w 1244842"/>
              <a:gd name="connsiteY19" fmla="*/ 251528 h 676978"/>
              <a:gd name="connsiteX20" fmla="*/ 3417 w 1244842"/>
              <a:gd name="connsiteY20" fmla="*/ 400753 h 676978"/>
              <a:gd name="connsiteX21" fmla="*/ 242 w 1244842"/>
              <a:gd name="connsiteY21" fmla="*/ 422978 h 676978"/>
              <a:gd name="connsiteX22" fmla="*/ 9767 w 1244842"/>
              <a:gd name="connsiteY22" fmla="*/ 496003 h 676978"/>
              <a:gd name="connsiteX23" fmla="*/ 38342 w 1244842"/>
              <a:gd name="connsiteY23" fmla="*/ 537278 h 676978"/>
              <a:gd name="connsiteX24" fmla="*/ 44692 w 1244842"/>
              <a:gd name="connsiteY24" fmla="*/ 546803 h 676978"/>
              <a:gd name="connsiteX25" fmla="*/ 47867 w 1244842"/>
              <a:gd name="connsiteY25" fmla="*/ 581728 h 676978"/>
              <a:gd name="connsiteX26" fmla="*/ 66917 w 1244842"/>
              <a:gd name="connsiteY26" fmla="*/ 600778 h 676978"/>
              <a:gd name="connsiteX27" fmla="*/ 82792 w 1244842"/>
              <a:gd name="connsiteY27" fmla="*/ 603953 h 676978"/>
              <a:gd name="connsiteX28" fmla="*/ 111367 w 1244842"/>
              <a:gd name="connsiteY28" fmla="*/ 610303 h 676978"/>
              <a:gd name="connsiteX29" fmla="*/ 130417 w 1244842"/>
              <a:gd name="connsiteY29" fmla="*/ 619828 h 676978"/>
              <a:gd name="connsiteX30" fmla="*/ 171692 w 1244842"/>
              <a:gd name="connsiteY30" fmla="*/ 632528 h 676978"/>
              <a:gd name="connsiteX31" fmla="*/ 187567 w 1244842"/>
              <a:gd name="connsiteY31" fmla="*/ 638878 h 676978"/>
              <a:gd name="connsiteX32" fmla="*/ 225667 w 1244842"/>
              <a:gd name="connsiteY32" fmla="*/ 648403 h 676978"/>
              <a:gd name="connsiteX33" fmla="*/ 260592 w 1244842"/>
              <a:gd name="connsiteY33" fmla="*/ 661103 h 676978"/>
              <a:gd name="connsiteX34" fmla="*/ 273292 w 1244842"/>
              <a:gd name="connsiteY34" fmla="*/ 664278 h 676978"/>
              <a:gd name="connsiteX35" fmla="*/ 416167 w 1244842"/>
              <a:gd name="connsiteY35" fmla="*/ 676978 h 676978"/>
              <a:gd name="connsiteX36" fmla="*/ 549517 w 1244842"/>
              <a:gd name="connsiteY36" fmla="*/ 673803 h 676978"/>
              <a:gd name="connsiteX37" fmla="*/ 597142 w 1244842"/>
              <a:gd name="connsiteY37" fmla="*/ 667453 h 676978"/>
              <a:gd name="connsiteX38" fmla="*/ 882892 w 1244842"/>
              <a:gd name="connsiteY38" fmla="*/ 664278 h 676978"/>
              <a:gd name="connsiteX39" fmla="*/ 908292 w 1244842"/>
              <a:gd name="connsiteY39" fmla="*/ 661103 h 676978"/>
              <a:gd name="connsiteX40" fmla="*/ 946392 w 1244842"/>
              <a:gd name="connsiteY40" fmla="*/ 654753 h 676978"/>
              <a:gd name="connsiteX41" fmla="*/ 1028942 w 1244842"/>
              <a:gd name="connsiteY41" fmla="*/ 645228 h 676978"/>
              <a:gd name="connsiteX42" fmla="*/ 1044817 w 1244842"/>
              <a:gd name="connsiteY42" fmla="*/ 642053 h 676978"/>
              <a:gd name="connsiteX43" fmla="*/ 1063867 w 1244842"/>
              <a:gd name="connsiteY43" fmla="*/ 635703 h 676978"/>
              <a:gd name="connsiteX44" fmla="*/ 1105142 w 1244842"/>
              <a:gd name="connsiteY44" fmla="*/ 619828 h 676978"/>
              <a:gd name="connsiteX45" fmla="*/ 1117842 w 1244842"/>
              <a:gd name="connsiteY45" fmla="*/ 616653 h 676978"/>
              <a:gd name="connsiteX46" fmla="*/ 1136892 w 1244842"/>
              <a:gd name="connsiteY46" fmla="*/ 607128 h 676978"/>
              <a:gd name="connsiteX47" fmla="*/ 1203567 w 1244842"/>
              <a:gd name="connsiteY47" fmla="*/ 597603 h 676978"/>
              <a:gd name="connsiteX48" fmla="*/ 1213092 w 1244842"/>
              <a:gd name="connsiteY48" fmla="*/ 591253 h 676978"/>
              <a:gd name="connsiteX49" fmla="*/ 1222617 w 1244842"/>
              <a:gd name="connsiteY49" fmla="*/ 575378 h 676978"/>
              <a:gd name="connsiteX50" fmla="*/ 1235317 w 1244842"/>
              <a:gd name="connsiteY50" fmla="*/ 546803 h 676978"/>
              <a:gd name="connsiteX51" fmla="*/ 1241667 w 1244842"/>
              <a:gd name="connsiteY51" fmla="*/ 492828 h 676978"/>
              <a:gd name="connsiteX52" fmla="*/ 1244842 w 1244842"/>
              <a:gd name="connsiteY52" fmla="*/ 435678 h 676978"/>
              <a:gd name="connsiteX53" fmla="*/ 1228967 w 1244842"/>
              <a:gd name="connsiteY53" fmla="*/ 356303 h 676978"/>
              <a:gd name="connsiteX54" fmla="*/ 1200392 w 1244842"/>
              <a:gd name="connsiteY54" fmla="*/ 334078 h 676978"/>
              <a:gd name="connsiteX55" fmla="*/ 1124192 w 1244842"/>
              <a:gd name="connsiteY55" fmla="*/ 292803 h 676978"/>
              <a:gd name="connsiteX56" fmla="*/ 1032117 w 1244842"/>
              <a:gd name="connsiteY56" fmla="*/ 238828 h 676978"/>
              <a:gd name="connsiteX57" fmla="*/ 1006717 w 1244842"/>
              <a:gd name="connsiteY57" fmla="*/ 219778 h 676978"/>
              <a:gd name="connsiteX58" fmla="*/ 974967 w 1244842"/>
              <a:gd name="connsiteY58" fmla="*/ 200728 h 676978"/>
              <a:gd name="connsiteX59" fmla="*/ 911467 w 1244842"/>
              <a:gd name="connsiteY59" fmla="*/ 156278 h 676978"/>
              <a:gd name="connsiteX60" fmla="*/ 886067 w 1244842"/>
              <a:gd name="connsiteY60" fmla="*/ 140403 h 676978"/>
              <a:gd name="connsiteX61" fmla="*/ 793992 w 1244842"/>
              <a:gd name="connsiteY61" fmla="*/ 80078 h 676978"/>
              <a:gd name="connsiteX62" fmla="*/ 733667 w 1244842"/>
              <a:gd name="connsiteY62" fmla="*/ 70553 h 676978"/>
              <a:gd name="connsiteX63" fmla="*/ 686042 w 1244842"/>
              <a:gd name="connsiteY63" fmla="*/ 51503 h 676978"/>
              <a:gd name="connsiteX64" fmla="*/ 670167 w 1244842"/>
              <a:gd name="connsiteY64" fmla="*/ 41978 h 676978"/>
              <a:gd name="connsiteX65" fmla="*/ 651117 w 1244842"/>
              <a:gd name="connsiteY65" fmla="*/ 22928 h 676978"/>
              <a:gd name="connsiteX66" fmla="*/ 635242 w 1244842"/>
              <a:gd name="connsiteY66" fmla="*/ 10228 h 676978"/>
              <a:gd name="connsiteX67" fmla="*/ 622542 w 1244842"/>
              <a:gd name="connsiteY67" fmla="*/ 3878 h 676978"/>
              <a:gd name="connsiteX0" fmla="*/ 622542 w 1244842"/>
              <a:gd name="connsiteY0" fmla="*/ 3878 h 676978"/>
              <a:gd name="connsiteX1" fmla="*/ 622542 w 1244842"/>
              <a:gd name="connsiteY1" fmla="*/ 3878 h 676978"/>
              <a:gd name="connsiteX2" fmla="*/ 308217 w 1244842"/>
              <a:gd name="connsiteY2" fmla="*/ 7053 h 676978"/>
              <a:gd name="connsiteX3" fmla="*/ 282817 w 1244842"/>
              <a:gd name="connsiteY3" fmla="*/ 19753 h 676978"/>
              <a:gd name="connsiteX4" fmla="*/ 241542 w 1244842"/>
              <a:gd name="connsiteY4" fmla="*/ 35628 h 676978"/>
              <a:gd name="connsiteX5" fmla="*/ 216142 w 1244842"/>
              <a:gd name="connsiteY5" fmla="*/ 51503 h 676978"/>
              <a:gd name="connsiteX6" fmla="*/ 184392 w 1244842"/>
              <a:gd name="connsiteY6" fmla="*/ 64203 h 676978"/>
              <a:gd name="connsiteX7" fmla="*/ 162167 w 1244842"/>
              <a:gd name="connsiteY7" fmla="*/ 73728 h 676978"/>
              <a:gd name="connsiteX8" fmla="*/ 146292 w 1244842"/>
              <a:gd name="connsiteY8" fmla="*/ 80078 h 676978"/>
              <a:gd name="connsiteX9" fmla="*/ 127242 w 1244842"/>
              <a:gd name="connsiteY9" fmla="*/ 89603 h 676978"/>
              <a:gd name="connsiteX10" fmla="*/ 114542 w 1244842"/>
              <a:gd name="connsiteY10" fmla="*/ 92778 h 676978"/>
              <a:gd name="connsiteX11" fmla="*/ 98667 w 1244842"/>
              <a:gd name="connsiteY11" fmla="*/ 99128 h 676978"/>
              <a:gd name="connsiteX12" fmla="*/ 89142 w 1244842"/>
              <a:gd name="connsiteY12" fmla="*/ 102303 h 676978"/>
              <a:gd name="connsiteX13" fmla="*/ 79617 w 1244842"/>
              <a:gd name="connsiteY13" fmla="*/ 111828 h 676978"/>
              <a:gd name="connsiteX14" fmla="*/ 57392 w 1244842"/>
              <a:gd name="connsiteY14" fmla="*/ 127703 h 676978"/>
              <a:gd name="connsiteX15" fmla="*/ 41517 w 1244842"/>
              <a:gd name="connsiteY15" fmla="*/ 146753 h 676978"/>
              <a:gd name="connsiteX16" fmla="*/ 38342 w 1244842"/>
              <a:gd name="connsiteY16" fmla="*/ 156278 h 676978"/>
              <a:gd name="connsiteX17" fmla="*/ 28817 w 1244842"/>
              <a:gd name="connsiteY17" fmla="*/ 181678 h 676978"/>
              <a:gd name="connsiteX18" fmla="*/ 25642 w 1244842"/>
              <a:gd name="connsiteY18" fmla="*/ 200728 h 676978"/>
              <a:gd name="connsiteX19" fmla="*/ 16117 w 1244842"/>
              <a:gd name="connsiteY19" fmla="*/ 251528 h 676978"/>
              <a:gd name="connsiteX20" fmla="*/ 3417 w 1244842"/>
              <a:gd name="connsiteY20" fmla="*/ 400753 h 676978"/>
              <a:gd name="connsiteX21" fmla="*/ 242 w 1244842"/>
              <a:gd name="connsiteY21" fmla="*/ 422978 h 676978"/>
              <a:gd name="connsiteX22" fmla="*/ 9767 w 1244842"/>
              <a:gd name="connsiteY22" fmla="*/ 496003 h 676978"/>
              <a:gd name="connsiteX23" fmla="*/ 38342 w 1244842"/>
              <a:gd name="connsiteY23" fmla="*/ 537278 h 676978"/>
              <a:gd name="connsiteX24" fmla="*/ 44692 w 1244842"/>
              <a:gd name="connsiteY24" fmla="*/ 546803 h 676978"/>
              <a:gd name="connsiteX25" fmla="*/ 47867 w 1244842"/>
              <a:gd name="connsiteY25" fmla="*/ 581728 h 676978"/>
              <a:gd name="connsiteX26" fmla="*/ 66917 w 1244842"/>
              <a:gd name="connsiteY26" fmla="*/ 600778 h 676978"/>
              <a:gd name="connsiteX27" fmla="*/ 82792 w 1244842"/>
              <a:gd name="connsiteY27" fmla="*/ 603953 h 676978"/>
              <a:gd name="connsiteX28" fmla="*/ 111367 w 1244842"/>
              <a:gd name="connsiteY28" fmla="*/ 610303 h 676978"/>
              <a:gd name="connsiteX29" fmla="*/ 130417 w 1244842"/>
              <a:gd name="connsiteY29" fmla="*/ 619828 h 676978"/>
              <a:gd name="connsiteX30" fmla="*/ 171692 w 1244842"/>
              <a:gd name="connsiteY30" fmla="*/ 632528 h 676978"/>
              <a:gd name="connsiteX31" fmla="*/ 187567 w 1244842"/>
              <a:gd name="connsiteY31" fmla="*/ 638878 h 676978"/>
              <a:gd name="connsiteX32" fmla="*/ 225667 w 1244842"/>
              <a:gd name="connsiteY32" fmla="*/ 648403 h 676978"/>
              <a:gd name="connsiteX33" fmla="*/ 260592 w 1244842"/>
              <a:gd name="connsiteY33" fmla="*/ 661103 h 676978"/>
              <a:gd name="connsiteX34" fmla="*/ 273292 w 1244842"/>
              <a:gd name="connsiteY34" fmla="*/ 664278 h 676978"/>
              <a:gd name="connsiteX35" fmla="*/ 416167 w 1244842"/>
              <a:gd name="connsiteY35" fmla="*/ 676978 h 676978"/>
              <a:gd name="connsiteX36" fmla="*/ 549517 w 1244842"/>
              <a:gd name="connsiteY36" fmla="*/ 673803 h 676978"/>
              <a:gd name="connsiteX37" fmla="*/ 597142 w 1244842"/>
              <a:gd name="connsiteY37" fmla="*/ 667453 h 676978"/>
              <a:gd name="connsiteX38" fmla="*/ 882892 w 1244842"/>
              <a:gd name="connsiteY38" fmla="*/ 664278 h 676978"/>
              <a:gd name="connsiteX39" fmla="*/ 908292 w 1244842"/>
              <a:gd name="connsiteY39" fmla="*/ 661103 h 676978"/>
              <a:gd name="connsiteX40" fmla="*/ 946392 w 1244842"/>
              <a:gd name="connsiteY40" fmla="*/ 654753 h 676978"/>
              <a:gd name="connsiteX41" fmla="*/ 1028942 w 1244842"/>
              <a:gd name="connsiteY41" fmla="*/ 645228 h 676978"/>
              <a:gd name="connsiteX42" fmla="*/ 1044817 w 1244842"/>
              <a:gd name="connsiteY42" fmla="*/ 642053 h 676978"/>
              <a:gd name="connsiteX43" fmla="*/ 1063867 w 1244842"/>
              <a:gd name="connsiteY43" fmla="*/ 635703 h 676978"/>
              <a:gd name="connsiteX44" fmla="*/ 1105142 w 1244842"/>
              <a:gd name="connsiteY44" fmla="*/ 619828 h 676978"/>
              <a:gd name="connsiteX45" fmla="*/ 1117842 w 1244842"/>
              <a:gd name="connsiteY45" fmla="*/ 616653 h 676978"/>
              <a:gd name="connsiteX46" fmla="*/ 1140067 w 1244842"/>
              <a:gd name="connsiteY46" fmla="*/ 629353 h 676978"/>
              <a:gd name="connsiteX47" fmla="*/ 1203567 w 1244842"/>
              <a:gd name="connsiteY47" fmla="*/ 597603 h 676978"/>
              <a:gd name="connsiteX48" fmla="*/ 1213092 w 1244842"/>
              <a:gd name="connsiteY48" fmla="*/ 591253 h 676978"/>
              <a:gd name="connsiteX49" fmla="*/ 1222617 w 1244842"/>
              <a:gd name="connsiteY49" fmla="*/ 575378 h 676978"/>
              <a:gd name="connsiteX50" fmla="*/ 1235317 w 1244842"/>
              <a:gd name="connsiteY50" fmla="*/ 546803 h 676978"/>
              <a:gd name="connsiteX51" fmla="*/ 1241667 w 1244842"/>
              <a:gd name="connsiteY51" fmla="*/ 492828 h 676978"/>
              <a:gd name="connsiteX52" fmla="*/ 1244842 w 1244842"/>
              <a:gd name="connsiteY52" fmla="*/ 435678 h 676978"/>
              <a:gd name="connsiteX53" fmla="*/ 1228967 w 1244842"/>
              <a:gd name="connsiteY53" fmla="*/ 356303 h 676978"/>
              <a:gd name="connsiteX54" fmla="*/ 1200392 w 1244842"/>
              <a:gd name="connsiteY54" fmla="*/ 334078 h 676978"/>
              <a:gd name="connsiteX55" fmla="*/ 1124192 w 1244842"/>
              <a:gd name="connsiteY55" fmla="*/ 292803 h 676978"/>
              <a:gd name="connsiteX56" fmla="*/ 1032117 w 1244842"/>
              <a:gd name="connsiteY56" fmla="*/ 238828 h 676978"/>
              <a:gd name="connsiteX57" fmla="*/ 1006717 w 1244842"/>
              <a:gd name="connsiteY57" fmla="*/ 219778 h 676978"/>
              <a:gd name="connsiteX58" fmla="*/ 974967 w 1244842"/>
              <a:gd name="connsiteY58" fmla="*/ 200728 h 676978"/>
              <a:gd name="connsiteX59" fmla="*/ 911467 w 1244842"/>
              <a:gd name="connsiteY59" fmla="*/ 156278 h 676978"/>
              <a:gd name="connsiteX60" fmla="*/ 886067 w 1244842"/>
              <a:gd name="connsiteY60" fmla="*/ 140403 h 676978"/>
              <a:gd name="connsiteX61" fmla="*/ 793992 w 1244842"/>
              <a:gd name="connsiteY61" fmla="*/ 80078 h 676978"/>
              <a:gd name="connsiteX62" fmla="*/ 733667 w 1244842"/>
              <a:gd name="connsiteY62" fmla="*/ 70553 h 676978"/>
              <a:gd name="connsiteX63" fmla="*/ 686042 w 1244842"/>
              <a:gd name="connsiteY63" fmla="*/ 51503 h 676978"/>
              <a:gd name="connsiteX64" fmla="*/ 670167 w 1244842"/>
              <a:gd name="connsiteY64" fmla="*/ 41978 h 676978"/>
              <a:gd name="connsiteX65" fmla="*/ 651117 w 1244842"/>
              <a:gd name="connsiteY65" fmla="*/ 22928 h 676978"/>
              <a:gd name="connsiteX66" fmla="*/ 635242 w 1244842"/>
              <a:gd name="connsiteY66" fmla="*/ 10228 h 676978"/>
              <a:gd name="connsiteX67" fmla="*/ 622542 w 1244842"/>
              <a:gd name="connsiteY67" fmla="*/ 3878 h 676978"/>
              <a:gd name="connsiteX0" fmla="*/ 622542 w 1244842"/>
              <a:gd name="connsiteY0" fmla="*/ 3878 h 676978"/>
              <a:gd name="connsiteX1" fmla="*/ 622542 w 1244842"/>
              <a:gd name="connsiteY1" fmla="*/ 3878 h 676978"/>
              <a:gd name="connsiteX2" fmla="*/ 308217 w 1244842"/>
              <a:gd name="connsiteY2" fmla="*/ 7053 h 676978"/>
              <a:gd name="connsiteX3" fmla="*/ 282817 w 1244842"/>
              <a:gd name="connsiteY3" fmla="*/ 19753 h 676978"/>
              <a:gd name="connsiteX4" fmla="*/ 241542 w 1244842"/>
              <a:gd name="connsiteY4" fmla="*/ 35628 h 676978"/>
              <a:gd name="connsiteX5" fmla="*/ 216142 w 1244842"/>
              <a:gd name="connsiteY5" fmla="*/ 51503 h 676978"/>
              <a:gd name="connsiteX6" fmla="*/ 184392 w 1244842"/>
              <a:gd name="connsiteY6" fmla="*/ 64203 h 676978"/>
              <a:gd name="connsiteX7" fmla="*/ 162167 w 1244842"/>
              <a:gd name="connsiteY7" fmla="*/ 73728 h 676978"/>
              <a:gd name="connsiteX8" fmla="*/ 146292 w 1244842"/>
              <a:gd name="connsiteY8" fmla="*/ 80078 h 676978"/>
              <a:gd name="connsiteX9" fmla="*/ 127242 w 1244842"/>
              <a:gd name="connsiteY9" fmla="*/ 89603 h 676978"/>
              <a:gd name="connsiteX10" fmla="*/ 114542 w 1244842"/>
              <a:gd name="connsiteY10" fmla="*/ 92778 h 676978"/>
              <a:gd name="connsiteX11" fmla="*/ 98667 w 1244842"/>
              <a:gd name="connsiteY11" fmla="*/ 99128 h 676978"/>
              <a:gd name="connsiteX12" fmla="*/ 89142 w 1244842"/>
              <a:gd name="connsiteY12" fmla="*/ 102303 h 676978"/>
              <a:gd name="connsiteX13" fmla="*/ 79617 w 1244842"/>
              <a:gd name="connsiteY13" fmla="*/ 111828 h 676978"/>
              <a:gd name="connsiteX14" fmla="*/ 57392 w 1244842"/>
              <a:gd name="connsiteY14" fmla="*/ 127703 h 676978"/>
              <a:gd name="connsiteX15" fmla="*/ 41517 w 1244842"/>
              <a:gd name="connsiteY15" fmla="*/ 146753 h 676978"/>
              <a:gd name="connsiteX16" fmla="*/ 38342 w 1244842"/>
              <a:gd name="connsiteY16" fmla="*/ 156278 h 676978"/>
              <a:gd name="connsiteX17" fmla="*/ 28817 w 1244842"/>
              <a:gd name="connsiteY17" fmla="*/ 181678 h 676978"/>
              <a:gd name="connsiteX18" fmla="*/ 25642 w 1244842"/>
              <a:gd name="connsiteY18" fmla="*/ 200728 h 676978"/>
              <a:gd name="connsiteX19" fmla="*/ 16117 w 1244842"/>
              <a:gd name="connsiteY19" fmla="*/ 251528 h 676978"/>
              <a:gd name="connsiteX20" fmla="*/ 3417 w 1244842"/>
              <a:gd name="connsiteY20" fmla="*/ 400753 h 676978"/>
              <a:gd name="connsiteX21" fmla="*/ 242 w 1244842"/>
              <a:gd name="connsiteY21" fmla="*/ 422978 h 676978"/>
              <a:gd name="connsiteX22" fmla="*/ 9767 w 1244842"/>
              <a:gd name="connsiteY22" fmla="*/ 496003 h 676978"/>
              <a:gd name="connsiteX23" fmla="*/ 38342 w 1244842"/>
              <a:gd name="connsiteY23" fmla="*/ 537278 h 676978"/>
              <a:gd name="connsiteX24" fmla="*/ 44692 w 1244842"/>
              <a:gd name="connsiteY24" fmla="*/ 546803 h 676978"/>
              <a:gd name="connsiteX25" fmla="*/ 47867 w 1244842"/>
              <a:gd name="connsiteY25" fmla="*/ 581728 h 676978"/>
              <a:gd name="connsiteX26" fmla="*/ 66917 w 1244842"/>
              <a:gd name="connsiteY26" fmla="*/ 600778 h 676978"/>
              <a:gd name="connsiteX27" fmla="*/ 82792 w 1244842"/>
              <a:gd name="connsiteY27" fmla="*/ 603953 h 676978"/>
              <a:gd name="connsiteX28" fmla="*/ 111367 w 1244842"/>
              <a:gd name="connsiteY28" fmla="*/ 610303 h 676978"/>
              <a:gd name="connsiteX29" fmla="*/ 130417 w 1244842"/>
              <a:gd name="connsiteY29" fmla="*/ 619828 h 676978"/>
              <a:gd name="connsiteX30" fmla="*/ 171692 w 1244842"/>
              <a:gd name="connsiteY30" fmla="*/ 632528 h 676978"/>
              <a:gd name="connsiteX31" fmla="*/ 187567 w 1244842"/>
              <a:gd name="connsiteY31" fmla="*/ 638878 h 676978"/>
              <a:gd name="connsiteX32" fmla="*/ 225667 w 1244842"/>
              <a:gd name="connsiteY32" fmla="*/ 648403 h 676978"/>
              <a:gd name="connsiteX33" fmla="*/ 260592 w 1244842"/>
              <a:gd name="connsiteY33" fmla="*/ 661103 h 676978"/>
              <a:gd name="connsiteX34" fmla="*/ 273292 w 1244842"/>
              <a:gd name="connsiteY34" fmla="*/ 664278 h 676978"/>
              <a:gd name="connsiteX35" fmla="*/ 416167 w 1244842"/>
              <a:gd name="connsiteY35" fmla="*/ 676978 h 676978"/>
              <a:gd name="connsiteX36" fmla="*/ 549517 w 1244842"/>
              <a:gd name="connsiteY36" fmla="*/ 673803 h 676978"/>
              <a:gd name="connsiteX37" fmla="*/ 597142 w 1244842"/>
              <a:gd name="connsiteY37" fmla="*/ 667453 h 676978"/>
              <a:gd name="connsiteX38" fmla="*/ 882892 w 1244842"/>
              <a:gd name="connsiteY38" fmla="*/ 664278 h 676978"/>
              <a:gd name="connsiteX39" fmla="*/ 908292 w 1244842"/>
              <a:gd name="connsiteY39" fmla="*/ 661103 h 676978"/>
              <a:gd name="connsiteX40" fmla="*/ 946392 w 1244842"/>
              <a:gd name="connsiteY40" fmla="*/ 654753 h 676978"/>
              <a:gd name="connsiteX41" fmla="*/ 1028942 w 1244842"/>
              <a:gd name="connsiteY41" fmla="*/ 645228 h 676978"/>
              <a:gd name="connsiteX42" fmla="*/ 1044817 w 1244842"/>
              <a:gd name="connsiteY42" fmla="*/ 642053 h 676978"/>
              <a:gd name="connsiteX43" fmla="*/ 1063867 w 1244842"/>
              <a:gd name="connsiteY43" fmla="*/ 635703 h 676978"/>
              <a:gd name="connsiteX44" fmla="*/ 1105142 w 1244842"/>
              <a:gd name="connsiteY44" fmla="*/ 619828 h 676978"/>
              <a:gd name="connsiteX45" fmla="*/ 1117842 w 1244842"/>
              <a:gd name="connsiteY45" fmla="*/ 616653 h 676978"/>
              <a:gd name="connsiteX46" fmla="*/ 1140067 w 1244842"/>
              <a:gd name="connsiteY46" fmla="*/ 629353 h 676978"/>
              <a:gd name="connsiteX47" fmla="*/ 1184517 w 1244842"/>
              <a:gd name="connsiteY47" fmla="*/ 609509 h 676978"/>
              <a:gd name="connsiteX48" fmla="*/ 1213092 w 1244842"/>
              <a:gd name="connsiteY48" fmla="*/ 591253 h 676978"/>
              <a:gd name="connsiteX49" fmla="*/ 1222617 w 1244842"/>
              <a:gd name="connsiteY49" fmla="*/ 575378 h 676978"/>
              <a:gd name="connsiteX50" fmla="*/ 1235317 w 1244842"/>
              <a:gd name="connsiteY50" fmla="*/ 546803 h 676978"/>
              <a:gd name="connsiteX51" fmla="*/ 1241667 w 1244842"/>
              <a:gd name="connsiteY51" fmla="*/ 492828 h 676978"/>
              <a:gd name="connsiteX52" fmla="*/ 1244842 w 1244842"/>
              <a:gd name="connsiteY52" fmla="*/ 435678 h 676978"/>
              <a:gd name="connsiteX53" fmla="*/ 1228967 w 1244842"/>
              <a:gd name="connsiteY53" fmla="*/ 356303 h 676978"/>
              <a:gd name="connsiteX54" fmla="*/ 1200392 w 1244842"/>
              <a:gd name="connsiteY54" fmla="*/ 334078 h 676978"/>
              <a:gd name="connsiteX55" fmla="*/ 1124192 w 1244842"/>
              <a:gd name="connsiteY55" fmla="*/ 292803 h 676978"/>
              <a:gd name="connsiteX56" fmla="*/ 1032117 w 1244842"/>
              <a:gd name="connsiteY56" fmla="*/ 238828 h 676978"/>
              <a:gd name="connsiteX57" fmla="*/ 1006717 w 1244842"/>
              <a:gd name="connsiteY57" fmla="*/ 219778 h 676978"/>
              <a:gd name="connsiteX58" fmla="*/ 974967 w 1244842"/>
              <a:gd name="connsiteY58" fmla="*/ 200728 h 676978"/>
              <a:gd name="connsiteX59" fmla="*/ 911467 w 1244842"/>
              <a:gd name="connsiteY59" fmla="*/ 156278 h 676978"/>
              <a:gd name="connsiteX60" fmla="*/ 886067 w 1244842"/>
              <a:gd name="connsiteY60" fmla="*/ 140403 h 676978"/>
              <a:gd name="connsiteX61" fmla="*/ 793992 w 1244842"/>
              <a:gd name="connsiteY61" fmla="*/ 80078 h 676978"/>
              <a:gd name="connsiteX62" fmla="*/ 733667 w 1244842"/>
              <a:gd name="connsiteY62" fmla="*/ 70553 h 676978"/>
              <a:gd name="connsiteX63" fmla="*/ 686042 w 1244842"/>
              <a:gd name="connsiteY63" fmla="*/ 51503 h 676978"/>
              <a:gd name="connsiteX64" fmla="*/ 670167 w 1244842"/>
              <a:gd name="connsiteY64" fmla="*/ 41978 h 676978"/>
              <a:gd name="connsiteX65" fmla="*/ 651117 w 1244842"/>
              <a:gd name="connsiteY65" fmla="*/ 22928 h 676978"/>
              <a:gd name="connsiteX66" fmla="*/ 635242 w 1244842"/>
              <a:gd name="connsiteY66" fmla="*/ 10228 h 676978"/>
              <a:gd name="connsiteX67" fmla="*/ 622542 w 1244842"/>
              <a:gd name="connsiteY67" fmla="*/ 3878 h 676978"/>
              <a:gd name="connsiteX0" fmla="*/ 622542 w 1244842"/>
              <a:gd name="connsiteY0" fmla="*/ 3878 h 676978"/>
              <a:gd name="connsiteX1" fmla="*/ 622542 w 1244842"/>
              <a:gd name="connsiteY1" fmla="*/ 3878 h 676978"/>
              <a:gd name="connsiteX2" fmla="*/ 308217 w 1244842"/>
              <a:gd name="connsiteY2" fmla="*/ 7053 h 676978"/>
              <a:gd name="connsiteX3" fmla="*/ 282817 w 1244842"/>
              <a:gd name="connsiteY3" fmla="*/ 19753 h 676978"/>
              <a:gd name="connsiteX4" fmla="*/ 241542 w 1244842"/>
              <a:gd name="connsiteY4" fmla="*/ 35628 h 676978"/>
              <a:gd name="connsiteX5" fmla="*/ 216142 w 1244842"/>
              <a:gd name="connsiteY5" fmla="*/ 51503 h 676978"/>
              <a:gd name="connsiteX6" fmla="*/ 184392 w 1244842"/>
              <a:gd name="connsiteY6" fmla="*/ 64203 h 676978"/>
              <a:gd name="connsiteX7" fmla="*/ 162167 w 1244842"/>
              <a:gd name="connsiteY7" fmla="*/ 73728 h 676978"/>
              <a:gd name="connsiteX8" fmla="*/ 146292 w 1244842"/>
              <a:gd name="connsiteY8" fmla="*/ 80078 h 676978"/>
              <a:gd name="connsiteX9" fmla="*/ 127242 w 1244842"/>
              <a:gd name="connsiteY9" fmla="*/ 89603 h 676978"/>
              <a:gd name="connsiteX10" fmla="*/ 114542 w 1244842"/>
              <a:gd name="connsiteY10" fmla="*/ 92778 h 676978"/>
              <a:gd name="connsiteX11" fmla="*/ 98667 w 1244842"/>
              <a:gd name="connsiteY11" fmla="*/ 99128 h 676978"/>
              <a:gd name="connsiteX12" fmla="*/ 89142 w 1244842"/>
              <a:gd name="connsiteY12" fmla="*/ 102303 h 676978"/>
              <a:gd name="connsiteX13" fmla="*/ 79617 w 1244842"/>
              <a:gd name="connsiteY13" fmla="*/ 111828 h 676978"/>
              <a:gd name="connsiteX14" fmla="*/ 57392 w 1244842"/>
              <a:gd name="connsiteY14" fmla="*/ 127703 h 676978"/>
              <a:gd name="connsiteX15" fmla="*/ 41517 w 1244842"/>
              <a:gd name="connsiteY15" fmla="*/ 146753 h 676978"/>
              <a:gd name="connsiteX16" fmla="*/ 38342 w 1244842"/>
              <a:gd name="connsiteY16" fmla="*/ 156278 h 676978"/>
              <a:gd name="connsiteX17" fmla="*/ 28817 w 1244842"/>
              <a:gd name="connsiteY17" fmla="*/ 181678 h 676978"/>
              <a:gd name="connsiteX18" fmla="*/ 25642 w 1244842"/>
              <a:gd name="connsiteY18" fmla="*/ 200728 h 676978"/>
              <a:gd name="connsiteX19" fmla="*/ 16117 w 1244842"/>
              <a:gd name="connsiteY19" fmla="*/ 251528 h 676978"/>
              <a:gd name="connsiteX20" fmla="*/ 3417 w 1244842"/>
              <a:gd name="connsiteY20" fmla="*/ 400753 h 676978"/>
              <a:gd name="connsiteX21" fmla="*/ 242 w 1244842"/>
              <a:gd name="connsiteY21" fmla="*/ 422978 h 676978"/>
              <a:gd name="connsiteX22" fmla="*/ 9767 w 1244842"/>
              <a:gd name="connsiteY22" fmla="*/ 496003 h 676978"/>
              <a:gd name="connsiteX23" fmla="*/ 38342 w 1244842"/>
              <a:gd name="connsiteY23" fmla="*/ 537278 h 676978"/>
              <a:gd name="connsiteX24" fmla="*/ 44692 w 1244842"/>
              <a:gd name="connsiteY24" fmla="*/ 546803 h 676978"/>
              <a:gd name="connsiteX25" fmla="*/ 47867 w 1244842"/>
              <a:gd name="connsiteY25" fmla="*/ 581728 h 676978"/>
              <a:gd name="connsiteX26" fmla="*/ 66917 w 1244842"/>
              <a:gd name="connsiteY26" fmla="*/ 600778 h 676978"/>
              <a:gd name="connsiteX27" fmla="*/ 82792 w 1244842"/>
              <a:gd name="connsiteY27" fmla="*/ 603953 h 676978"/>
              <a:gd name="connsiteX28" fmla="*/ 111367 w 1244842"/>
              <a:gd name="connsiteY28" fmla="*/ 610303 h 676978"/>
              <a:gd name="connsiteX29" fmla="*/ 130417 w 1244842"/>
              <a:gd name="connsiteY29" fmla="*/ 619828 h 676978"/>
              <a:gd name="connsiteX30" fmla="*/ 171692 w 1244842"/>
              <a:gd name="connsiteY30" fmla="*/ 632528 h 676978"/>
              <a:gd name="connsiteX31" fmla="*/ 187567 w 1244842"/>
              <a:gd name="connsiteY31" fmla="*/ 638878 h 676978"/>
              <a:gd name="connsiteX32" fmla="*/ 225667 w 1244842"/>
              <a:gd name="connsiteY32" fmla="*/ 648403 h 676978"/>
              <a:gd name="connsiteX33" fmla="*/ 260592 w 1244842"/>
              <a:gd name="connsiteY33" fmla="*/ 661103 h 676978"/>
              <a:gd name="connsiteX34" fmla="*/ 273292 w 1244842"/>
              <a:gd name="connsiteY34" fmla="*/ 664278 h 676978"/>
              <a:gd name="connsiteX35" fmla="*/ 416167 w 1244842"/>
              <a:gd name="connsiteY35" fmla="*/ 676978 h 676978"/>
              <a:gd name="connsiteX36" fmla="*/ 549517 w 1244842"/>
              <a:gd name="connsiteY36" fmla="*/ 673803 h 676978"/>
              <a:gd name="connsiteX37" fmla="*/ 597142 w 1244842"/>
              <a:gd name="connsiteY37" fmla="*/ 667453 h 676978"/>
              <a:gd name="connsiteX38" fmla="*/ 882892 w 1244842"/>
              <a:gd name="connsiteY38" fmla="*/ 664278 h 676978"/>
              <a:gd name="connsiteX39" fmla="*/ 908292 w 1244842"/>
              <a:gd name="connsiteY39" fmla="*/ 661103 h 676978"/>
              <a:gd name="connsiteX40" fmla="*/ 946392 w 1244842"/>
              <a:gd name="connsiteY40" fmla="*/ 654753 h 676978"/>
              <a:gd name="connsiteX41" fmla="*/ 1028942 w 1244842"/>
              <a:gd name="connsiteY41" fmla="*/ 645228 h 676978"/>
              <a:gd name="connsiteX42" fmla="*/ 1044817 w 1244842"/>
              <a:gd name="connsiteY42" fmla="*/ 642053 h 676978"/>
              <a:gd name="connsiteX43" fmla="*/ 1063867 w 1244842"/>
              <a:gd name="connsiteY43" fmla="*/ 635703 h 676978"/>
              <a:gd name="connsiteX44" fmla="*/ 1105142 w 1244842"/>
              <a:gd name="connsiteY44" fmla="*/ 619828 h 676978"/>
              <a:gd name="connsiteX45" fmla="*/ 1117842 w 1244842"/>
              <a:gd name="connsiteY45" fmla="*/ 616653 h 676978"/>
              <a:gd name="connsiteX46" fmla="*/ 1140067 w 1244842"/>
              <a:gd name="connsiteY46" fmla="*/ 629353 h 676978"/>
              <a:gd name="connsiteX47" fmla="*/ 1184517 w 1244842"/>
              <a:gd name="connsiteY47" fmla="*/ 609509 h 676978"/>
              <a:gd name="connsiteX48" fmla="*/ 1213092 w 1244842"/>
              <a:gd name="connsiteY48" fmla="*/ 591253 h 676978"/>
              <a:gd name="connsiteX49" fmla="*/ 1229761 w 1244842"/>
              <a:gd name="connsiteY49" fmla="*/ 551566 h 676978"/>
              <a:gd name="connsiteX50" fmla="*/ 1235317 w 1244842"/>
              <a:gd name="connsiteY50" fmla="*/ 546803 h 676978"/>
              <a:gd name="connsiteX51" fmla="*/ 1241667 w 1244842"/>
              <a:gd name="connsiteY51" fmla="*/ 492828 h 676978"/>
              <a:gd name="connsiteX52" fmla="*/ 1244842 w 1244842"/>
              <a:gd name="connsiteY52" fmla="*/ 435678 h 676978"/>
              <a:gd name="connsiteX53" fmla="*/ 1228967 w 1244842"/>
              <a:gd name="connsiteY53" fmla="*/ 356303 h 676978"/>
              <a:gd name="connsiteX54" fmla="*/ 1200392 w 1244842"/>
              <a:gd name="connsiteY54" fmla="*/ 334078 h 676978"/>
              <a:gd name="connsiteX55" fmla="*/ 1124192 w 1244842"/>
              <a:gd name="connsiteY55" fmla="*/ 292803 h 676978"/>
              <a:gd name="connsiteX56" fmla="*/ 1032117 w 1244842"/>
              <a:gd name="connsiteY56" fmla="*/ 238828 h 676978"/>
              <a:gd name="connsiteX57" fmla="*/ 1006717 w 1244842"/>
              <a:gd name="connsiteY57" fmla="*/ 219778 h 676978"/>
              <a:gd name="connsiteX58" fmla="*/ 974967 w 1244842"/>
              <a:gd name="connsiteY58" fmla="*/ 200728 h 676978"/>
              <a:gd name="connsiteX59" fmla="*/ 911467 w 1244842"/>
              <a:gd name="connsiteY59" fmla="*/ 156278 h 676978"/>
              <a:gd name="connsiteX60" fmla="*/ 886067 w 1244842"/>
              <a:gd name="connsiteY60" fmla="*/ 140403 h 676978"/>
              <a:gd name="connsiteX61" fmla="*/ 793992 w 1244842"/>
              <a:gd name="connsiteY61" fmla="*/ 80078 h 676978"/>
              <a:gd name="connsiteX62" fmla="*/ 733667 w 1244842"/>
              <a:gd name="connsiteY62" fmla="*/ 70553 h 676978"/>
              <a:gd name="connsiteX63" fmla="*/ 686042 w 1244842"/>
              <a:gd name="connsiteY63" fmla="*/ 51503 h 676978"/>
              <a:gd name="connsiteX64" fmla="*/ 670167 w 1244842"/>
              <a:gd name="connsiteY64" fmla="*/ 41978 h 676978"/>
              <a:gd name="connsiteX65" fmla="*/ 651117 w 1244842"/>
              <a:gd name="connsiteY65" fmla="*/ 22928 h 676978"/>
              <a:gd name="connsiteX66" fmla="*/ 635242 w 1244842"/>
              <a:gd name="connsiteY66" fmla="*/ 10228 h 676978"/>
              <a:gd name="connsiteX67" fmla="*/ 622542 w 1244842"/>
              <a:gd name="connsiteY67" fmla="*/ 3878 h 676978"/>
              <a:gd name="connsiteX0" fmla="*/ 622542 w 1244842"/>
              <a:gd name="connsiteY0" fmla="*/ 3878 h 676978"/>
              <a:gd name="connsiteX1" fmla="*/ 622542 w 1244842"/>
              <a:gd name="connsiteY1" fmla="*/ 3878 h 676978"/>
              <a:gd name="connsiteX2" fmla="*/ 308217 w 1244842"/>
              <a:gd name="connsiteY2" fmla="*/ 7053 h 676978"/>
              <a:gd name="connsiteX3" fmla="*/ 282817 w 1244842"/>
              <a:gd name="connsiteY3" fmla="*/ 19753 h 676978"/>
              <a:gd name="connsiteX4" fmla="*/ 241542 w 1244842"/>
              <a:gd name="connsiteY4" fmla="*/ 35628 h 676978"/>
              <a:gd name="connsiteX5" fmla="*/ 216142 w 1244842"/>
              <a:gd name="connsiteY5" fmla="*/ 51503 h 676978"/>
              <a:gd name="connsiteX6" fmla="*/ 184392 w 1244842"/>
              <a:gd name="connsiteY6" fmla="*/ 64203 h 676978"/>
              <a:gd name="connsiteX7" fmla="*/ 162167 w 1244842"/>
              <a:gd name="connsiteY7" fmla="*/ 73728 h 676978"/>
              <a:gd name="connsiteX8" fmla="*/ 146292 w 1244842"/>
              <a:gd name="connsiteY8" fmla="*/ 80078 h 676978"/>
              <a:gd name="connsiteX9" fmla="*/ 127242 w 1244842"/>
              <a:gd name="connsiteY9" fmla="*/ 89603 h 676978"/>
              <a:gd name="connsiteX10" fmla="*/ 114542 w 1244842"/>
              <a:gd name="connsiteY10" fmla="*/ 92778 h 676978"/>
              <a:gd name="connsiteX11" fmla="*/ 98667 w 1244842"/>
              <a:gd name="connsiteY11" fmla="*/ 99128 h 676978"/>
              <a:gd name="connsiteX12" fmla="*/ 89142 w 1244842"/>
              <a:gd name="connsiteY12" fmla="*/ 102303 h 676978"/>
              <a:gd name="connsiteX13" fmla="*/ 79617 w 1244842"/>
              <a:gd name="connsiteY13" fmla="*/ 111828 h 676978"/>
              <a:gd name="connsiteX14" fmla="*/ 57392 w 1244842"/>
              <a:gd name="connsiteY14" fmla="*/ 127703 h 676978"/>
              <a:gd name="connsiteX15" fmla="*/ 41517 w 1244842"/>
              <a:gd name="connsiteY15" fmla="*/ 146753 h 676978"/>
              <a:gd name="connsiteX16" fmla="*/ 38342 w 1244842"/>
              <a:gd name="connsiteY16" fmla="*/ 156278 h 676978"/>
              <a:gd name="connsiteX17" fmla="*/ 28817 w 1244842"/>
              <a:gd name="connsiteY17" fmla="*/ 181678 h 676978"/>
              <a:gd name="connsiteX18" fmla="*/ 25642 w 1244842"/>
              <a:gd name="connsiteY18" fmla="*/ 200728 h 676978"/>
              <a:gd name="connsiteX19" fmla="*/ 16117 w 1244842"/>
              <a:gd name="connsiteY19" fmla="*/ 251528 h 676978"/>
              <a:gd name="connsiteX20" fmla="*/ 3417 w 1244842"/>
              <a:gd name="connsiteY20" fmla="*/ 400753 h 676978"/>
              <a:gd name="connsiteX21" fmla="*/ 242 w 1244842"/>
              <a:gd name="connsiteY21" fmla="*/ 422978 h 676978"/>
              <a:gd name="connsiteX22" fmla="*/ 9767 w 1244842"/>
              <a:gd name="connsiteY22" fmla="*/ 496003 h 676978"/>
              <a:gd name="connsiteX23" fmla="*/ 38342 w 1244842"/>
              <a:gd name="connsiteY23" fmla="*/ 537278 h 676978"/>
              <a:gd name="connsiteX24" fmla="*/ 44692 w 1244842"/>
              <a:gd name="connsiteY24" fmla="*/ 546803 h 676978"/>
              <a:gd name="connsiteX25" fmla="*/ 47867 w 1244842"/>
              <a:gd name="connsiteY25" fmla="*/ 581728 h 676978"/>
              <a:gd name="connsiteX26" fmla="*/ 66917 w 1244842"/>
              <a:gd name="connsiteY26" fmla="*/ 600778 h 676978"/>
              <a:gd name="connsiteX27" fmla="*/ 82792 w 1244842"/>
              <a:gd name="connsiteY27" fmla="*/ 603953 h 676978"/>
              <a:gd name="connsiteX28" fmla="*/ 111367 w 1244842"/>
              <a:gd name="connsiteY28" fmla="*/ 610303 h 676978"/>
              <a:gd name="connsiteX29" fmla="*/ 130417 w 1244842"/>
              <a:gd name="connsiteY29" fmla="*/ 619828 h 676978"/>
              <a:gd name="connsiteX30" fmla="*/ 171692 w 1244842"/>
              <a:gd name="connsiteY30" fmla="*/ 632528 h 676978"/>
              <a:gd name="connsiteX31" fmla="*/ 187567 w 1244842"/>
              <a:gd name="connsiteY31" fmla="*/ 638878 h 676978"/>
              <a:gd name="connsiteX32" fmla="*/ 225667 w 1244842"/>
              <a:gd name="connsiteY32" fmla="*/ 648403 h 676978"/>
              <a:gd name="connsiteX33" fmla="*/ 260592 w 1244842"/>
              <a:gd name="connsiteY33" fmla="*/ 661103 h 676978"/>
              <a:gd name="connsiteX34" fmla="*/ 273292 w 1244842"/>
              <a:gd name="connsiteY34" fmla="*/ 664278 h 676978"/>
              <a:gd name="connsiteX35" fmla="*/ 416167 w 1244842"/>
              <a:gd name="connsiteY35" fmla="*/ 676978 h 676978"/>
              <a:gd name="connsiteX36" fmla="*/ 549517 w 1244842"/>
              <a:gd name="connsiteY36" fmla="*/ 673803 h 676978"/>
              <a:gd name="connsiteX37" fmla="*/ 597142 w 1244842"/>
              <a:gd name="connsiteY37" fmla="*/ 667453 h 676978"/>
              <a:gd name="connsiteX38" fmla="*/ 882892 w 1244842"/>
              <a:gd name="connsiteY38" fmla="*/ 664278 h 676978"/>
              <a:gd name="connsiteX39" fmla="*/ 908292 w 1244842"/>
              <a:gd name="connsiteY39" fmla="*/ 661103 h 676978"/>
              <a:gd name="connsiteX40" fmla="*/ 946392 w 1244842"/>
              <a:gd name="connsiteY40" fmla="*/ 654753 h 676978"/>
              <a:gd name="connsiteX41" fmla="*/ 1028942 w 1244842"/>
              <a:gd name="connsiteY41" fmla="*/ 645228 h 676978"/>
              <a:gd name="connsiteX42" fmla="*/ 1044817 w 1244842"/>
              <a:gd name="connsiteY42" fmla="*/ 642053 h 676978"/>
              <a:gd name="connsiteX43" fmla="*/ 1063867 w 1244842"/>
              <a:gd name="connsiteY43" fmla="*/ 635703 h 676978"/>
              <a:gd name="connsiteX44" fmla="*/ 1105142 w 1244842"/>
              <a:gd name="connsiteY44" fmla="*/ 619828 h 676978"/>
              <a:gd name="connsiteX45" fmla="*/ 1117842 w 1244842"/>
              <a:gd name="connsiteY45" fmla="*/ 616653 h 676978"/>
              <a:gd name="connsiteX46" fmla="*/ 1140067 w 1244842"/>
              <a:gd name="connsiteY46" fmla="*/ 629353 h 676978"/>
              <a:gd name="connsiteX47" fmla="*/ 1184517 w 1244842"/>
              <a:gd name="connsiteY47" fmla="*/ 609509 h 676978"/>
              <a:gd name="connsiteX48" fmla="*/ 1203567 w 1244842"/>
              <a:gd name="connsiteY48" fmla="*/ 581728 h 676978"/>
              <a:gd name="connsiteX49" fmla="*/ 1229761 w 1244842"/>
              <a:gd name="connsiteY49" fmla="*/ 551566 h 676978"/>
              <a:gd name="connsiteX50" fmla="*/ 1235317 w 1244842"/>
              <a:gd name="connsiteY50" fmla="*/ 546803 h 676978"/>
              <a:gd name="connsiteX51" fmla="*/ 1241667 w 1244842"/>
              <a:gd name="connsiteY51" fmla="*/ 492828 h 676978"/>
              <a:gd name="connsiteX52" fmla="*/ 1244842 w 1244842"/>
              <a:gd name="connsiteY52" fmla="*/ 435678 h 676978"/>
              <a:gd name="connsiteX53" fmla="*/ 1228967 w 1244842"/>
              <a:gd name="connsiteY53" fmla="*/ 356303 h 676978"/>
              <a:gd name="connsiteX54" fmla="*/ 1200392 w 1244842"/>
              <a:gd name="connsiteY54" fmla="*/ 334078 h 676978"/>
              <a:gd name="connsiteX55" fmla="*/ 1124192 w 1244842"/>
              <a:gd name="connsiteY55" fmla="*/ 292803 h 676978"/>
              <a:gd name="connsiteX56" fmla="*/ 1032117 w 1244842"/>
              <a:gd name="connsiteY56" fmla="*/ 238828 h 676978"/>
              <a:gd name="connsiteX57" fmla="*/ 1006717 w 1244842"/>
              <a:gd name="connsiteY57" fmla="*/ 219778 h 676978"/>
              <a:gd name="connsiteX58" fmla="*/ 974967 w 1244842"/>
              <a:gd name="connsiteY58" fmla="*/ 200728 h 676978"/>
              <a:gd name="connsiteX59" fmla="*/ 911467 w 1244842"/>
              <a:gd name="connsiteY59" fmla="*/ 156278 h 676978"/>
              <a:gd name="connsiteX60" fmla="*/ 886067 w 1244842"/>
              <a:gd name="connsiteY60" fmla="*/ 140403 h 676978"/>
              <a:gd name="connsiteX61" fmla="*/ 793992 w 1244842"/>
              <a:gd name="connsiteY61" fmla="*/ 80078 h 676978"/>
              <a:gd name="connsiteX62" fmla="*/ 733667 w 1244842"/>
              <a:gd name="connsiteY62" fmla="*/ 70553 h 676978"/>
              <a:gd name="connsiteX63" fmla="*/ 686042 w 1244842"/>
              <a:gd name="connsiteY63" fmla="*/ 51503 h 676978"/>
              <a:gd name="connsiteX64" fmla="*/ 670167 w 1244842"/>
              <a:gd name="connsiteY64" fmla="*/ 41978 h 676978"/>
              <a:gd name="connsiteX65" fmla="*/ 651117 w 1244842"/>
              <a:gd name="connsiteY65" fmla="*/ 22928 h 676978"/>
              <a:gd name="connsiteX66" fmla="*/ 635242 w 1244842"/>
              <a:gd name="connsiteY66" fmla="*/ 10228 h 676978"/>
              <a:gd name="connsiteX67" fmla="*/ 622542 w 1244842"/>
              <a:gd name="connsiteY67" fmla="*/ 3878 h 676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244842" h="676978">
                <a:moveTo>
                  <a:pt x="622542" y="3878"/>
                </a:moveTo>
                <a:lnTo>
                  <a:pt x="622542" y="3878"/>
                </a:lnTo>
                <a:cubicBezTo>
                  <a:pt x="503130" y="146"/>
                  <a:pt x="443651" y="-3782"/>
                  <a:pt x="308217" y="7053"/>
                </a:cubicBezTo>
                <a:cubicBezTo>
                  <a:pt x="298781" y="7808"/>
                  <a:pt x="291518" y="16024"/>
                  <a:pt x="282817" y="19753"/>
                </a:cubicBezTo>
                <a:cubicBezTo>
                  <a:pt x="269268" y="25560"/>
                  <a:pt x="254851" y="29290"/>
                  <a:pt x="241542" y="35628"/>
                </a:cubicBezTo>
                <a:cubicBezTo>
                  <a:pt x="232528" y="39921"/>
                  <a:pt x="225072" y="47038"/>
                  <a:pt x="216142" y="51503"/>
                </a:cubicBezTo>
                <a:cubicBezTo>
                  <a:pt x="205947" y="56601"/>
                  <a:pt x="194932" y="59863"/>
                  <a:pt x="184392" y="64203"/>
                </a:cubicBezTo>
                <a:cubicBezTo>
                  <a:pt x="176939" y="67272"/>
                  <a:pt x="169607" y="70628"/>
                  <a:pt x="162167" y="73728"/>
                </a:cubicBezTo>
                <a:cubicBezTo>
                  <a:pt x="156906" y="75920"/>
                  <a:pt x="151390" y="77529"/>
                  <a:pt x="146292" y="80078"/>
                </a:cubicBezTo>
                <a:cubicBezTo>
                  <a:pt x="139942" y="83253"/>
                  <a:pt x="133834" y="86966"/>
                  <a:pt x="127242" y="89603"/>
                </a:cubicBezTo>
                <a:cubicBezTo>
                  <a:pt x="123190" y="91224"/>
                  <a:pt x="118682" y="91398"/>
                  <a:pt x="114542" y="92778"/>
                </a:cubicBezTo>
                <a:cubicBezTo>
                  <a:pt x="109135" y="94580"/>
                  <a:pt x="104003" y="97127"/>
                  <a:pt x="98667" y="99128"/>
                </a:cubicBezTo>
                <a:cubicBezTo>
                  <a:pt x="95533" y="100303"/>
                  <a:pt x="92317" y="101245"/>
                  <a:pt x="89142" y="102303"/>
                </a:cubicBezTo>
                <a:cubicBezTo>
                  <a:pt x="85967" y="105478"/>
                  <a:pt x="83066" y="108953"/>
                  <a:pt x="79617" y="111828"/>
                </a:cubicBezTo>
                <a:cubicBezTo>
                  <a:pt x="68800" y="120842"/>
                  <a:pt x="68830" y="116265"/>
                  <a:pt x="57392" y="127703"/>
                </a:cubicBezTo>
                <a:cubicBezTo>
                  <a:pt x="51547" y="133548"/>
                  <a:pt x="46809" y="140403"/>
                  <a:pt x="41517" y="146753"/>
                </a:cubicBezTo>
                <a:cubicBezTo>
                  <a:pt x="40459" y="149928"/>
                  <a:pt x="39517" y="153144"/>
                  <a:pt x="38342" y="156278"/>
                </a:cubicBezTo>
                <a:cubicBezTo>
                  <a:pt x="36994" y="159873"/>
                  <a:pt x="30127" y="175782"/>
                  <a:pt x="28817" y="181678"/>
                </a:cubicBezTo>
                <a:cubicBezTo>
                  <a:pt x="27420" y="187962"/>
                  <a:pt x="26794" y="194394"/>
                  <a:pt x="25642" y="200728"/>
                </a:cubicBezTo>
                <a:cubicBezTo>
                  <a:pt x="22560" y="217679"/>
                  <a:pt x="16117" y="251528"/>
                  <a:pt x="16117" y="251528"/>
                </a:cubicBezTo>
                <a:cubicBezTo>
                  <a:pt x="12720" y="294554"/>
                  <a:pt x="9412" y="352793"/>
                  <a:pt x="3417" y="400753"/>
                </a:cubicBezTo>
                <a:cubicBezTo>
                  <a:pt x="2489" y="408179"/>
                  <a:pt x="1300" y="415570"/>
                  <a:pt x="242" y="422978"/>
                </a:cubicBezTo>
                <a:cubicBezTo>
                  <a:pt x="1965" y="455706"/>
                  <a:pt x="-5188" y="472890"/>
                  <a:pt x="9767" y="496003"/>
                </a:cubicBezTo>
                <a:cubicBezTo>
                  <a:pt x="18858" y="510052"/>
                  <a:pt x="28862" y="523489"/>
                  <a:pt x="38342" y="537278"/>
                </a:cubicBezTo>
                <a:cubicBezTo>
                  <a:pt x="40504" y="540422"/>
                  <a:pt x="44692" y="546803"/>
                  <a:pt x="44692" y="546803"/>
                </a:cubicBezTo>
                <a:cubicBezTo>
                  <a:pt x="45750" y="558445"/>
                  <a:pt x="45418" y="570298"/>
                  <a:pt x="47867" y="581728"/>
                </a:cubicBezTo>
                <a:cubicBezTo>
                  <a:pt x="49366" y="588725"/>
                  <a:pt x="61962" y="598576"/>
                  <a:pt x="66917" y="600778"/>
                </a:cubicBezTo>
                <a:cubicBezTo>
                  <a:pt x="71848" y="602970"/>
                  <a:pt x="77524" y="602782"/>
                  <a:pt x="82792" y="603953"/>
                </a:cubicBezTo>
                <a:cubicBezTo>
                  <a:pt x="123147" y="612921"/>
                  <a:pt x="63487" y="600727"/>
                  <a:pt x="111367" y="610303"/>
                </a:cubicBezTo>
                <a:cubicBezTo>
                  <a:pt x="117717" y="613478"/>
                  <a:pt x="123864" y="617097"/>
                  <a:pt x="130417" y="619828"/>
                </a:cubicBezTo>
                <a:cubicBezTo>
                  <a:pt x="144645" y="625756"/>
                  <a:pt x="156995" y="627629"/>
                  <a:pt x="171692" y="632528"/>
                </a:cubicBezTo>
                <a:cubicBezTo>
                  <a:pt x="177099" y="634330"/>
                  <a:pt x="182099" y="637270"/>
                  <a:pt x="187567" y="638878"/>
                </a:cubicBezTo>
                <a:cubicBezTo>
                  <a:pt x="200126" y="642572"/>
                  <a:pt x="213512" y="643541"/>
                  <a:pt x="225667" y="648403"/>
                </a:cubicBezTo>
                <a:cubicBezTo>
                  <a:pt x="240815" y="654462"/>
                  <a:pt x="244287" y="656212"/>
                  <a:pt x="260592" y="661103"/>
                </a:cubicBezTo>
                <a:cubicBezTo>
                  <a:pt x="264772" y="662357"/>
                  <a:pt x="268951" y="663835"/>
                  <a:pt x="273292" y="664278"/>
                </a:cubicBezTo>
                <a:cubicBezTo>
                  <a:pt x="320858" y="669132"/>
                  <a:pt x="416167" y="676978"/>
                  <a:pt x="416167" y="676978"/>
                </a:cubicBezTo>
                <a:cubicBezTo>
                  <a:pt x="460617" y="675920"/>
                  <a:pt x="505116" y="676140"/>
                  <a:pt x="549517" y="673803"/>
                </a:cubicBezTo>
                <a:cubicBezTo>
                  <a:pt x="565510" y="672961"/>
                  <a:pt x="581133" y="667910"/>
                  <a:pt x="597142" y="667453"/>
                </a:cubicBezTo>
                <a:cubicBezTo>
                  <a:pt x="692359" y="664733"/>
                  <a:pt x="787642" y="665336"/>
                  <a:pt x="882892" y="664278"/>
                </a:cubicBezTo>
                <a:cubicBezTo>
                  <a:pt x="891359" y="663220"/>
                  <a:pt x="899854" y="662369"/>
                  <a:pt x="908292" y="661103"/>
                </a:cubicBezTo>
                <a:cubicBezTo>
                  <a:pt x="921025" y="659193"/>
                  <a:pt x="933570" y="655919"/>
                  <a:pt x="946392" y="654753"/>
                </a:cubicBezTo>
                <a:cubicBezTo>
                  <a:pt x="985077" y="651236"/>
                  <a:pt x="986431" y="651605"/>
                  <a:pt x="1028942" y="645228"/>
                </a:cubicBezTo>
                <a:cubicBezTo>
                  <a:pt x="1034279" y="644427"/>
                  <a:pt x="1039611" y="643473"/>
                  <a:pt x="1044817" y="642053"/>
                </a:cubicBezTo>
                <a:cubicBezTo>
                  <a:pt x="1051275" y="640292"/>
                  <a:pt x="1057586" y="638017"/>
                  <a:pt x="1063867" y="635703"/>
                </a:cubicBezTo>
                <a:cubicBezTo>
                  <a:pt x="1077699" y="630607"/>
                  <a:pt x="1090841" y="623403"/>
                  <a:pt x="1105142" y="619828"/>
                </a:cubicBezTo>
                <a:cubicBezTo>
                  <a:pt x="1109375" y="618770"/>
                  <a:pt x="1112021" y="615066"/>
                  <a:pt x="1117842" y="616653"/>
                </a:cubicBezTo>
                <a:cubicBezTo>
                  <a:pt x="1123663" y="618241"/>
                  <a:pt x="1128955" y="630544"/>
                  <a:pt x="1140067" y="629353"/>
                </a:cubicBezTo>
                <a:cubicBezTo>
                  <a:pt x="1151180" y="628162"/>
                  <a:pt x="1157989" y="611550"/>
                  <a:pt x="1184517" y="609509"/>
                </a:cubicBezTo>
                <a:cubicBezTo>
                  <a:pt x="1187692" y="607392"/>
                  <a:pt x="1196026" y="591385"/>
                  <a:pt x="1203567" y="581728"/>
                </a:cubicBezTo>
                <a:cubicBezTo>
                  <a:pt x="1211108" y="572071"/>
                  <a:pt x="1224469" y="557387"/>
                  <a:pt x="1229761" y="551566"/>
                </a:cubicBezTo>
                <a:cubicBezTo>
                  <a:pt x="1235053" y="545745"/>
                  <a:pt x="1230271" y="559419"/>
                  <a:pt x="1235317" y="546803"/>
                </a:cubicBezTo>
                <a:cubicBezTo>
                  <a:pt x="1238420" y="525080"/>
                  <a:pt x="1239987" y="516346"/>
                  <a:pt x="1241667" y="492828"/>
                </a:cubicBezTo>
                <a:cubicBezTo>
                  <a:pt x="1243026" y="473797"/>
                  <a:pt x="1243784" y="454728"/>
                  <a:pt x="1244842" y="435678"/>
                </a:cubicBezTo>
                <a:cubicBezTo>
                  <a:pt x="1239550" y="409220"/>
                  <a:pt x="1239782" y="381023"/>
                  <a:pt x="1228967" y="356303"/>
                </a:cubicBezTo>
                <a:cubicBezTo>
                  <a:pt x="1224130" y="345248"/>
                  <a:pt x="1210250" y="341037"/>
                  <a:pt x="1200392" y="334078"/>
                </a:cubicBezTo>
                <a:cubicBezTo>
                  <a:pt x="1169600" y="312343"/>
                  <a:pt x="1163704" y="314754"/>
                  <a:pt x="1124192" y="292803"/>
                </a:cubicBezTo>
                <a:cubicBezTo>
                  <a:pt x="1093093" y="275526"/>
                  <a:pt x="1060578" y="260174"/>
                  <a:pt x="1032117" y="238828"/>
                </a:cubicBezTo>
                <a:cubicBezTo>
                  <a:pt x="1023650" y="232478"/>
                  <a:pt x="1015523" y="225649"/>
                  <a:pt x="1006717" y="219778"/>
                </a:cubicBezTo>
                <a:cubicBezTo>
                  <a:pt x="996448" y="212932"/>
                  <a:pt x="985236" y="207574"/>
                  <a:pt x="974967" y="200728"/>
                </a:cubicBezTo>
                <a:cubicBezTo>
                  <a:pt x="953469" y="186396"/>
                  <a:pt x="933377" y="169972"/>
                  <a:pt x="911467" y="156278"/>
                </a:cubicBezTo>
                <a:cubicBezTo>
                  <a:pt x="903000" y="150986"/>
                  <a:pt x="894090" y="146346"/>
                  <a:pt x="886067" y="140403"/>
                </a:cubicBezTo>
                <a:cubicBezTo>
                  <a:pt x="849686" y="113454"/>
                  <a:pt x="834896" y="89951"/>
                  <a:pt x="793992" y="80078"/>
                </a:cubicBezTo>
                <a:cubicBezTo>
                  <a:pt x="774203" y="75301"/>
                  <a:pt x="733667" y="70553"/>
                  <a:pt x="733667" y="70553"/>
                </a:cubicBezTo>
                <a:cubicBezTo>
                  <a:pt x="712310" y="62787"/>
                  <a:pt x="702938" y="60890"/>
                  <a:pt x="686042" y="51503"/>
                </a:cubicBezTo>
                <a:cubicBezTo>
                  <a:pt x="680647" y="48506"/>
                  <a:pt x="674943" y="45886"/>
                  <a:pt x="670167" y="41978"/>
                </a:cubicBezTo>
                <a:cubicBezTo>
                  <a:pt x="663217" y="36291"/>
                  <a:pt x="658129" y="28538"/>
                  <a:pt x="651117" y="22928"/>
                </a:cubicBezTo>
                <a:cubicBezTo>
                  <a:pt x="645825" y="18695"/>
                  <a:pt x="640959" y="13866"/>
                  <a:pt x="635242" y="10228"/>
                </a:cubicBezTo>
                <a:cubicBezTo>
                  <a:pt x="629252" y="6416"/>
                  <a:pt x="624659" y="4936"/>
                  <a:pt x="622542" y="38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D2CEAAF-224F-4953-B1E3-5ADFF432A101}"/>
              </a:ext>
            </a:extLst>
          </p:cNvPr>
          <p:cNvSpPr txBox="1"/>
          <p:nvPr/>
        </p:nvSpPr>
        <p:spPr>
          <a:xfrm>
            <a:off x="8001000" y="2515969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若拉曼！</a:t>
            </a:r>
            <a:br>
              <a:rPr lang="en-US" altLang="zh-CN" dirty="0"/>
            </a:br>
            <a:r>
              <a:rPr lang="zh-CN" altLang="en-US" dirty="0"/>
              <a:t>你在哪里？</a:t>
            </a: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A147C1EB-0091-4EC6-8372-76440C7E3DCC}"/>
              </a:ext>
            </a:extLst>
          </p:cNvPr>
          <p:cNvSpPr/>
          <p:nvPr/>
        </p:nvSpPr>
        <p:spPr>
          <a:xfrm>
            <a:off x="12544420" y="7508875"/>
            <a:ext cx="885830" cy="431800"/>
          </a:xfrm>
          <a:custGeom>
            <a:avLst/>
            <a:gdLst>
              <a:gd name="connsiteX0" fmla="*/ 793755 w 885830"/>
              <a:gd name="connsiteY0" fmla="*/ 82550 h 431800"/>
              <a:gd name="connsiteX1" fmla="*/ 793755 w 885830"/>
              <a:gd name="connsiteY1" fmla="*/ 82550 h 431800"/>
              <a:gd name="connsiteX2" fmla="*/ 673105 w 885830"/>
              <a:gd name="connsiteY2" fmla="*/ 47625 h 431800"/>
              <a:gd name="connsiteX3" fmla="*/ 457205 w 885830"/>
              <a:gd name="connsiteY3" fmla="*/ 0 h 431800"/>
              <a:gd name="connsiteX4" fmla="*/ 219080 w 885830"/>
              <a:gd name="connsiteY4" fmla="*/ 3175 h 431800"/>
              <a:gd name="connsiteX5" fmla="*/ 177805 w 885830"/>
              <a:gd name="connsiteY5" fmla="*/ 9525 h 431800"/>
              <a:gd name="connsiteX6" fmla="*/ 152405 w 885830"/>
              <a:gd name="connsiteY6" fmla="*/ 22225 h 431800"/>
              <a:gd name="connsiteX7" fmla="*/ 60330 w 885830"/>
              <a:gd name="connsiteY7" fmla="*/ 57150 h 431800"/>
              <a:gd name="connsiteX8" fmla="*/ 44455 w 885830"/>
              <a:gd name="connsiteY8" fmla="*/ 69850 h 431800"/>
              <a:gd name="connsiteX9" fmla="*/ 6355 w 885830"/>
              <a:gd name="connsiteY9" fmla="*/ 177800 h 431800"/>
              <a:gd name="connsiteX10" fmla="*/ 3180 w 885830"/>
              <a:gd name="connsiteY10" fmla="*/ 196850 h 431800"/>
              <a:gd name="connsiteX11" fmla="*/ 28580 w 885830"/>
              <a:gd name="connsiteY11" fmla="*/ 304800 h 431800"/>
              <a:gd name="connsiteX12" fmla="*/ 98430 w 885830"/>
              <a:gd name="connsiteY12" fmla="*/ 342900 h 431800"/>
              <a:gd name="connsiteX13" fmla="*/ 273055 w 885830"/>
              <a:gd name="connsiteY13" fmla="*/ 415925 h 431800"/>
              <a:gd name="connsiteX14" fmla="*/ 400055 w 885830"/>
              <a:gd name="connsiteY14" fmla="*/ 431800 h 431800"/>
              <a:gd name="connsiteX15" fmla="*/ 742955 w 885830"/>
              <a:gd name="connsiteY15" fmla="*/ 403225 h 431800"/>
              <a:gd name="connsiteX16" fmla="*/ 790580 w 885830"/>
              <a:gd name="connsiteY16" fmla="*/ 387350 h 431800"/>
              <a:gd name="connsiteX17" fmla="*/ 860430 w 885830"/>
              <a:gd name="connsiteY17" fmla="*/ 342900 h 431800"/>
              <a:gd name="connsiteX18" fmla="*/ 869955 w 885830"/>
              <a:gd name="connsiteY18" fmla="*/ 330200 h 431800"/>
              <a:gd name="connsiteX19" fmla="*/ 873130 w 885830"/>
              <a:gd name="connsiteY19" fmla="*/ 314325 h 431800"/>
              <a:gd name="connsiteX20" fmla="*/ 882655 w 885830"/>
              <a:gd name="connsiteY20" fmla="*/ 292100 h 431800"/>
              <a:gd name="connsiteX21" fmla="*/ 885830 w 885830"/>
              <a:gd name="connsiteY21" fmla="*/ 260350 h 431800"/>
              <a:gd name="connsiteX22" fmla="*/ 879480 w 885830"/>
              <a:gd name="connsiteY22" fmla="*/ 196850 h 431800"/>
              <a:gd name="connsiteX23" fmla="*/ 831855 w 885830"/>
              <a:gd name="connsiteY23" fmla="*/ 136525 h 431800"/>
              <a:gd name="connsiteX24" fmla="*/ 819155 w 885830"/>
              <a:gd name="connsiteY24" fmla="*/ 111125 h 431800"/>
              <a:gd name="connsiteX25" fmla="*/ 790580 w 885830"/>
              <a:gd name="connsiteY25" fmla="*/ 82550 h 431800"/>
              <a:gd name="connsiteX26" fmla="*/ 781055 w 885830"/>
              <a:gd name="connsiteY26" fmla="*/ 69850 h 431800"/>
              <a:gd name="connsiteX27" fmla="*/ 793755 w 885830"/>
              <a:gd name="connsiteY27" fmla="*/ 8255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85830" h="431800">
                <a:moveTo>
                  <a:pt x="793755" y="82550"/>
                </a:moveTo>
                <a:lnTo>
                  <a:pt x="793755" y="82550"/>
                </a:lnTo>
                <a:cubicBezTo>
                  <a:pt x="753538" y="70908"/>
                  <a:pt x="713767" y="57599"/>
                  <a:pt x="673105" y="47625"/>
                </a:cubicBezTo>
                <a:cubicBezTo>
                  <a:pt x="601530" y="30069"/>
                  <a:pt x="457205" y="0"/>
                  <a:pt x="457205" y="0"/>
                </a:cubicBezTo>
                <a:cubicBezTo>
                  <a:pt x="377830" y="1058"/>
                  <a:pt x="298416" y="470"/>
                  <a:pt x="219080" y="3175"/>
                </a:cubicBezTo>
                <a:cubicBezTo>
                  <a:pt x="205168" y="3649"/>
                  <a:pt x="191190" y="5701"/>
                  <a:pt x="177805" y="9525"/>
                </a:cubicBezTo>
                <a:cubicBezTo>
                  <a:pt x="168703" y="12126"/>
                  <a:pt x="161268" y="18901"/>
                  <a:pt x="152405" y="22225"/>
                </a:cubicBezTo>
                <a:cubicBezTo>
                  <a:pt x="99533" y="42052"/>
                  <a:pt x="107129" y="31151"/>
                  <a:pt x="60330" y="57150"/>
                </a:cubicBezTo>
                <a:cubicBezTo>
                  <a:pt x="54406" y="60441"/>
                  <a:pt x="49747" y="65617"/>
                  <a:pt x="44455" y="69850"/>
                </a:cubicBezTo>
                <a:cubicBezTo>
                  <a:pt x="-1978" y="150052"/>
                  <a:pt x="13497" y="102809"/>
                  <a:pt x="6355" y="177800"/>
                </a:cubicBezTo>
                <a:cubicBezTo>
                  <a:pt x="5745" y="184209"/>
                  <a:pt x="4238" y="190500"/>
                  <a:pt x="3180" y="196850"/>
                </a:cubicBezTo>
                <a:cubicBezTo>
                  <a:pt x="-99" y="239471"/>
                  <a:pt x="-8499" y="265329"/>
                  <a:pt x="28580" y="304800"/>
                </a:cubicBezTo>
                <a:cubicBezTo>
                  <a:pt x="46739" y="324130"/>
                  <a:pt x="74708" y="331039"/>
                  <a:pt x="98430" y="342900"/>
                </a:cubicBezTo>
                <a:cubicBezTo>
                  <a:pt x="126258" y="356814"/>
                  <a:pt x="256313" y="414251"/>
                  <a:pt x="273055" y="415925"/>
                </a:cubicBezTo>
                <a:cubicBezTo>
                  <a:pt x="357852" y="424405"/>
                  <a:pt x="315518" y="419119"/>
                  <a:pt x="400055" y="431800"/>
                </a:cubicBezTo>
                <a:cubicBezTo>
                  <a:pt x="656181" y="420542"/>
                  <a:pt x="606521" y="445861"/>
                  <a:pt x="742955" y="403225"/>
                </a:cubicBezTo>
                <a:cubicBezTo>
                  <a:pt x="758927" y="398234"/>
                  <a:pt x="775199" y="393942"/>
                  <a:pt x="790580" y="387350"/>
                </a:cubicBezTo>
                <a:cubicBezTo>
                  <a:pt x="815720" y="376576"/>
                  <a:pt x="840185" y="361458"/>
                  <a:pt x="860430" y="342900"/>
                </a:cubicBezTo>
                <a:cubicBezTo>
                  <a:pt x="864331" y="339324"/>
                  <a:pt x="866780" y="334433"/>
                  <a:pt x="869955" y="330200"/>
                </a:cubicBezTo>
                <a:cubicBezTo>
                  <a:pt x="871013" y="324908"/>
                  <a:pt x="871423" y="319445"/>
                  <a:pt x="873130" y="314325"/>
                </a:cubicBezTo>
                <a:cubicBezTo>
                  <a:pt x="875679" y="306679"/>
                  <a:pt x="880809" y="299946"/>
                  <a:pt x="882655" y="292100"/>
                </a:cubicBezTo>
                <a:cubicBezTo>
                  <a:pt x="885091" y="281747"/>
                  <a:pt x="884772" y="270933"/>
                  <a:pt x="885830" y="260350"/>
                </a:cubicBezTo>
                <a:cubicBezTo>
                  <a:pt x="883713" y="239183"/>
                  <a:pt x="887980" y="216350"/>
                  <a:pt x="879480" y="196850"/>
                </a:cubicBezTo>
                <a:cubicBezTo>
                  <a:pt x="869243" y="173365"/>
                  <a:pt x="843312" y="159440"/>
                  <a:pt x="831855" y="136525"/>
                </a:cubicBezTo>
                <a:cubicBezTo>
                  <a:pt x="827622" y="128058"/>
                  <a:pt x="824905" y="118644"/>
                  <a:pt x="819155" y="111125"/>
                </a:cubicBezTo>
                <a:cubicBezTo>
                  <a:pt x="810972" y="100425"/>
                  <a:pt x="799717" y="92448"/>
                  <a:pt x="790580" y="82550"/>
                </a:cubicBezTo>
                <a:cubicBezTo>
                  <a:pt x="786991" y="78662"/>
                  <a:pt x="784571" y="73805"/>
                  <a:pt x="781055" y="69850"/>
                </a:cubicBezTo>
                <a:cubicBezTo>
                  <a:pt x="776083" y="64257"/>
                  <a:pt x="791638" y="80433"/>
                  <a:pt x="793755" y="825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BA92379-0FEF-479A-A2F9-41563787F24F}"/>
              </a:ext>
            </a:extLst>
          </p:cNvPr>
          <p:cNvSpPr txBox="1"/>
          <p:nvPr/>
        </p:nvSpPr>
        <p:spPr>
          <a:xfrm>
            <a:off x="12610237" y="763017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若拉曼</a:t>
            </a:r>
            <a:endParaRPr lang="zh-CN" altLang="en-US" dirty="0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6BA2B54C-7D82-4C59-800B-B678224E73B3}"/>
              </a:ext>
            </a:extLst>
          </p:cNvPr>
          <p:cNvSpPr/>
          <p:nvPr/>
        </p:nvSpPr>
        <p:spPr>
          <a:xfrm>
            <a:off x="2076429" y="2262208"/>
            <a:ext cx="3918762" cy="765855"/>
          </a:xfrm>
          <a:custGeom>
            <a:avLst/>
            <a:gdLst>
              <a:gd name="connsiteX0" fmla="*/ 285771 w 3918762"/>
              <a:gd name="connsiteY0" fmla="*/ 622300 h 704850"/>
              <a:gd name="connsiteX1" fmla="*/ 285771 w 3918762"/>
              <a:gd name="connsiteY1" fmla="*/ 622300 h 704850"/>
              <a:gd name="connsiteX2" fmla="*/ 368321 w 3918762"/>
              <a:gd name="connsiteY2" fmla="*/ 666750 h 704850"/>
              <a:gd name="connsiteX3" fmla="*/ 685821 w 3918762"/>
              <a:gd name="connsiteY3" fmla="*/ 692150 h 704850"/>
              <a:gd name="connsiteX4" fmla="*/ 984271 w 3918762"/>
              <a:gd name="connsiteY4" fmla="*/ 704850 h 704850"/>
              <a:gd name="connsiteX5" fmla="*/ 1498621 w 3918762"/>
              <a:gd name="connsiteY5" fmla="*/ 692150 h 704850"/>
              <a:gd name="connsiteX6" fmla="*/ 1593871 w 3918762"/>
              <a:gd name="connsiteY6" fmla="*/ 679450 h 704850"/>
              <a:gd name="connsiteX7" fmla="*/ 1644671 w 3918762"/>
              <a:gd name="connsiteY7" fmla="*/ 666750 h 704850"/>
              <a:gd name="connsiteX8" fmla="*/ 2368571 w 3918762"/>
              <a:gd name="connsiteY8" fmla="*/ 666750 h 704850"/>
              <a:gd name="connsiteX9" fmla="*/ 2901971 w 3918762"/>
              <a:gd name="connsiteY9" fmla="*/ 673100 h 704850"/>
              <a:gd name="connsiteX10" fmla="*/ 3359171 w 3918762"/>
              <a:gd name="connsiteY10" fmla="*/ 673100 h 704850"/>
              <a:gd name="connsiteX11" fmla="*/ 3511571 w 3918762"/>
              <a:gd name="connsiteY11" fmla="*/ 647700 h 704850"/>
              <a:gd name="connsiteX12" fmla="*/ 3536971 w 3918762"/>
              <a:gd name="connsiteY12" fmla="*/ 641350 h 704850"/>
              <a:gd name="connsiteX13" fmla="*/ 3651271 w 3918762"/>
              <a:gd name="connsiteY13" fmla="*/ 628650 h 704850"/>
              <a:gd name="connsiteX14" fmla="*/ 3708421 w 3918762"/>
              <a:gd name="connsiteY14" fmla="*/ 615950 h 704850"/>
              <a:gd name="connsiteX15" fmla="*/ 3848121 w 3918762"/>
              <a:gd name="connsiteY15" fmla="*/ 596900 h 704850"/>
              <a:gd name="connsiteX16" fmla="*/ 3917971 w 3918762"/>
              <a:gd name="connsiteY16" fmla="*/ 482600 h 704850"/>
              <a:gd name="connsiteX17" fmla="*/ 3898921 w 3918762"/>
              <a:gd name="connsiteY17" fmla="*/ 285750 h 704850"/>
              <a:gd name="connsiteX18" fmla="*/ 3892571 w 3918762"/>
              <a:gd name="connsiteY18" fmla="*/ 247650 h 704850"/>
              <a:gd name="connsiteX19" fmla="*/ 3873521 w 3918762"/>
              <a:gd name="connsiteY19" fmla="*/ 222250 h 704850"/>
              <a:gd name="connsiteX20" fmla="*/ 3803671 w 3918762"/>
              <a:gd name="connsiteY20" fmla="*/ 152400 h 704850"/>
              <a:gd name="connsiteX21" fmla="*/ 3746521 w 3918762"/>
              <a:gd name="connsiteY21" fmla="*/ 95250 h 704850"/>
              <a:gd name="connsiteX22" fmla="*/ 3695721 w 3918762"/>
              <a:gd name="connsiteY22" fmla="*/ 69850 h 704850"/>
              <a:gd name="connsiteX23" fmla="*/ 3663971 w 3918762"/>
              <a:gd name="connsiteY23" fmla="*/ 50800 h 704850"/>
              <a:gd name="connsiteX24" fmla="*/ 3556021 w 3918762"/>
              <a:gd name="connsiteY24" fmla="*/ 25400 h 704850"/>
              <a:gd name="connsiteX25" fmla="*/ 2298721 w 3918762"/>
              <a:gd name="connsiteY25" fmla="*/ 19050 h 704850"/>
              <a:gd name="connsiteX26" fmla="*/ 2025671 w 3918762"/>
              <a:gd name="connsiteY26" fmla="*/ 0 h 704850"/>
              <a:gd name="connsiteX27" fmla="*/ 901721 w 3918762"/>
              <a:gd name="connsiteY27" fmla="*/ 12700 h 704850"/>
              <a:gd name="connsiteX28" fmla="*/ 812821 w 3918762"/>
              <a:gd name="connsiteY28" fmla="*/ 19050 h 704850"/>
              <a:gd name="connsiteX29" fmla="*/ 571521 w 3918762"/>
              <a:gd name="connsiteY29" fmla="*/ 38100 h 704850"/>
              <a:gd name="connsiteX30" fmla="*/ 438171 w 3918762"/>
              <a:gd name="connsiteY30" fmla="*/ 57150 h 704850"/>
              <a:gd name="connsiteX31" fmla="*/ 304821 w 3918762"/>
              <a:gd name="connsiteY31" fmla="*/ 63500 h 704850"/>
              <a:gd name="connsiteX32" fmla="*/ 184171 w 3918762"/>
              <a:gd name="connsiteY32" fmla="*/ 76200 h 704850"/>
              <a:gd name="connsiteX33" fmla="*/ 133371 w 3918762"/>
              <a:gd name="connsiteY33" fmla="*/ 88900 h 704850"/>
              <a:gd name="connsiteX34" fmla="*/ 95271 w 3918762"/>
              <a:gd name="connsiteY34" fmla="*/ 95250 h 704850"/>
              <a:gd name="connsiteX35" fmla="*/ 63521 w 3918762"/>
              <a:gd name="connsiteY35" fmla="*/ 107950 h 704850"/>
              <a:gd name="connsiteX36" fmla="*/ 38121 w 3918762"/>
              <a:gd name="connsiteY36" fmla="*/ 114300 h 704850"/>
              <a:gd name="connsiteX37" fmla="*/ 12721 w 3918762"/>
              <a:gd name="connsiteY37" fmla="*/ 133350 h 704850"/>
              <a:gd name="connsiteX38" fmla="*/ 21 w 3918762"/>
              <a:gd name="connsiteY38" fmla="*/ 165100 h 704850"/>
              <a:gd name="connsiteX39" fmla="*/ 19071 w 3918762"/>
              <a:gd name="connsiteY39" fmla="*/ 273050 h 704850"/>
              <a:gd name="connsiteX40" fmla="*/ 25421 w 3918762"/>
              <a:gd name="connsiteY40" fmla="*/ 298450 h 704850"/>
              <a:gd name="connsiteX41" fmla="*/ 38121 w 3918762"/>
              <a:gd name="connsiteY41" fmla="*/ 323850 h 704850"/>
              <a:gd name="connsiteX42" fmla="*/ 44471 w 3918762"/>
              <a:gd name="connsiteY42" fmla="*/ 342900 h 704850"/>
              <a:gd name="connsiteX43" fmla="*/ 63521 w 3918762"/>
              <a:gd name="connsiteY43" fmla="*/ 361950 h 704850"/>
              <a:gd name="connsiteX44" fmla="*/ 82571 w 3918762"/>
              <a:gd name="connsiteY44" fmla="*/ 444500 h 704850"/>
              <a:gd name="connsiteX45" fmla="*/ 88921 w 3918762"/>
              <a:gd name="connsiteY45" fmla="*/ 476250 h 704850"/>
              <a:gd name="connsiteX46" fmla="*/ 114321 w 3918762"/>
              <a:gd name="connsiteY46" fmla="*/ 514350 h 704850"/>
              <a:gd name="connsiteX47" fmla="*/ 139721 w 3918762"/>
              <a:gd name="connsiteY47" fmla="*/ 546100 h 704850"/>
              <a:gd name="connsiteX48" fmla="*/ 177821 w 3918762"/>
              <a:gd name="connsiteY48" fmla="*/ 584200 h 704850"/>
              <a:gd name="connsiteX49" fmla="*/ 184171 w 3918762"/>
              <a:gd name="connsiteY49" fmla="*/ 603250 h 704850"/>
              <a:gd name="connsiteX50" fmla="*/ 203221 w 3918762"/>
              <a:gd name="connsiteY50" fmla="*/ 615950 h 704850"/>
              <a:gd name="connsiteX51" fmla="*/ 254021 w 3918762"/>
              <a:gd name="connsiteY51" fmla="*/ 628650 h 704850"/>
              <a:gd name="connsiteX52" fmla="*/ 285771 w 3918762"/>
              <a:gd name="connsiteY52" fmla="*/ 622300 h 704850"/>
              <a:gd name="connsiteX0" fmla="*/ 285771 w 3918762"/>
              <a:gd name="connsiteY0" fmla="*/ 622300 h 764630"/>
              <a:gd name="connsiteX1" fmla="*/ 285771 w 3918762"/>
              <a:gd name="connsiteY1" fmla="*/ 622300 h 764630"/>
              <a:gd name="connsiteX2" fmla="*/ 488971 w 3918762"/>
              <a:gd name="connsiteY2" fmla="*/ 762000 h 764630"/>
              <a:gd name="connsiteX3" fmla="*/ 685821 w 3918762"/>
              <a:gd name="connsiteY3" fmla="*/ 692150 h 764630"/>
              <a:gd name="connsiteX4" fmla="*/ 984271 w 3918762"/>
              <a:gd name="connsiteY4" fmla="*/ 704850 h 764630"/>
              <a:gd name="connsiteX5" fmla="*/ 1498621 w 3918762"/>
              <a:gd name="connsiteY5" fmla="*/ 692150 h 764630"/>
              <a:gd name="connsiteX6" fmla="*/ 1593871 w 3918762"/>
              <a:gd name="connsiteY6" fmla="*/ 679450 h 764630"/>
              <a:gd name="connsiteX7" fmla="*/ 1644671 w 3918762"/>
              <a:gd name="connsiteY7" fmla="*/ 666750 h 764630"/>
              <a:gd name="connsiteX8" fmla="*/ 2368571 w 3918762"/>
              <a:gd name="connsiteY8" fmla="*/ 666750 h 764630"/>
              <a:gd name="connsiteX9" fmla="*/ 2901971 w 3918762"/>
              <a:gd name="connsiteY9" fmla="*/ 673100 h 764630"/>
              <a:gd name="connsiteX10" fmla="*/ 3359171 w 3918762"/>
              <a:gd name="connsiteY10" fmla="*/ 673100 h 764630"/>
              <a:gd name="connsiteX11" fmla="*/ 3511571 w 3918762"/>
              <a:gd name="connsiteY11" fmla="*/ 647700 h 764630"/>
              <a:gd name="connsiteX12" fmla="*/ 3536971 w 3918762"/>
              <a:gd name="connsiteY12" fmla="*/ 641350 h 764630"/>
              <a:gd name="connsiteX13" fmla="*/ 3651271 w 3918762"/>
              <a:gd name="connsiteY13" fmla="*/ 628650 h 764630"/>
              <a:gd name="connsiteX14" fmla="*/ 3708421 w 3918762"/>
              <a:gd name="connsiteY14" fmla="*/ 615950 h 764630"/>
              <a:gd name="connsiteX15" fmla="*/ 3848121 w 3918762"/>
              <a:gd name="connsiteY15" fmla="*/ 596900 h 764630"/>
              <a:gd name="connsiteX16" fmla="*/ 3917971 w 3918762"/>
              <a:gd name="connsiteY16" fmla="*/ 482600 h 764630"/>
              <a:gd name="connsiteX17" fmla="*/ 3898921 w 3918762"/>
              <a:gd name="connsiteY17" fmla="*/ 285750 h 764630"/>
              <a:gd name="connsiteX18" fmla="*/ 3892571 w 3918762"/>
              <a:gd name="connsiteY18" fmla="*/ 247650 h 764630"/>
              <a:gd name="connsiteX19" fmla="*/ 3873521 w 3918762"/>
              <a:gd name="connsiteY19" fmla="*/ 222250 h 764630"/>
              <a:gd name="connsiteX20" fmla="*/ 3803671 w 3918762"/>
              <a:gd name="connsiteY20" fmla="*/ 152400 h 764630"/>
              <a:gd name="connsiteX21" fmla="*/ 3746521 w 3918762"/>
              <a:gd name="connsiteY21" fmla="*/ 95250 h 764630"/>
              <a:gd name="connsiteX22" fmla="*/ 3695721 w 3918762"/>
              <a:gd name="connsiteY22" fmla="*/ 69850 h 764630"/>
              <a:gd name="connsiteX23" fmla="*/ 3663971 w 3918762"/>
              <a:gd name="connsiteY23" fmla="*/ 50800 h 764630"/>
              <a:gd name="connsiteX24" fmla="*/ 3556021 w 3918762"/>
              <a:gd name="connsiteY24" fmla="*/ 25400 h 764630"/>
              <a:gd name="connsiteX25" fmla="*/ 2298721 w 3918762"/>
              <a:gd name="connsiteY25" fmla="*/ 19050 h 764630"/>
              <a:gd name="connsiteX26" fmla="*/ 2025671 w 3918762"/>
              <a:gd name="connsiteY26" fmla="*/ 0 h 764630"/>
              <a:gd name="connsiteX27" fmla="*/ 901721 w 3918762"/>
              <a:gd name="connsiteY27" fmla="*/ 12700 h 764630"/>
              <a:gd name="connsiteX28" fmla="*/ 812821 w 3918762"/>
              <a:gd name="connsiteY28" fmla="*/ 19050 h 764630"/>
              <a:gd name="connsiteX29" fmla="*/ 571521 w 3918762"/>
              <a:gd name="connsiteY29" fmla="*/ 38100 h 764630"/>
              <a:gd name="connsiteX30" fmla="*/ 438171 w 3918762"/>
              <a:gd name="connsiteY30" fmla="*/ 57150 h 764630"/>
              <a:gd name="connsiteX31" fmla="*/ 304821 w 3918762"/>
              <a:gd name="connsiteY31" fmla="*/ 63500 h 764630"/>
              <a:gd name="connsiteX32" fmla="*/ 184171 w 3918762"/>
              <a:gd name="connsiteY32" fmla="*/ 76200 h 764630"/>
              <a:gd name="connsiteX33" fmla="*/ 133371 w 3918762"/>
              <a:gd name="connsiteY33" fmla="*/ 88900 h 764630"/>
              <a:gd name="connsiteX34" fmla="*/ 95271 w 3918762"/>
              <a:gd name="connsiteY34" fmla="*/ 95250 h 764630"/>
              <a:gd name="connsiteX35" fmla="*/ 63521 w 3918762"/>
              <a:gd name="connsiteY35" fmla="*/ 107950 h 764630"/>
              <a:gd name="connsiteX36" fmla="*/ 38121 w 3918762"/>
              <a:gd name="connsiteY36" fmla="*/ 114300 h 764630"/>
              <a:gd name="connsiteX37" fmla="*/ 12721 w 3918762"/>
              <a:gd name="connsiteY37" fmla="*/ 133350 h 764630"/>
              <a:gd name="connsiteX38" fmla="*/ 21 w 3918762"/>
              <a:gd name="connsiteY38" fmla="*/ 165100 h 764630"/>
              <a:gd name="connsiteX39" fmla="*/ 19071 w 3918762"/>
              <a:gd name="connsiteY39" fmla="*/ 273050 h 764630"/>
              <a:gd name="connsiteX40" fmla="*/ 25421 w 3918762"/>
              <a:gd name="connsiteY40" fmla="*/ 298450 h 764630"/>
              <a:gd name="connsiteX41" fmla="*/ 38121 w 3918762"/>
              <a:gd name="connsiteY41" fmla="*/ 323850 h 764630"/>
              <a:gd name="connsiteX42" fmla="*/ 44471 w 3918762"/>
              <a:gd name="connsiteY42" fmla="*/ 342900 h 764630"/>
              <a:gd name="connsiteX43" fmla="*/ 63521 w 3918762"/>
              <a:gd name="connsiteY43" fmla="*/ 361950 h 764630"/>
              <a:gd name="connsiteX44" fmla="*/ 82571 w 3918762"/>
              <a:gd name="connsiteY44" fmla="*/ 444500 h 764630"/>
              <a:gd name="connsiteX45" fmla="*/ 88921 w 3918762"/>
              <a:gd name="connsiteY45" fmla="*/ 476250 h 764630"/>
              <a:gd name="connsiteX46" fmla="*/ 114321 w 3918762"/>
              <a:gd name="connsiteY46" fmla="*/ 514350 h 764630"/>
              <a:gd name="connsiteX47" fmla="*/ 139721 w 3918762"/>
              <a:gd name="connsiteY47" fmla="*/ 546100 h 764630"/>
              <a:gd name="connsiteX48" fmla="*/ 177821 w 3918762"/>
              <a:gd name="connsiteY48" fmla="*/ 584200 h 764630"/>
              <a:gd name="connsiteX49" fmla="*/ 184171 w 3918762"/>
              <a:gd name="connsiteY49" fmla="*/ 603250 h 764630"/>
              <a:gd name="connsiteX50" fmla="*/ 203221 w 3918762"/>
              <a:gd name="connsiteY50" fmla="*/ 615950 h 764630"/>
              <a:gd name="connsiteX51" fmla="*/ 254021 w 3918762"/>
              <a:gd name="connsiteY51" fmla="*/ 628650 h 764630"/>
              <a:gd name="connsiteX52" fmla="*/ 285771 w 3918762"/>
              <a:gd name="connsiteY52" fmla="*/ 622300 h 764630"/>
              <a:gd name="connsiteX0" fmla="*/ 336571 w 3918762"/>
              <a:gd name="connsiteY0" fmla="*/ 730250 h 764630"/>
              <a:gd name="connsiteX1" fmla="*/ 285771 w 3918762"/>
              <a:gd name="connsiteY1" fmla="*/ 622300 h 764630"/>
              <a:gd name="connsiteX2" fmla="*/ 488971 w 3918762"/>
              <a:gd name="connsiteY2" fmla="*/ 762000 h 764630"/>
              <a:gd name="connsiteX3" fmla="*/ 685821 w 3918762"/>
              <a:gd name="connsiteY3" fmla="*/ 692150 h 764630"/>
              <a:gd name="connsiteX4" fmla="*/ 984271 w 3918762"/>
              <a:gd name="connsiteY4" fmla="*/ 704850 h 764630"/>
              <a:gd name="connsiteX5" fmla="*/ 1498621 w 3918762"/>
              <a:gd name="connsiteY5" fmla="*/ 692150 h 764630"/>
              <a:gd name="connsiteX6" fmla="*/ 1593871 w 3918762"/>
              <a:gd name="connsiteY6" fmla="*/ 679450 h 764630"/>
              <a:gd name="connsiteX7" fmla="*/ 1644671 w 3918762"/>
              <a:gd name="connsiteY7" fmla="*/ 666750 h 764630"/>
              <a:gd name="connsiteX8" fmla="*/ 2368571 w 3918762"/>
              <a:gd name="connsiteY8" fmla="*/ 666750 h 764630"/>
              <a:gd name="connsiteX9" fmla="*/ 2901971 w 3918762"/>
              <a:gd name="connsiteY9" fmla="*/ 673100 h 764630"/>
              <a:gd name="connsiteX10" fmla="*/ 3359171 w 3918762"/>
              <a:gd name="connsiteY10" fmla="*/ 673100 h 764630"/>
              <a:gd name="connsiteX11" fmla="*/ 3511571 w 3918762"/>
              <a:gd name="connsiteY11" fmla="*/ 647700 h 764630"/>
              <a:gd name="connsiteX12" fmla="*/ 3536971 w 3918762"/>
              <a:gd name="connsiteY12" fmla="*/ 641350 h 764630"/>
              <a:gd name="connsiteX13" fmla="*/ 3651271 w 3918762"/>
              <a:gd name="connsiteY13" fmla="*/ 628650 h 764630"/>
              <a:gd name="connsiteX14" fmla="*/ 3708421 w 3918762"/>
              <a:gd name="connsiteY14" fmla="*/ 615950 h 764630"/>
              <a:gd name="connsiteX15" fmla="*/ 3848121 w 3918762"/>
              <a:gd name="connsiteY15" fmla="*/ 596900 h 764630"/>
              <a:gd name="connsiteX16" fmla="*/ 3917971 w 3918762"/>
              <a:gd name="connsiteY16" fmla="*/ 482600 h 764630"/>
              <a:gd name="connsiteX17" fmla="*/ 3898921 w 3918762"/>
              <a:gd name="connsiteY17" fmla="*/ 285750 h 764630"/>
              <a:gd name="connsiteX18" fmla="*/ 3892571 w 3918762"/>
              <a:gd name="connsiteY18" fmla="*/ 247650 h 764630"/>
              <a:gd name="connsiteX19" fmla="*/ 3873521 w 3918762"/>
              <a:gd name="connsiteY19" fmla="*/ 222250 h 764630"/>
              <a:gd name="connsiteX20" fmla="*/ 3803671 w 3918762"/>
              <a:gd name="connsiteY20" fmla="*/ 152400 h 764630"/>
              <a:gd name="connsiteX21" fmla="*/ 3746521 w 3918762"/>
              <a:gd name="connsiteY21" fmla="*/ 95250 h 764630"/>
              <a:gd name="connsiteX22" fmla="*/ 3695721 w 3918762"/>
              <a:gd name="connsiteY22" fmla="*/ 69850 h 764630"/>
              <a:gd name="connsiteX23" fmla="*/ 3663971 w 3918762"/>
              <a:gd name="connsiteY23" fmla="*/ 50800 h 764630"/>
              <a:gd name="connsiteX24" fmla="*/ 3556021 w 3918762"/>
              <a:gd name="connsiteY24" fmla="*/ 25400 h 764630"/>
              <a:gd name="connsiteX25" fmla="*/ 2298721 w 3918762"/>
              <a:gd name="connsiteY25" fmla="*/ 19050 h 764630"/>
              <a:gd name="connsiteX26" fmla="*/ 2025671 w 3918762"/>
              <a:gd name="connsiteY26" fmla="*/ 0 h 764630"/>
              <a:gd name="connsiteX27" fmla="*/ 901721 w 3918762"/>
              <a:gd name="connsiteY27" fmla="*/ 12700 h 764630"/>
              <a:gd name="connsiteX28" fmla="*/ 812821 w 3918762"/>
              <a:gd name="connsiteY28" fmla="*/ 19050 h 764630"/>
              <a:gd name="connsiteX29" fmla="*/ 571521 w 3918762"/>
              <a:gd name="connsiteY29" fmla="*/ 38100 h 764630"/>
              <a:gd name="connsiteX30" fmla="*/ 438171 w 3918762"/>
              <a:gd name="connsiteY30" fmla="*/ 57150 h 764630"/>
              <a:gd name="connsiteX31" fmla="*/ 304821 w 3918762"/>
              <a:gd name="connsiteY31" fmla="*/ 63500 h 764630"/>
              <a:gd name="connsiteX32" fmla="*/ 184171 w 3918762"/>
              <a:gd name="connsiteY32" fmla="*/ 76200 h 764630"/>
              <a:gd name="connsiteX33" fmla="*/ 133371 w 3918762"/>
              <a:gd name="connsiteY33" fmla="*/ 88900 h 764630"/>
              <a:gd name="connsiteX34" fmla="*/ 95271 w 3918762"/>
              <a:gd name="connsiteY34" fmla="*/ 95250 h 764630"/>
              <a:gd name="connsiteX35" fmla="*/ 63521 w 3918762"/>
              <a:gd name="connsiteY35" fmla="*/ 107950 h 764630"/>
              <a:gd name="connsiteX36" fmla="*/ 38121 w 3918762"/>
              <a:gd name="connsiteY36" fmla="*/ 114300 h 764630"/>
              <a:gd name="connsiteX37" fmla="*/ 12721 w 3918762"/>
              <a:gd name="connsiteY37" fmla="*/ 133350 h 764630"/>
              <a:gd name="connsiteX38" fmla="*/ 21 w 3918762"/>
              <a:gd name="connsiteY38" fmla="*/ 165100 h 764630"/>
              <a:gd name="connsiteX39" fmla="*/ 19071 w 3918762"/>
              <a:gd name="connsiteY39" fmla="*/ 273050 h 764630"/>
              <a:gd name="connsiteX40" fmla="*/ 25421 w 3918762"/>
              <a:gd name="connsiteY40" fmla="*/ 298450 h 764630"/>
              <a:gd name="connsiteX41" fmla="*/ 38121 w 3918762"/>
              <a:gd name="connsiteY41" fmla="*/ 323850 h 764630"/>
              <a:gd name="connsiteX42" fmla="*/ 44471 w 3918762"/>
              <a:gd name="connsiteY42" fmla="*/ 342900 h 764630"/>
              <a:gd name="connsiteX43" fmla="*/ 63521 w 3918762"/>
              <a:gd name="connsiteY43" fmla="*/ 361950 h 764630"/>
              <a:gd name="connsiteX44" fmla="*/ 82571 w 3918762"/>
              <a:gd name="connsiteY44" fmla="*/ 444500 h 764630"/>
              <a:gd name="connsiteX45" fmla="*/ 88921 w 3918762"/>
              <a:gd name="connsiteY45" fmla="*/ 476250 h 764630"/>
              <a:gd name="connsiteX46" fmla="*/ 114321 w 3918762"/>
              <a:gd name="connsiteY46" fmla="*/ 514350 h 764630"/>
              <a:gd name="connsiteX47" fmla="*/ 139721 w 3918762"/>
              <a:gd name="connsiteY47" fmla="*/ 546100 h 764630"/>
              <a:gd name="connsiteX48" fmla="*/ 177821 w 3918762"/>
              <a:gd name="connsiteY48" fmla="*/ 584200 h 764630"/>
              <a:gd name="connsiteX49" fmla="*/ 184171 w 3918762"/>
              <a:gd name="connsiteY49" fmla="*/ 603250 h 764630"/>
              <a:gd name="connsiteX50" fmla="*/ 203221 w 3918762"/>
              <a:gd name="connsiteY50" fmla="*/ 615950 h 764630"/>
              <a:gd name="connsiteX51" fmla="*/ 254021 w 3918762"/>
              <a:gd name="connsiteY51" fmla="*/ 628650 h 764630"/>
              <a:gd name="connsiteX52" fmla="*/ 336571 w 3918762"/>
              <a:gd name="connsiteY52" fmla="*/ 730250 h 764630"/>
              <a:gd name="connsiteX0" fmla="*/ 336571 w 3918762"/>
              <a:gd name="connsiteY0" fmla="*/ 730250 h 765855"/>
              <a:gd name="connsiteX1" fmla="*/ 298471 w 3918762"/>
              <a:gd name="connsiteY1" fmla="*/ 749300 h 765855"/>
              <a:gd name="connsiteX2" fmla="*/ 488971 w 3918762"/>
              <a:gd name="connsiteY2" fmla="*/ 762000 h 765855"/>
              <a:gd name="connsiteX3" fmla="*/ 685821 w 3918762"/>
              <a:gd name="connsiteY3" fmla="*/ 692150 h 765855"/>
              <a:gd name="connsiteX4" fmla="*/ 984271 w 3918762"/>
              <a:gd name="connsiteY4" fmla="*/ 704850 h 765855"/>
              <a:gd name="connsiteX5" fmla="*/ 1498621 w 3918762"/>
              <a:gd name="connsiteY5" fmla="*/ 692150 h 765855"/>
              <a:gd name="connsiteX6" fmla="*/ 1593871 w 3918762"/>
              <a:gd name="connsiteY6" fmla="*/ 679450 h 765855"/>
              <a:gd name="connsiteX7" fmla="*/ 1644671 w 3918762"/>
              <a:gd name="connsiteY7" fmla="*/ 666750 h 765855"/>
              <a:gd name="connsiteX8" fmla="*/ 2368571 w 3918762"/>
              <a:gd name="connsiteY8" fmla="*/ 666750 h 765855"/>
              <a:gd name="connsiteX9" fmla="*/ 2901971 w 3918762"/>
              <a:gd name="connsiteY9" fmla="*/ 673100 h 765855"/>
              <a:gd name="connsiteX10" fmla="*/ 3359171 w 3918762"/>
              <a:gd name="connsiteY10" fmla="*/ 673100 h 765855"/>
              <a:gd name="connsiteX11" fmla="*/ 3511571 w 3918762"/>
              <a:gd name="connsiteY11" fmla="*/ 647700 h 765855"/>
              <a:gd name="connsiteX12" fmla="*/ 3536971 w 3918762"/>
              <a:gd name="connsiteY12" fmla="*/ 641350 h 765855"/>
              <a:gd name="connsiteX13" fmla="*/ 3651271 w 3918762"/>
              <a:gd name="connsiteY13" fmla="*/ 628650 h 765855"/>
              <a:gd name="connsiteX14" fmla="*/ 3708421 w 3918762"/>
              <a:gd name="connsiteY14" fmla="*/ 615950 h 765855"/>
              <a:gd name="connsiteX15" fmla="*/ 3848121 w 3918762"/>
              <a:gd name="connsiteY15" fmla="*/ 596900 h 765855"/>
              <a:gd name="connsiteX16" fmla="*/ 3917971 w 3918762"/>
              <a:gd name="connsiteY16" fmla="*/ 482600 h 765855"/>
              <a:gd name="connsiteX17" fmla="*/ 3898921 w 3918762"/>
              <a:gd name="connsiteY17" fmla="*/ 285750 h 765855"/>
              <a:gd name="connsiteX18" fmla="*/ 3892571 w 3918762"/>
              <a:gd name="connsiteY18" fmla="*/ 247650 h 765855"/>
              <a:gd name="connsiteX19" fmla="*/ 3873521 w 3918762"/>
              <a:gd name="connsiteY19" fmla="*/ 222250 h 765855"/>
              <a:gd name="connsiteX20" fmla="*/ 3803671 w 3918762"/>
              <a:gd name="connsiteY20" fmla="*/ 152400 h 765855"/>
              <a:gd name="connsiteX21" fmla="*/ 3746521 w 3918762"/>
              <a:gd name="connsiteY21" fmla="*/ 95250 h 765855"/>
              <a:gd name="connsiteX22" fmla="*/ 3695721 w 3918762"/>
              <a:gd name="connsiteY22" fmla="*/ 69850 h 765855"/>
              <a:gd name="connsiteX23" fmla="*/ 3663971 w 3918762"/>
              <a:gd name="connsiteY23" fmla="*/ 50800 h 765855"/>
              <a:gd name="connsiteX24" fmla="*/ 3556021 w 3918762"/>
              <a:gd name="connsiteY24" fmla="*/ 25400 h 765855"/>
              <a:gd name="connsiteX25" fmla="*/ 2298721 w 3918762"/>
              <a:gd name="connsiteY25" fmla="*/ 19050 h 765855"/>
              <a:gd name="connsiteX26" fmla="*/ 2025671 w 3918762"/>
              <a:gd name="connsiteY26" fmla="*/ 0 h 765855"/>
              <a:gd name="connsiteX27" fmla="*/ 901721 w 3918762"/>
              <a:gd name="connsiteY27" fmla="*/ 12700 h 765855"/>
              <a:gd name="connsiteX28" fmla="*/ 812821 w 3918762"/>
              <a:gd name="connsiteY28" fmla="*/ 19050 h 765855"/>
              <a:gd name="connsiteX29" fmla="*/ 571521 w 3918762"/>
              <a:gd name="connsiteY29" fmla="*/ 38100 h 765855"/>
              <a:gd name="connsiteX30" fmla="*/ 438171 w 3918762"/>
              <a:gd name="connsiteY30" fmla="*/ 57150 h 765855"/>
              <a:gd name="connsiteX31" fmla="*/ 304821 w 3918762"/>
              <a:gd name="connsiteY31" fmla="*/ 63500 h 765855"/>
              <a:gd name="connsiteX32" fmla="*/ 184171 w 3918762"/>
              <a:gd name="connsiteY32" fmla="*/ 76200 h 765855"/>
              <a:gd name="connsiteX33" fmla="*/ 133371 w 3918762"/>
              <a:gd name="connsiteY33" fmla="*/ 88900 h 765855"/>
              <a:gd name="connsiteX34" fmla="*/ 95271 w 3918762"/>
              <a:gd name="connsiteY34" fmla="*/ 95250 h 765855"/>
              <a:gd name="connsiteX35" fmla="*/ 63521 w 3918762"/>
              <a:gd name="connsiteY35" fmla="*/ 107950 h 765855"/>
              <a:gd name="connsiteX36" fmla="*/ 38121 w 3918762"/>
              <a:gd name="connsiteY36" fmla="*/ 114300 h 765855"/>
              <a:gd name="connsiteX37" fmla="*/ 12721 w 3918762"/>
              <a:gd name="connsiteY37" fmla="*/ 133350 h 765855"/>
              <a:gd name="connsiteX38" fmla="*/ 21 w 3918762"/>
              <a:gd name="connsiteY38" fmla="*/ 165100 h 765855"/>
              <a:gd name="connsiteX39" fmla="*/ 19071 w 3918762"/>
              <a:gd name="connsiteY39" fmla="*/ 273050 h 765855"/>
              <a:gd name="connsiteX40" fmla="*/ 25421 w 3918762"/>
              <a:gd name="connsiteY40" fmla="*/ 298450 h 765855"/>
              <a:gd name="connsiteX41" fmla="*/ 38121 w 3918762"/>
              <a:gd name="connsiteY41" fmla="*/ 323850 h 765855"/>
              <a:gd name="connsiteX42" fmla="*/ 44471 w 3918762"/>
              <a:gd name="connsiteY42" fmla="*/ 342900 h 765855"/>
              <a:gd name="connsiteX43" fmla="*/ 63521 w 3918762"/>
              <a:gd name="connsiteY43" fmla="*/ 361950 h 765855"/>
              <a:gd name="connsiteX44" fmla="*/ 82571 w 3918762"/>
              <a:gd name="connsiteY44" fmla="*/ 444500 h 765855"/>
              <a:gd name="connsiteX45" fmla="*/ 88921 w 3918762"/>
              <a:gd name="connsiteY45" fmla="*/ 476250 h 765855"/>
              <a:gd name="connsiteX46" fmla="*/ 114321 w 3918762"/>
              <a:gd name="connsiteY46" fmla="*/ 514350 h 765855"/>
              <a:gd name="connsiteX47" fmla="*/ 139721 w 3918762"/>
              <a:gd name="connsiteY47" fmla="*/ 546100 h 765855"/>
              <a:gd name="connsiteX48" fmla="*/ 177821 w 3918762"/>
              <a:gd name="connsiteY48" fmla="*/ 584200 h 765855"/>
              <a:gd name="connsiteX49" fmla="*/ 184171 w 3918762"/>
              <a:gd name="connsiteY49" fmla="*/ 603250 h 765855"/>
              <a:gd name="connsiteX50" fmla="*/ 203221 w 3918762"/>
              <a:gd name="connsiteY50" fmla="*/ 615950 h 765855"/>
              <a:gd name="connsiteX51" fmla="*/ 254021 w 3918762"/>
              <a:gd name="connsiteY51" fmla="*/ 628650 h 765855"/>
              <a:gd name="connsiteX52" fmla="*/ 336571 w 3918762"/>
              <a:gd name="connsiteY52" fmla="*/ 730250 h 765855"/>
              <a:gd name="connsiteX0" fmla="*/ 336571 w 3918762"/>
              <a:gd name="connsiteY0" fmla="*/ 730250 h 765855"/>
              <a:gd name="connsiteX1" fmla="*/ 298471 w 3918762"/>
              <a:gd name="connsiteY1" fmla="*/ 749300 h 765855"/>
              <a:gd name="connsiteX2" fmla="*/ 488971 w 3918762"/>
              <a:gd name="connsiteY2" fmla="*/ 762000 h 765855"/>
              <a:gd name="connsiteX3" fmla="*/ 685821 w 3918762"/>
              <a:gd name="connsiteY3" fmla="*/ 692150 h 765855"/>
              <a:gd name="connsiteX4" fmla="*/ 984271 w 3918762"/>
              <a:gd name="connsiteY4" fmla="*/ 704850 h 765855"/>
              <a:gd name="connsiteX5" fmla="*/ 1498621 w 3918762"/>
              <a:gd name="connsiteY5" fmla="*/ 692150 h 765855"/>
              <a:gd name="connsiteX6" fmla="*/ 1593871 w 3918762"/>
              <a:gd name="connsiteY6" fmla="*/ 679450 h 765855"/>
              <a:gd name="connsiteX7" fmla="*/ 1644671 w 3918762"/>
              <a:gd name="connsiteY7" fmla="*/ 666750 h 765855"/>
              <a:gd name="connsiteX8" fmla="*/ 2368571 w 3918762"/>
              <a:gd name="connsiteY8" fmla="*/ 666750 h 765855"/>
              <a:gd name="connsiteX9" fmla="*/ 2901971 w 3918762"/>
              <a:gd name="connsiteY9" fmla="*/ 673100 h 765855"/>
              <a:gd name="connsiteX10" fmla="*/ 3359171 w 3918762"/>
              <a:gd name="connsiteY10" fmla="*/ 673100 h 765855"/>
              <a:gd name="connsiteX11" fmla="*/ 3511571 w 3918762"/>
              <a:gd name="connsiteY11" fmla="*/ 647700 h 765855"/>
              <a:gd name="connsiteX12" fmla="*/ 3536971 w 3918762"/>
              <a:gd name="connsiteY12" fmla="*/ 641350 h 765855"/>
              <a:gd name="connsiteX13" fmla="*/ 3651271 w 3918762"/>
              <a:gd name="connsiteY13" fmla="*/ 628650 h 765855"/>
              <a:gd name="connsiteX14" fmla="*/ 3708421 w 3918762"/>
              <a:gd name="connsiteY14" fmla="*/ 615950 h 765855"/>
              <a:gd name="connsiteX15" fmla="*/ 3848121 w 3918762"/>
              <a:gd name="connsiteY15" fmla="*/ 596900 h 765855"/>
              <a:gd name="connsiteX16" fmla="*/ 3917971 w 3918762"/>
              <a:gd name="connsiteY16" fmla="*/ 482600 h 765855"/>
              <a:gd name="connsiteX17" fmla="*/ 3898921 w 3918762"/>
              <a:gd name="connsiteY17" fmla="*/ 285750 h 765855"/>
              <a:gd name="connsiteX18" fmla="*/ 3892571 w 3918762"/>
              <a:gd name="connsiteY18" fmla="*/ 247650 h 765855"/>
              <a:gd name="connsiteX19" fmla="*/ 3873521 w 3918762"/>
              <a:gd name="connsiteY19" fmla="*/ 222250 h 765855"/>
              <a:gd name="connsiteX20" fmla="*/ 3803671 w 3918762"/>
              <a:gd name="connsiteY20" fmla="*/ 152400 h 765855"/>
              <a:gd name="connsiteX21" fmla="*/ 3746521 w 3918762"/>
              <a:gd name="connsiteY21" fmla="*/ 95250 h 765855"/>
              <a:gd name="connsiteX22" fmla="*/ 3695721 w 3918762"/>
              <a:gd name="connsiteY22" fmla="*/ 69850 h 765855"/>
              <a:gd name="connsiteX23" fmla="*/ 3663971 w 3918762"/>
              <a:gd name="connsiteY23" fmla="*/ 50800 h 765855"/>
              <a:gd name="connsiteX24" fmla="*/ 3556021 w 3918762"/>
              <a:gd name="connsiteY24" fmla="*/ 25400 h 765855"/>
              <a:gd name="connsiteX25" fmla="*/ 2298721 w 3918762"/>
              <a:gd name="connsiteY25" fmla="*/ 19050 h 765855"/>
              <a:gd name="connsiteX26" fmla="*/ 2025671 w 3918762"/>
              <a:gd name="connsiteY26" fmla="*/ 0 h 765855"/>
              <a:gd name="connsiteX27" fmla="*/ 901721 w 3918762"/>
              <a:gd name="connsiteY27" fmla="*/ 12700 h 765855"/>
              <a:gd name="connsiteX28" fmla="*/ 812821 w 3918762"/>
              <a:gd name="connsiteY28" fmla="*/ 19050 h 765855"/>
              <a:gd name="connsiteX29" fmla="*/ 571521 w 3918762"/>
              <a:gd name="connsiteY29" fmla="*/ 38100 h 765855"/>
              <a:gd name="connsiteX30" fmla="*/ 438171 w 3918762"/>
              <a:gd name="connsiteY30" fmla="*/ 57150 h 765855"/>
              <a:gd name="connsiteX31" fmla="*/ 304821 w 3918762"/>
              <a:gd name="connsiteY31" fmla="*/ 63500 h 765855"/>
              <a:gd name="connsiteX32" fmla="*/ 184171 w 3918762"/>
              <a:gd name="connsiteY32" fmla="*/ 76200 h 765855"/>
              <a:gd name="connsiteX33" fmla="*/ 133371 w 3918762"/>
              <a:gd name="connsiteY33" fmla="*/ 88900 h 765855"/>
              <a:gd name="connsiteX34" fmla="*/ 95271 w 3918762"/>
              <a:gd name="connsiteY34" fmla="*/ 95250 h 765855"/>
              <a:gd name="connsiteX35" fmla="*/ 63521 w 3918762"/>
              <a:gd name="connsiteY35" fmla="*/ 107950 h 765855"/>
              <a:gd name="connsiteX36" fmla="*/ 38121 w 3918762"/>
              <a:gd name="connsiteY36" fmla="*/ 114300 h 765855"/>
              <a:gd name="connsiteX37" fmla="*/ 12721 w 3918762"/>
              <a:gd name="connsiteY37" fmla="*/ 133350 h 765855"/>
              <a:gd name="connsiteX38" fmla="*/ 21 w 3918762"/>
              <a:gd name="connsiteY38" fmla="*/ 165100 h 765855"/>
              <a:gd name="connsiteX39" fmla="*/ 19071 w 3918762"/>
              <a:gd name="connsiteY39" fmla="*/ 273050 h 765855"/>
              <a:gd name="connsiteX40" fmla="*/ 25421 w 3918762"/>
              <a:gd name="connsiteY40" fmla="*/ 298450 h 765855"/>
              <a:gd name="connsiteX41" fmla="*/ 38121 w 3918762"/>
              <a:gd name="connsiteY41" fmla="*/ 323850 h 765855"/>
              <a:gd name="connsiteX42" fmla="*/ 44471 w 3918762"/>
              <a:gd name="connsiteY42" fmla="*/ 342900 h 765855"/>
              <a:gd name="connsiteX43" fmla="*/ 63521 w 3918762"/>
              <a:gd name="connsiteY43" fmla="*/ 361950 h 765855"/>
              <a:gd name="connsiteX44" fmla="*/ 82571 w 3918762"/>
              <a:gd name="connsiteY44" fmla="*/ 444500 h 765855"/>
              <a:gd name="connsiteX45" fmla="*/ 88921 w 3918762"/>
              <a:gd name="connsiteY45" fmla="*/ 476250 h 765855"/>
              <a:gd name="connsiteX46" fmla="*/ 114321 w 3918762"/>
              <a:gd name="connsiteY46" fmla="*/ 514350 h 765855"/>
              <a:gd name="connsiteX47" fmla="*/ 139721 w 3918762"/>
              <a:gd name="connsiteY47" fmla="*/ 546100 h 765855"/>
              <a:gd name="connsiteX48" fmla="*/ 177821 w 3918762"/>
              <a:gd name="connsiteY48" fmla="*/ 584200 h 765855"/>
              <a:gd name="connsiteX49" fmla="*/ 184171 w 3918762"/>
              <a:gd name="connsiteY49" fmla="*/ 603250 h 765855"/>
              <a:gd name="connsiteX50" fmla="*/ 203221 w 3918762"/>
              <a:gd name="connsiteY50" fmla="*/ 615950 h 765855"/>
              <a:gd name="connsiteX51" fmla="*/ 266721 w 3918762"/>
              <a:gd name="connsiteY51" fmla="*/ 711200 h 765855"/>
              <a:gd name="connsiteX52" fmla="*/ 336571 w 3918762"/>
              <a:gd name="connsiteY52" fmla="*/ 730250 h 765855"/>
              <a:gd name="connsiteX0" fmla="*/ 336571 w 3918762"/>
              <a:gd name="connsiteY0" fmla="*/ 730250 h 765855"/>
              <a:gd name="connsiteX1" fmla="*/ 298471 w 3918762"/>
              <a:gd name="connsiteY1" fmla="*/ 749300 h 765855"/>
              <a:gd name="connsiteX2" fmla="*/ 488971 w 3918762"/>
              <a:gd name="connsiteY2" fmla="*/ 762000 h 765855"/>
              <a:gd name="connsiteX3" fmla="*/ 685821 w 3918762"/>
              <a:gd name="connsiteY3" fmla="*/ 692150 h 765855"/>
              <a:gd name="connsiteX4" fmla="*/ 984271 w 3918762"/>
              <a:gd name="connsiteY4" fmla="*/ 704850 h 765855"/>
              <a:gd name="connsiteX5" fmla="*/ 1498621 w 3918762"/>
              <a:gd name="connsiteY5" fmla="*/ 692150 h 765855"/>
              <a:gd name="connsiteX6" fmla="*/ 1593871 w 3918762"/>
              <a:gd name="connsiteY6" fmla="*/ 679450 h 765855"/>
              <a:gd name="connsiteX7" fmla="*/ 1644671 w 3918762"/>
              <a:gd name="connsiteY7" fmla="*/ 666750 h 765855"/>
              <a:gd name="connsiteX8" fmla="*/ 2368571 w 3918762"/>
              <a:gd name="connsiteY8" fmla="*/ 666750 h 765855"/>
              <a:gd name="connsiteX9" fmla="*/ 2901971 w 3918762"/>
              <a:gd name="connsiteY9" fmla="*/ 673100 h 765855"/>
              <a:gd name="connsiteX10" fmla="*/ 3359171 w 3918762"/>
              <a:gd name="connsiteY10" fmla="*/ 673100 h 765855"/>
              <a:gd name="connsiteX11" fmla="*/ 3511571 w 3918762"/>
              <a:gd name="connsiteY11" fmla="*/ 647700 h 765855"/>
              <a:gd name="connsiteX12" fmla="*/ 3536971 w 3918762"/>
              <a:gd name="connsiteY12" fmla="*/ 641350 h 765855"/>
              <a:gd name="connsiteX13" fmla="*/ 3651271 w 3918762"/>
              <a:gd name="connsiteY13" fmla="*/ 628650 h 765855"/>
              <a:gd name="connsiteX14" fmla="*/ 3708421 w 3918762"/>
              <a:gd name="connsiteY14" fmla="*/ 615950 h 765855"/>
              <a:gd name="connsiteX15" fmla="*/ 3848121 w 3918762"/>
              <a:gd name="connsiteY15" fmla="*/ 596900 h 765855"/>
              <a:gd name="connsiteX16" fmla="*/ 3917971 w 3918762"/>
              <a:gd name="connsiteY16" fmla="*/ 482600 h 765855"/>
              <a:gd name="connsiteX17" fmla="*/ 3898921 w 3918762"/>
              <a:gd name="connsiteY17" fmla="*/ 285750 h 765855"/>
              <a:gd name="connsiteX18" fmla="*/ 3892571 w 3918762"/>
              <a:gd name="connsiteY18" fmla="*/ 247650 h 765855"/>
              <a:gd name="connsiteX19" fmla="*/ 3873521 w 3918762"/>
              <a:gd name="connsiteY19" fmla="*/ 222250 h 765855"/>
              <a:gd name="connsiteX20" fmla="*/ 3803671 w 3918762"/>
              <a:gd name="connsiteY20" fmla="*/ 152400 h 765855"/>
              <a:gd name="connsiteX21" fmla="*/ 3746521 w 3918762"/>
              <a:gd name="connsiteY21" fmla="*/ 95250 h 765855"/>
              <a:gd name="connsiteX22" fmla="*/ 3695721 w 3918762"/>
              <a:gd name="connsiteY22" fmla="*/ 69850 h 765855"/>
              <a:gd name="connsiteX23" fmla="*/ 3663971 w 3918762"/>
              <a:gd name="connsiteY23" fmla="*/ 50800 h 765855"/>
              <a:gd name="connsiteX24" fmla="*/ 3556021 w 3918762"/>
              <a:gd name="connsiteY24" fmla="*/ 25400 h 765855"/>
              <a:gd name="connsiteX25" fmla="*/ 2298721 w 3918762"/>
              <a:gd name="connsiteY25" fmla="*/ 19050 h 765855"/>
              <a:gd name="connsiteX26" fmla="*/ 2025671 w 3918762"/>
              <a:gd name="connsiteY26" fmla="*/ 0 h 765855"/>
              <a:gd name="connsiteX27" fmla="*/ 901721 w 3918762"/>
              <a:gd name="connsiteY27" fmla="*/ 12700 h 765855"/>
              <a:gd name="connsiteX28" fmla="*/ 812821 w 3918762"/>
              <a:gd name="connsiteY28" fmla="*/ 19050 h 765855"/>
              <a:gd name="connsiteX29" fmla="*/ 571521 w 3918762"/>
              <a:gd name="connsiteY29" fmla="*/ 38100 h 765855"/>
              <a:gd name="connsiteX30" fmla="*/ 438171 w 3918762"/>
              <a:gd name="connsiteY30" fmla="*/ 57150 h 765855"/>
              <a:gd name="connsiteX31" fmla="*/ 304821 w 3918762"/>
              <a:gd name="connsiteY31" fmla="*/ 63500 h 765855"/>
              <a:gd name="connsiteX32" fmla="*/ 184171 w 3918762"/>
              <a:gd name="connsiteY32" fmla="*/ 76200 h 765855"/>
              <a:gd name="connsiteX33" fmla="*/ 133371 w 3918762"/>
              <a:gd name="connsiteY33" fmla="*/ 88900 h 765855"/>
              <a:gd name="connsiteX34" fmla="*/ 95271 w 3918762"/>
              <a:gd name="connsiteY34" fmla="*/ 95250 h 765855"/>
              <a:gd name="connsiteX35" fmla="*/ 63521 w 3918762"/>
              <a:gd name="connsiteY35" fmla="*/ 107950 h 765855"/>
              <a:gd name="connsiteX36" fmla="*/ 38121 w 3918762"/>
              <a:gd name="connsiteY36" fmla="*/ 114300 h 765855"/>
              <a:gd name="connsiteX37" fmla="*/ 12721 w 3918762"/>
              <a:gd name="connsiteY37" fmla="*/ 133350 h 765855"/>
              <a:gd name="connsiteX38" fmla="*/ 21 w 3918762"/>
              <a:gd name="connsiteY38" fmla="*/ 165100 h 765855"/>
              <a:gd name="connsiteX39" fmla="*/ 19071 w 3918762"/>
              <a:gd name="connsiteY39" fmla="*/ 273050 h 765855"/>
              <a:gd name="connsiteX40" fmla="*/ 25421 w 3918762"/>
              <a:gd name="connsiteY40" fmla="*/ 298450 h 765855"/>
              <a:gd name="connsiteX41" fmla="*/ 38121 w 3918762"/>
              <a:gd name="connsiteY41" fmla="*/ 323850 h 765855"/>
              <a:gd name="connsiteX42" fmla="*/ 44471 w 3918762"/>
              <a:gd name="connsiteY42" fmla="*/ 342900 h 765855"/>
              <a:gd name="connsiteX43" fmla="*/ 63521 w 3918762"/>
              <a:gd name="connsiteY43" fmla="*/ 361950 h 765855"/>
              <a:gd name="connsiteX44" fmla="*/ 82571 w 3918762"/>
              <a:gd name="connsiteY44" fmla="*/ 444500 h 765855"/>
              <a:gd name="connsiteX45" fmla="*/ 88921 w 3918762"/>
              <a:gd name="connsiteY45" fmla="*/ 476250 h 765855"/>
              <a:gd name="connsiteX46" fmla="*/ 114321 w 3918762"/>
              <a:gd name="connsiteY46" fmla="*/ 514350 h 765855"/>
              <a:gd name="connsiteX47" fmla="*/ 139721 w 3918762"/>
              <a:gd name="connsiteY47" fmla="*/ 546100 h 765855"/>
              <a:gd name="connsiteX48" fmla="*/ 177821 w 3918762"/>
              <a:gd name="connsiteY48" fmla="*/ 584200 h 765855"/>
              <a:gd name="connsiteX49" fmla="*/ 184171 w 3918762"/>
              <a:gd name="connsiteY49" fmla="*/ 603250 h 765855"/>
              <a:gd name="connsiteX50" fmla="*/ 203221 w 3918762"/>
              <a:gd name="connsiteY50" fmla="*/ 666750 h 765855"/>
              <a:gd name="connsiteX51" fmla="*/ 266721 w 3918762"/>
              <a:gd name="connsiteY51" fmla="*/ 711200 h 765855"/>
              <a:gd name="connsiteX52" fmla="*/ 336571 w 3918762"/>
              <a:gd name="connsiteY52" fmla="*/ 730250 h 765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918762" h="765855">
                <a:moveTo>
                  <a:pt x="336571" y="730250"/>
                </a:moveTo>
                <a:lnTo>
                  <a:pt x="298471" y="749300"/>
                </a:lnTo>
                <a:cubicBezTo>
                  <a:pt x="318662" y="761920"/>
                  <a:pt x="424413" y="771525"/>
                  <a:pt x="488971" y="762000"/>
                </a:cubicBezTo>
                <a:cubicBezTo>
                  <a:pt x="553529" y="752475"/>
                  <a:pt x="613830" y="688681"/>
                  <a:pt x="685821" y="692150"/>
                </a:cubicBezTo>
                <a:lnTo>
                  <a:pt x="984271" y="704850"/>
                </a:lnTo>
                <a:lnTo>
                  <a:pt x="1498621" y="692150"/>
                </a:lnTo>
                <a:cubicBezTo>
                  <a:pt x="1530624" y="690817"/>
                  <a:pt x="1562194" y="684201"/>
                  <a:pt x="1593871" y="679450"/>
                </a:cubicBezTo>
                <a:cubicBezTo>
                  <a:pt x="1621735" y="675270"/>
                  <a:pt x="1621862" y="674353"/>
                  <a:pt x="1644671" y="666750"/>
                </a:cubicBezTo>
                <a:cubicBezTo>
                  <a:pt x="2266771" y="681217"/>
                  <a:pt x="1498507" y="666750"/>
                  <a:pt x="2368571" y="666750"/>
                </a:cubicBezTo>
                <a:cubicBezTo>
                  <a:pt x="2546384" y="666750"/>
                  <a:pt x="2724171" y="670983"/>
                  <a:pt x="2901971" y="673100"/>
                </a:cubicBezTo>
                <a:cubicBezTo>
                  <a:pt x="3095436" y="685192"/>
                  <a:pt x="3062074" y="685833"/>
                  <a:pt x="3359171" y="673100"/>
                </a:cubicBezTo>
                <a:cubicBezTo>
                  <a:pt x="3394386" y="671591"/>
                  <a:pt x="3472840" y="655999"/>
                  <a:pt x="3511571" y="647700"/>
                </a:cubicBezTo>
                <a:cubicBezTo>
                  <a:pt x="3520105" y="645871"/>
                  <a:pt x="3528363" y="642785"/>
                  <a:pt x="3536971" y="641350"/>
                </a:cubicBezTo>
                <a:cubicBezTo>
                  <a:pt x="3563936" y="636856"/>
                  <a:pt x="3626813" y="631096"/>
                  <a:pt x="3651271" y="628650"/>
                </a:cubicBezTo>
                <a:cubicBezTo>
                  <a:pt x="3670321" y="624417"/>
                  <a:pt x="3689155" y="619057"/>
                  <a:pt x="3708421" y="615950"/>
                </a:cubicBezTo>
                <a:cubicBezTo>
                  <a:pt x="3754819" y="608466"/>
                  <a:pt x="3848121" y="596900"/>
                  <a:pt x="3848121" y="596900"/>
                </a:cubicBezTo>
                <a:cubicBezTo>
                  <a:pt x="3873181" y="566828"/>
                  <a:pt x="3915200" y="522320"/>
                  <a:pt x="3917971" y="482600"/>
                </a:cubicBezTo>
                <a:cubicBezTo>
                  <a:pt x="3922559" y="416837"/>
                  <a:pt x="3906007" y="351291"/>
                  <a:pt x="3898921" y="285750"/>
                </a:cubicBezTo>
                <a:cubicBezTo>
                  <a:pt x="3897537" y="272949"/>
                  <a:pt x="3897353" y="259604"/>
                  <a:pt x="3892571" y="247650"/>
                </a:cubicBezTo>
                <a:cubicBezTo>
                  <a:pt x="3888640" y="237824"/>
                  <a:pt x="3880296" y="230380"/>
                  <a:pt x="3873521" y="222250"/>
                </a:cubicBezTo>
                <a:cubicBezTo>
                  <a:pt x="3775043" y="104077"/>
                  <a:pt x="3869206" y="212894"/>
                  <a:pt x="3803671" y="152400"/>
                </a:cubicBezTo>
                <a:cubicBezTo>
                  <a:pt x="3783875" y="134127"/>
                  <a:pt x="3767922" y="111615"/>
                  <a:pt x="3746521" y="95250"/>
                </a:cubicBezTo>
                <a:cubicBezTo>
                  <a:pt x="3731482" y="83750"/>
                  <a:pt x="3712390" y="78826"/>
                  <a:pt x="3695721" y="69850"/>
                </a:cubicBezTo>
                <a:cubicBezTo>
                  <a:pt x="3684854" y="63999"/>
                  <a:pt x="3675315" y="55662"/>
                  <a:pt x="3663971" y="50800"/>
                </a:cubicBezTo>
                <a:cubicBezTo>
                  <a:pt x="3613640" y="29230"/>
                  <a:pt x="3607193" y="31796"/>
                  <a:pt x="3556021" y="25400"/>
                </a:cubicBezTo>
                <a:cubicBezTo>
                  <a:pt x="2841222" y="37940"/>
                  <a:pt x="2935458" y="49132"/>
                  <a:pt x="2298721" y="19050"/>
                </a:cubicBezTo>
                <a:cubicBezTo>
                  <a:pt x="2207585" y="14744"/>
                  <a:pt x="2025671" y="0"/>
                  <a:pt x="2025671" y="0"/>
                </a:cubicBezTo>
                <a:lnTo>
                  <a:pt x="901721" y="12700"/>
                </a:lnTo>
                <a:cubicBezTo>
                  <a:pt x="872029" y="13707"/>
                  <a:pt x="842472" y="17197"/>
                  <a:pt x="812821" y="19050"/>
                </a:cubicBezTo>
                <a:cubicBezTo>
                  <a:pt x="692361" y="26579"/>
                  <a:pt x="695997" y="22920"/>
                  <a:pt x="571521" y="38100"/>
                </a:cubicBezTo>
                <a:cubicBezTo>
                  <a:pt x="526950" y="43535"/>
                  <a:pt x="482870" y="52893"/>
                  <a:pt x="438171" y="57150"/>
                </a:cubicBezTo>
                <a:cubicBezTo>
                  <a:pt x="393871" y="61369"/>
                  <a:pt x="349271" y="61383"/>
                  <a:pt x="304821" y="63500"/>
                </a:cubicBezTo>
                <a:lnTo>
                  <a:pt x="184171" y="76200"/>
                </a:lnTo>
                <a:cubicBezTo>
                  <a:pt x="166982" y="79233"/>
                  <a:pt x="150438" y="85243"/>
                  <a:pt x="133371" y="88900"/>
                </a:cubicBezTo>
                <a:cubicBezTo>
                  <a:pt x="120782" y="91598"/>
                  <a:pt x="107971" y="93133"/>
                  <a:pt x="95271" y="95250"/>
                </a:cubicBezTo>
                <a:cubicBezTo>
                  <a:pt x="84688" y="99483"/>
                  <a:pt x="74335" y="104345"/>
                  <a:pt x="63521" y="107950"/>
                </a:cubicBezTo>
                <a:cubicBezTo>
                  <a:pt x="55242" y="110710"/>
                  <a:pt x="45927" y="110397"/>
                  <a:pt x="38121" y="114300"/>
                </a:cubicBezTo>
                <a:cubicBezTo>
                  <a:pt x="28655" y="119033"/>
                  <a:pt x="21188" y="127000"/>
                  <a:pt x="12721" y="133350"/>
                </a:cubicBezTo>
                <a:cubicBezTo>
                  <a:pt x="8488" y="143933"/>
                  <a:pt x="-497" y="153713"/>
                  <a:pt x="21" y="165100"/>
                </a:cubicBezTo>
                <a:cubicBezTo>
                  <a:pt x="1680" y="201602"/>
                  <a:pt x="10209" y="237602"/>
                  <a:pt x="19071" y="273050"/>
                </a:cubicBezTo>
                <a:cubicBezTo>
                  <a:pt x="21188" y="281517"/>
                  <a:pt x="22357" y="290278"/>
                  <a:pt x="25421" y="298450"/>
                </a:cubicBezTo>
                <a:cubicBezTo>
                  <a:pt x="28745" y="307313"/>
                  <a:pt x="34392" y="315149"/>
                  <a:pt x="38121" y="323850"/>
                </a:cubicBezTo>
                <a:cubicBezTo>
                  <a:pt x="40758" y="330002"/>
                  <a:pt x="40758" y="337331"/>
                  <a:pt x="44471" y="342900"/>
                </a:cubicBezTo>
                <a:cubicBezTo>
                  <a:pt x="49452" y="350372"/>
                  <a:pt x="57171" y="355600"/>
                  <a:pt x="63521" y="361950"/>
                </a:cubicBezTo>
                <a:cubicBezTo>
                  <a:pt x="75796" y="435600"/>
                  <a:pt x="62275" y="363315"/>
                  <a:pt x="82571" y="444500"/>
                </a:cubicBezTo>
                <a:cubicBezTo>
                  <a:pt x="85189" y="454971"/>
                  <a:pt x="84455" y="466424"/>
                  <a:pt x="88921" y="476250"/>
                </a:cubicBezTo>
                <a:cubicBezTo>
                  <a:pt x="95237" y="490145"/>
                  <a:pt x="104786" y="502431"/>
                  <a:pt x="114321" y="514350"/>
                </a:cubicBezTo>
                <a:cubicBezTo>
                  <a:pt x="122788" y="524933"/>
                  <a:pt x="130604" y="536071"/>
                  <a:pt x="139721" y="546100"/>
                </a:cubicBezTo>
                <a:cubicBezTo>
                  <a:pt x="151803" y="559390"/>
                  <a:pt x="177821" y="584200"/>
                  <a:pt x="177821" y="584200"/>
                </a:cubicBezTo>
                <a:cubicBezTo>
                  <a:pt x="179938" y="590550"/>
                  <a:pt x="179938" y="589492"/>
                  <a:pt x="184171" y="603250"/>
                </a:cubicBezTo>
                <a:cubicBezTo>
                  <a:pt x="188404" y="617008"/>
                  <a:pt x="196395" y="663337"/>
                  <a:pt x="203221" y="666750"/>
                </a:cubicBezTo>
                <a:cubicBezTo>
                  <a:pt x="217736" y="674008"/>
                  <a:pt x="252230" y="707577"/>
                  <a:pt x="266721" y="711200"/>
                </a:cubicBezTo>
                <a:cubicBezTo>
                  <a:pt x="294798" y="718219"/>
                  <a:pt x="331280" y="731308"/>
                  <a:pt x="336571" y="730250"/>
                </a:cubicBezTo>
                <a:close/>
              </a:path>
            </a:pathLst>
          </a:custGeom>
          <a:solidFill>
            <a:srgbClr val="454142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72ACD6D-1656-48A3-9EC7-A9FD127F58CB}"/>
              </a:ext>
            </a:extLst>
          </p:cNvPr>
          <p:cNvSpPr txBox="1"/>
          <p:nvPr/>
        </p:nvSpPr>
        <p:spPr>
          <a:xfrm>
            <a:off x="2225285" y="2239983"/>
            <a:ext cx="3502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spc="300" dirty="0">
                <a:solidFill>
                  <a:srgbClr val="E8B06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一日长于百年</a:t>
            </a:r>
            <a:endParaRPr lang="zh-CN" altLang="en-US" sz="4000" dirty="0">
              <a:solidFill>
                <a:srgbClr val="E8B06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988</Words>
  <Application>Microsoft Office PowerPoint</Application>
  <PresentationFormat>自定义</PresentationFormat>
  <Paragraphs>168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楷体</vt:lpstr>
      <vt:lpstr>Microsoft Yahei</vt:lpstr>
      <vt:lpstr>Microsoft Yahei</vt:lpstr>
      <vt:lpstr>Arial</vt:lpstr>
      <vt:lpstr>Arial Narrow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A8150</cp:lastModifiedBy>
  <cp:revision>5</cp:revision>
  <dcterms:created xsi:type="dcterms:W3CDTF">2021-07-27T22:02:43Z</dcterms:created>
  <dcterms:modified xsi:type="dcterms:W3CDTF">2023-01-17T12:53:57Z</dcterms:modified>
</cp:coreProperties>
</file>