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F28"/>
    <a:srgbClr val="FC5230"/>
    <a:srgbClr val="3A4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>
      <p:cViewPr varScale="1">
        <p:scale>
          <a:sx n="75" d="100"/>
          <a:sy n="75" d="100"/>
        </p:scale>
        <p:origin x="72" y="78"/>
      </p:cViewPr>
      <p:guideLst>
        <p:guide orient="horz" pos="2160"/>
        <p:guide pos="2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537519" y="415566"/>
            <a:ext cx="17192910" cy="9530258"/>
            <a:chOff x="537519" y="415566"/>
            <a:chExt cx="17192910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519" y="415566"/>
              <a:ext cx="17192910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3143880" y="415566"/>
            <a:ext cx="2123470" cy="3397552"/>
            <a:chOff x="13143880" y="415566"/>
            <a:chExt cx="2123470" cy="3397552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43880" y="415566"/>
              <a:ext cx="2123470" cy="3397552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01DE4E96-4828-40BC-A73A-6CDCBCBFD825}"/>
              </a:ext>
            </a:extLst>
          </p:cNvPr>
          <p:cNvSpPr txBox="1"/>
          <p:nvPr/>
        </p:nvSpPr>
        <p:spPr>
          <a:xfrm>
            <a:off x="8012921" y="3219356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第三讲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D83360E-698D-49CD-A08A-7355F4990505}"/>
              </a:ext>
            </a:extLst>
          </p:cNvPr>
          <p:cNvSpPr txBox="1"/>
          <p:nvPr/>
        </p:nvSpPr>
        <p:spPr>
          <a:xfrm>
            <a:off x="5800369" y="4479647"/>
            <a:ext cx="66672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9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9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71D8A67-270A-4D5B-8F59-44C0522FD374}"/>
              </a:ext>
            </a:extLst>
          </p:cNvPr>
          <p:cNvSpPr txBox="1"/>
          <p:nvPr/>
        </p:nvSpPr>
        <p:spPr>
          <a:xfrm>
            <a:off x="12191049" y="8420100"/>
            <a:ext cx="51892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讲师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全炳奎 牧师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515999" y="-241725"/>
            <a:ext cx="14706199" cy="9530258"/>
            <a:chOff x="6515999" y="-241725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5999" y="-241725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7077879" y="857006"/>
            <a:ext cx="10757336" cy="7723767"/>
            <a:chOff x="7077879" y="857006"/>
            <a:chExt cx="10757336" cy="7723767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77879" y="857006"/>
              <a:ext cx="10757336" cy="7723767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9EF27E92-121E-462C-A16F-883AED08E3E2}"/>
              </a:ext>
            </a:extLst>
          </p:cNvPr>
          <p:cNvSpPr txBox="1"/>
          <p:nvPr/>
        </p:nvSpPr>
        <p:spPr>
          <a:xfrm>
            <a:off x="292808" y="-92326"/>
            <a:ext cx="5803192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3-5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罪迦南娶亲的宴席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1BBE3D0-0BE3-4503-B992-849CA4349D2F}"/>
              </a:ext>
            </a:extLst>
          </p:cNvPr>
          <p:cNvSpPr txBox="1"/>
          <p:nvPr/>
        </p:nvSpPr>
        <p:spPr>
          <a:xfrm>
            <a:off x="154555" y="9513000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370562C-3995-41A6-ABA2-26155F23FEFD}"/>
              </a:ext>
            </a:extLst>
          </p:cNvPr>
          <p:cNvSpPr txBox="1"/>
          <p:nvPr/>
        </p:nvSpPr>
        <p:spPr>
          <a:xfrm>
            <a:off x="88425" y="2939627"/>
            <a:ext cx="6211957" cy="4167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耶稣首次行神迹的</a:t>
            </a:r>
            <a:endParaRPr lang="en-US" altLang="zh-CN" sz="44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迦南娶亲的宴席</a:t>
            </a:r>
            <a:endParaRPr lang="en-US" altLang="zh-CN" sz="44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endParaRPr lang="en-US" altLang="zh-CN" sz="3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4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耶稣告诉你们什么，</a:t>
            </a:r>
            <a:endParaRPr lang="en-US" altLang="zh-CN" sz="44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你们就作什么</a:t>
            </a:r>
            <a:r>
              <a:rPr lang="en-US" altLang="zh-CN" sz="4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515999" y="-241725"/>
            <a:ext cx="14706199" cy="9530258"/>
            <a:chOff x="6515999" y="-241725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5999" y="-241725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961215" y="950003"/>
            <a:ext cx="10970558" cy="7522885"/>
            <a:chOff x="6961215" y="950003"/>
            <a:chExt cx="10970558" cy="7522885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61215" y="950003"/>
              <a:ext cx="10970558" cy="752288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A3F1E9A0-2BED-4EA6-B53A-5731D90C333E}"/>
              </a:ext>
            </a:extLst>
          </p:cNvPr>
          <p:cNvSpPr txBox="1"/>
          <p:nvPr/>
        </p:nvSpPr>
        <p:spPr>
          <a:xfrm>
            <a:off x="304800" y="-92326"/>
            <a:ext cx="4802917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3-6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马利亚怀耶稣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4E6B70E-EA5E-4714-8A26-9F473032C147}"/>
              </a:ext>
            </a:extLst>
          </p:cNvPr>
          <p:cNvSpPr txBox="1"/>
          <p:nvPr/>
        </p:nvSpPr>
        <p:spPr>
          <a:xfrm>
            <a:off x="154555" y="9513000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ECAEE88-814A-45BA-8638-18A74CC836AA}"/>
              </a:ext>
            </a:extLst>
          </p:cNvPr>
          <p:cNvSpPr txBox="1"/>
          <p:nvPr/>
        </p:nvSpPr>
        <p:spPr>
          <a:xfrm>
            <a:off x="120486" y="3196801"/>
            <a:ext cx="6147838" cy="2879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“我是主的使女，</a:t>
            </a:r>
            <a:endParaRPr lang="en-US" altLang="zh-CN" sz="48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情愿照你的话</a:t>
            </a:r>
            <a:endParaRPr lang="en-US" altLang="zh-CN" sz="48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成就在我身上</a:t>
            </a:r>
            <a:r>
              <a:rPr lang="zh-CN" altLang="en-US" sz="4800" spc="-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4800" spc="-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92424" y="1650892"/>
            <a:ext cx="2260717" cy="2614674"/>
            <a:chOff x="92424" y="1650892"/>
            <a:chExt cx="2260717" cy="261467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-8460000">
              <a:off x="92424" y="1650892"/>
              <a:ext cx="2260717" cy="261467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F45E6237-F564-45EB-A7D6-CBCB7C8A2FBE}"/>
              </a:ext>
            </a:extLst>
          </p:cNvPr>
          <p:cNvSpPr txBox="1"/>
          <p:nvPr/>
        </p:nvSpPr>
        <p:spPr>
          <a:xfrm>
            <a:off x="304800" y="-92326"/>
            <a:ext cx="3802644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3-7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飞行事故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DB0A264-EE17-45CB-B8C0-5C2F53436FC1}"/>
              </a:ext>
            </a:extLst>
          </p:cNvPr>
          <p:cNvSpPr txBox="1"/>
          <p:nvPr/>
        </p:nvSpPr>
        <p:spPr>
          <a:xfrm>
            <a:off x="154555" y="9513000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F39C641-6978-4A76-B96C-2216734A3717}"/>
              </a:ext>
            </a:extLst>
          </p:cNvPr>
          <p:cNvSpPr txBox="1"/>
          <p:nvPr/>
        </p:nvSpPr>
        <p:spPr>
          <a:xfrm>
            <a:off x="2415235" y="2181995"/>
            <a:ext cx="13457530" cy="4633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60000"/>
              </a:lnSpc>
            </a:pP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飞行事故频繁发生的原因是什么？</a:t>
            </a:r>
            <a:endParaRPr lang="en-US" altLang="zh-CN" sz="6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60000"/>
              </a:lnSpc>
            </a:pPr>
            <a:r>
              <a:rPr lang="zh-CN" altLang="en-US" sz="6000" b="1" spc="300" dirty="0">
                <a:solidFill>
                  <a:srgbClr val="FC52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不相信</a:t>
            </a:r>
            <a:r>
              <a:rPr lang="zh-CN" altLang="en-US" sz="60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仪器盘</a:t>
            </a:r>
            <a:endParaRPr lang="en-US" altLang="zh-CN" sz="60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60000"/>
              </a:lnSpc>
            </a:pPr>
            <a:r>
              <a:rPr lang="zh-CN" altLang="en-US" sz="60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而是相信自己的</a:t>
            </a:r>
            <a:r>
              <a:rPr lang="zh-CN" altLang="en-US" sz="6000" b="1" spc="300" dirty="0">
                <a:solidFill>
                  <a:srgbClr val="FC52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感觉与判断</a:t>
            </a:r>
            <a:endParaRPr lang="zh-CN" altLang="en-US" sz="60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370545" y="0"/>
            <a:ext cx="11966534" cy="7584197"/>
            <a:chOff x="6370545" y="0"/>
            <a:chExt cx="11966534" cy="7584197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70545" y="0"/>
              <a:ext cx="11966534" cy="7584197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12BD4BF1-6C50-40B1-ADFB-074DE252F5AC}"/>
              </a:ext>
            </a:extLst>
          </p:cNvPr>
          <p:cNvSpPr txBox="1"/>
          <p:nvPr/>
        </p:nvSpPr>
        <p:spPr>
          <a:xfrm>
            <a:off x="304799" y="-92326"/>
            <a:ext cx="5303055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3-8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三十八年的病人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F9CDA8C-1544-4C8E-ACCC-BF20B5072DE9}"/>
              </a:ext>
            </a:extLst>
          </p:cNvPr>
          <p:cNvSpPr txBox="1"/>
          <p:nvPr/>
        </p:nvSpPr>
        <p:spPr>
          <a:xfrm>
            <a:off x="154555" y="9513000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6BDCCBF-582E-459F-816C-608CD47A37CC}"/>
              </a:ext>
            </a:extLst>
          </p:cNvPr>
          <p:cNvSpPr txBox="1"/>
          <p:nvPr/>
        </p:nvSpPr>
        <p:spPr>
          <a:xfrm>
            <a:off x="337348" y="4067500"/>
            <a:ext cx="5301452" cy="2151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5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“拿起你的褥子</a:t>
            </a:r>
            <a:endParaRPr lang="en-US" altLang="zh-CN" sz="54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5400" spc="3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走吧！</a:t>
            </a:r>
            <a:r>
              <a:rPr lang="en-US" altLang="zh-CN" sz="5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5400" spc="-3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28986" y="-392591"/>
            <a:ext cx="14706199" cy="9530258"/>
            <a:chOff x="6328986" y="-392591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28986" y="-392591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7328690" y="1438980"/>
            <a:ext cx="4066439" cy="4693887"/>
            <a:chOff x="7328690" y="1438980"/>
            <a:chExt cx="4066439" cy="4693887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300000">
              <a:off x="7328690" y="1438980"/>
              <a:ext cx="4066439" cy="469388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3558311" y="1024592"/>
            <a:ext cx="3753726" cy="5214478"/>
            <a:chOff x="13558311" y="1024592"/>
            <a:chExt cx="3753726" cy="5214478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80000">
              <a:off x="13558311" y="1024592"/>
              <a:ext cx="3753726" cy="521447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0927325" y="752375"/>
            <a:ext cx="1226505" cy="1921127"/>
            <a:chOff x="10927325" y="752375"/>
            <a:chExt cx="1226505" cy="1921127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980000">
              <a:off x="10927325" y="752375"/>
              <a:ext cx="1226505" cy="1921127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3B9D1822-F75F-4775-B75A-6F8DBC302413}"/>
              </a:ext>
            </a:extLst>
          </p:cNvPr>
          <p:cNvSpPr txBox="1"/>
          <p:nvPr/>
        </p:nvSpPr>
        <p:spPr>
          <a:xfrm>
            <a:off x="304800" y="-92326"/>
            <a:ext cx="3802643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3-8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自闭儿童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C78A43A-C447-4B7B-B329-FD11D750B52F}"/>
              </a:ext>
            </a:extLst>
          </p:cNvPr>
          <p:cNvSpPr txBox="1"/>
          <p:nvPr/>
        </p:nvSpPr>
        <p:spPr>
          <a:xfrm>
            <a:off x="154555" y="9513000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330EA7C-460A-4C62-BEB7-FA7210DA446C}"/>
              </a:ext>
            </a:extLst>
          </p:cNvPr>
          <p:cNvSpPr txBox="1"/>
          <p:nvPr/>
        </p:nvSpPr>
        <p:spPr>
          <a:xfrm>
            <a:off x="352513" y="2774439"/>
            <a:ext cx="5404043" cy="4015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spc="-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智商 </a:t>
            </a:r>
            <a:r>
              <a:rPr lang="en-US" altLang="zh-CN" sz="4000" spc="-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</a:p>
          <a:p>
            <a:pPr algn="ctr">
              <a:lnSpc>
                <a:spcPct val="130000"/>
              </a:lnSpc>
            </a:pPr>
            <a:r>
              <a:rPr lang="zh-CN" altLang="en-US" sz="4000" spc="-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靠医学无法治疗的</a:t>
            </a:r>
            <a:endParaRPr lang="en-US" altLang="zh-CN" sz="4000" spc="-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000" spc="-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自闭儿童</a:t>
            </a:r>
            <a:endParaRPr lang="en-US" altLang="zh-CN" sz="4000" spc="-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endParaRPr lang="en-US" altLang="zh-CN" sz="4000" spc="-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000" spc="-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这成为父母的痛苦与绝望</a:t>
            </a:r>
            <a:endParaRPr lang="en-US" altLang="zh-CN" sz="4000" spc="-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3092984" y="4254471"/>
            <a:ext cx="6171429" cy="3092835"/>
            <a:chOff x="3092984" y="4254471"/>
            <a:chExt cx="6171429" cy="3092835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960000">
              <a:off x="3092984" y="4254471"/>
              <a:ext cx="6171429" cy="3092835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597706" y="2715174"/>
            <a:ext cx="2362715" cy="6171429"/>
            <a:chOff x="9597706" y="2715174"/>
            <a:chExt cx="2362715" cy="6171429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97706" y="2715174"/>
              <a:ext cx="2362715" cy="61714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438106" y="2235250"/>
            <a:ext cx="2866802" cy="5815213"/>
            <a:chOff x="438106" y="2235250"/>
            <a:chExt cx="2866802" cy="581521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106" y="2235250"/>
              <a:ext cx="2866802" cy="581521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2372818" y="2235250"/>
            <a:ext cx="5461699" cy="4346420"/>
            <a:chOff x="12372818" y="2235250"/>
            <a:chExt cx="5461699" cy="4346420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72818" y="2235250"/>
              <a:ext cx="5461699" cy="4346420"/>
            </a:xfrm>
            <a:prstGeom prst="rect">
              <a:avLst/>
            </a:prstGeom>
          </p:spPr>
        </p:pic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004406C7-83E4-47E8-8B46-D5BDB6DB08D2}"/>
              </a:ext>
            </a:extLst>
          </p:cNvPr>
          <p:cNvSpPr txBox="1"/>
          <p:nvPr/>
        </p:nvSpPr>
        <p:spPr>
          <a:xfrm>
            <a:off x="304800" y="-92326"/>
            <a:ext cx="3802643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3-8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自闭儿童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E98CF9B-9C37-4309-B287-9031A850C78C}"/>
              </a:ext>
            </a:extLst>
          </p:cNvPr>
          <p:cNvSpPr txBox="1"/>
          <p:nvPr/>
        </p:nvSpPr>
        <p:spPr>
          <a:xfrm>
            <a:off x="154555" y="9513000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08FC275-E92B-481A-A69D-3311651752CB}"/>
              </a:ext>
            </a:extLst>
          </p:cNvPr>
          <p:cNvSpPr txBox="1"/>
          <p:nvPr/>
        </p:nvSpPr>
        <p:spPr>
          <a:xfrm>
            <a:off x="3766376" y="751625"/>
            <a:ext cx="10992113" cy="600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6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信仰是</a:t>
            </a:r>
            <a:r>
              <a:rPr lang="zh-CN" altLang="en-US" sz="72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悔改与信心</a:t>
            </a:r>
            <a:endParaRPr lang="en-US" altLang="zh-CN" sz="7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endParaRPr lang="en-US" altLang="zh-CN" sz="2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悔改</a:t>
            </a:r>
            <a:r>
              <a:rPr lang="en-US" altLang="zh-CN" sz="6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6000" b="1" spc="600" dirty="0">
                <a:solidFill>
                  <a:srgbClr val="FC52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否定</a:t>
            </a:r>
            <a:r>
              <a:rPr lang="zh-CN" altLang="en-US" sz="6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自己</a:t>
            </a:r>
            <a:endParaRPr lang="en-US" altLang="zh-CN" sz="60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内心回转到话语面前</a:t>
            </a:r>
            <a:endParaRPr lang="en-US" altLang="zh-CN" sz="60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“否认自己就能相信话语</a:t>
            </a:r>
            <a:r>
              <a:rPr lang="en-US" altLang="zh-CN" sz="6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r>
              <a:rPr lang="zh-CN" altLang="en-US" sz="6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60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0B6DCB1-E891-448F-B102-CE281F9D3630}"/>
              </a:ext>
            </a:extLst>
          </p:cNvPr>
          <p:cNvSpPr txBox="1"/>
          <p:nvPr/>
        </p:nvSpPr>
        <p:spPr>
          <a:xfrm>
            <a:off x="154555" y="9513000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901F5DB-1B1F-4D1A-A0C3-6F0E6EE1B359}"/>
              </a:ext>
            </a:extLst>
          </p:cNvPr>
          <p:cNvSpPr txBox="1"/>
          <p:nvPr/>
        </p:nvSpPr>
        <p:spPr>
          <a:xfrm>
            <a:off x="154555" y="9513000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2FAA18B-E3CD-4737-A4C0-44DDABC2FE94}"/>
              </a:ext>
            </a:extLst>
          </p:cNvPr>
          <p:cNvSpPr txBox="1"/>
          <p:nvPr/>
        </p:nvSpPr>
        <p:spPr>
          <a:xfrm>
            <a:off x="3550161" y="1028700"/>
            <a:ext cx="11187678" cy="7278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7200" b="1" spc="300" dirty="0">
                <a:solidFill>
                  <a:srgbClr val="FD9F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</a:t>
            </a:r>
            <a:r>
              <a:rPr lang="en-US" altLang="zh-CN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我们绝不可能遵守</a:t>
            </a:r>
            <a:endParaRPr lang="en-US" altLang="zh-CN" sz="2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54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为使我们知罪</a:t>
            </a:r>
            <a:endParaRPr lang="en-US" altLang="zh-CN" sz="54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54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罪和死亡的律</a:t>
            </a:r>
            <a:endParaRPr lang="en-US" altLang="zh-CN" sz="54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16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我们将已成就的事靠“</a:t>
            </a:r>
            <a:r>
              <a:rPr lang="zh-CN" altLang="en-US" sz="6000" b="1" spc="600" dirty="0">
                <a:solidFill>
                  <a:srgbClr val="FD9F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恩典</a:t>
            </a:r>
            <a:r>
              <a:rPr lang="zh-CN" altLang="en-US" sz="6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60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接受就可以了！</a:t>
            </a:r>
            <a:endParaRPr lang="en-US" altLang="zh-CN" sz="28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28986" y="-392591"/>
            <a:ext cx="14706199" cy="9530258"/>
            <a:chOff x="6328986" y="-392591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28986" y="-392591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763511" y="1238503"/>
            <a:ext cx="11177601" cy="6787485"/>
            <a:chOff x="6763511" y="1238503"/>
            <a:chExt cx="11177601" cy="6787485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63511" y="1238503"/>
              <a:ext cx="11177601" cy="678748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656B3672-59E0-4FD9-A0F1-D952ED0A8890}"/>
              </a:ext>
            </a:extLst>
          </p:cNvPr>
          <p:cNvSpPr txBox="1"/>
          <p:nvPr/>
        </p:nvSpPr>
        <p:spPr>
          <a:xfrm>
            <a:off x="1121617" y="3739846"/>
            <a:ext cx="3983783" cy="2807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年过</a:t>
            </a:r>
            <a:r>
              <a:rPr lang="en-US" altLang="zh-CN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的老人</a:t>
            </a:r>
            <a:endParaRPr lang="en-US" altLang="zh-CN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带到山上舍弃</a:t>
            </a:r>
            <a:endParaRPr lang="en-US" altLang="zh-CN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弃老风俗</a:t>
            </a:r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B73129D-9863-4DEE-A78B-D429DC680589}"/>
              </a:ext>
            </a:extLst>
          </p:cNvPr>
          <p:cNvSpPr txBox="1"/>
          <p:nvPr/>
        </p:nvSpPr>
        <p:spPr>
          <a:xfrm>
            <a:off x="554869" y="-92326"/>
            <a:ext cx="4299575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3-10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弃老风俗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9823F8F-AB54-49A9-A552-C8A08D8A2575}"/>
              </a:ext>
            </a:extLst>
          </p:cNvPr>
          <p:cNvSpPr txBox="1"/>
          <p:nvPr/>
        </p:nvSpPr>
        <p:spPr>
          <a:xfrm>
            <a:off x="154555" y="9513000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28986" y="-392591"/>
            <a:ext cx="14706199" cy="9530258"/>
            <a:chOff x="6328986" y="-392591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28986" y="-392591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3952216" y="3839981"/>
            <a:ext cx="3907354" cy="3248972"/>
            <a:chOff x="13952216" y="3839981"/>
            <a:chExt cx="3907354" cy="3248972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52216" y="3839981"/>
              <a:ext cx="3907354" cy="324897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6680321" y="3421808"/>
            <a:ext cx="3558155" cy="3442099"/>
            <a:chOff x="6680321" y="3421808"/>
            <a:chExt cx="3558155" cy="344209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80321" y="3421808"/>
              <a:ext cx="3558155" cy="344209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0980452" y="4486430"/>
            <a:ext cx="1988603" cy="1342307"/>
            <a:chOff x="10980452" y="4486430"/>
            <a:chExt cx="1988603" cy="1342307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80452" y="4486430"/>
              <a:ext cx="1988603" cy="1342307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0960178" y="1166642"/>
            <a:ext cx="1862917" cy="2848646"/>
            <a:chOff x="10960178" y="1166642"/>
            <a:chExt cx="1862917" cy="2848646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60178" y="1166642"/>
              <a:ext cx="1862917" cy="2848646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3BDB5D04-B39C-492E-9B5E-30FF99EE4A27}"/>
              </a:ext>
            </a:extLst>
          </p:cNvPr>
          <p:cNvSpPr txBox="1"/>
          <p:nvPr/>
        </p:nvSpPr>
        <p:spPr>
          <a:xfrm>
            <a:off x="1094877" y="4388004"/>
            <a:ext cx="4108817" cy="959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用灰来编麻绳</a:t>
            </a:r>
            <a:endParaRPr lang="en-US" altLang="zh-CN" sz="48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B803EFE-42F7-4B66-82D3-B4D135C50CFE}"/>
              </a:ext>
            </a:extLst>
          </p:cNvPr>
          <p:cNvSpPr txBox="1"/>
          <p:nvPr/>
        </p:nvSpPr>
        <p:spPr>
          <a:xfrm>
            <a:off x="554868" y="-92326"/>
            <a:ext cx="4299575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3-10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弃老风俗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CA6A81B-ED32-4F76-B569-A8747DC43AEE}"/>
              </a:ext>
            </a:extLst>
          </p:cNvPr>
          <p:cNvSpPr txBox="1"/>
          <p:nvPr/>
        </p:nvSpPr>
        <p:spPr>
          <a:xfrm>
            <a:off x="154555" y="9513000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862743" y="2121252"/>
            <a:ext cx="3636822" cy="4364661"/>
            <a:chOff x="1862743" y="2121252"/>
            <a:chExt cx="3636822" cy="436466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62743" y="2121252"/>
              <a:ext cx="3636822" cy="436466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756900" y="5704399"/>
            <a:ext cx="2710493" cy="1888343"/>
            <a:chOff x="756900" y="5704399"/>
            <a:chExt cx="2710493" cy="1888343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420000">
              <a:off x="756900" y="5704399"/>
              <a:ext cx="2710493" cy="1888343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3122085" y="6385715"/>
            <a:ext cx="1226936" cy="1027559"/>
            <a:chOff x="3122085" y="6385715"/>
            <a:chExt cx="1226936" cy="1027559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-960000">
              <a:off x="3122085" y="6385715"/>
              <a:ext cx="1226936" cy="102755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7403484" y="5142857"/>
            <a:ext cx="1988603" cy="1342307"/>
            <a:chOff x="7403484" y="5142857"/>
            <a:chExt cx="1988603" cy="1342307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03484" y="5142857"/>
              <a:ext cx="1988603" cy="1342307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5145028" y="4804820"/>
            <a:ext cx="1383385" cy="2692719"/>
            <a:chOff x="5145028" y="4804820"/>
            <a:chExt cx="1383385" cy="2692719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360000">
              <a:off x="5145028" y="4804820"/>
              <a:ext cx="1383385" cy="269271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7411163" y="1872301"/>
            <a:ext cx="2930056" cy="2970194"/>
            <a:chOff x="7411163" y="1872301"/>
            <a:chExt cx="2930056" cy="2970194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420000">
              <a:off x="7411163" y="1872301"/>
              <a:ext cx="2930056" cy="2970194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0832225" y="1871096"/>
            <a:ext cx="5057033" cy="6171429"/>
            <a:chOff x="10832225" y="1871096"/>
            <a:chExt cx="5057033" cy="6171429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32225" y="1871096"/>
              <a:ext cx="5057033" cy="6171429"/>
            </a:xfrm>
            <a:prstGeom prst="rect">
              <a:avLst/>
            </a:prstGeom>
          </p:spPr>
        </p:pic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CA98D587-46C1-49D5-AA39-FA82EB1F67B5}"/>
              </a:ext>
            </a:extLst>
          </p:cNvPr>
          <p:cNvSpPr txBox="1"/>
          <p:nvPr/>
        </p:nvSpPr>
        <p:spPr>
          <a:xfrm>
            <a:off x="309309" y="-92326"/>
            <a:ext cx="4802917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3-1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我们堕落的心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B6064E9-041E-4DC8-8272-5D273009B521}"/>
              </a:ext>
            </a:extLst>
          </p:cNvPr>
          <p:cNvSpPr txBox="1"/>
          <p:nvPr/>
        </p:nvSpPr>
        <p:spPr>
          <a:xfrm>
            <a:off x="154555" y="9513000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700A64C6-B2DE-4F0A-BA77-3F412D000679}"/>
              </a:ext>
            </a:extLst>
          </p:cNvPr>
          <p:cNvSpPr txBox="1"/>
          <p:nvPr/>
        </p:nvSpPr>
        <p:spPr>
          <a:xfrm>
            <a:off x="4419600" y="723900"/>
            <a:ext cx="9144000" cy="6073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9600" b="1" spc="600" dirty="0">
                <a:solidFill>
                  <a:srgbClr val="FD9F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真理</a:t>
            </a:r>
            <a:endParaRPr lang="en-US" altLang="zh-CN" sz="96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96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必叫你们</a:t>
            </a:r>
            <a:endParaRPr lang="en-US" altLang="zh-CN" sz="96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96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54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96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得以自由！</a:t>
            </a:r>
            <a:endParaRPr lang="en-US" altLang="zh-CN" sz="48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D81F439-1FDF-47B9-8458-38BB0541ADC7}"/>
              </a:ext>
            </a:extLst>
          </p:cNvPr>
          <p:cNvSpPr txBox="1"/>
          <p:nvPr/>
        </p:nvSpPr>
        <p:spPr>
          <a:xfrm>
            <a:off x="154555" y="9513000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7295134" y="357687"/>
            <a:ext cx="10223377" cy="8539225"/>
            <a:chOff x="7295134" y="357687"/>
            <a:chExt cx="10223377" cy="8539225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95134" y="357687"/>
              <a:ext cx="10223377" cy="853922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AA0133F7-253E-4FC0-BB25-DD6D8983BE5B}"/>
              </a:ext>
            </a:extLst>
          </p:cNvPr>
          <p:cNvSpPr txBox="1"/>
          <p:nvPr/>
        </p:nvSpPr>
        <p:spPr>
          <a:xfrm>
            <a:off x="304799" y="-92326"/>
            <a:ext cx="5303055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3-2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跟地一样的人心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2F0C885-7880-415B-9614-D8B95E2EC975}"/>
              </a:ext>
            </a:extLst>
          </p:cNvPr>
          <p:cNvSpPr txBox="1"/>
          <p:nvPr/>
        </p:nvSpPr>
        <p:spPr>
          <a:xfrm>
            <a:off x="154555" y="9513000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5BE2A5F-4F9F-4C45-BEEB-A07822913581}"/>
              </a:ext>
            </a:extLst>
          </p:cNvPr>
          <p:cNvSpPr txBox="1"/>
          <p:nvPr/>
        </p:nvSpPr>
        <p:spPr>
          <a:xfrm>
            <a:off x="1602181" y="3162300"/>
            <a:ext cx="3066865" cy="700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我们的心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6D59A3D-F1D4-4B14-AF29-140801818D4A}"/>
              </a:ext>
            </a:extLst>
          </p:cNvPr>
          <p:cNvSpPr txBox="1"/>
          <p:nvPr/>
        </p:nvSpPr>
        <p:spPr>
          <a:xfrm>
            <a:off x="333629" y="4640333"/>
            <a:ext cx="5686172" cy="2182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听话语并接受就会得果效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</a:p>
          <a:p>
            <a:pPr algn="ctr">
              <a:lnSpc>
                <a:spcPct val="13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不信就会长出荆棘和蒺藜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970B5383-0750-4E70-BEDC-8FC31E4A2D95}"/>
              </a:ext>
            </a:extLst>
          </p:cNvPr>
          <p:cNvSpPr txBox="1"/>
          <p:nvPr/>
        </p:nvSpPr>
        <p:spPr>
          <a:xfrm>
            <a:off x="304799" y="-92326"/>
            <a:ext cx="5303055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3-2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跟地一样的人心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08722C1-70C4-416D-8C56-B76A5B9744B6}"/>
              </a:ext>
            </a:extLst>
          </p:cNvPr>
          <p:cNvSpPr txBox="1"/>
          <p:nvPr/>
        </p:nvSpPr>
        <p:spPr>
          <a:xfrm>
            <a:off x="154555" y="9513000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37477C3-2372-40D7-BAE1-36D5E08F5B78}"/>
              </a:ext>
            </a:extLst>
          </p:cNvPr>
          <p:cNvSpPr txBox="1"/>
          <p:nvPr/>
        </p:nvSpPr>
        <p:spPr>
          <a:xfrm>
            <a:off x="4359568" y="4112982"/>
            <a:ext cx="9033243" cy="2426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听取我心中产生的声音</a:t>
            </a:r>
            <a:endParaRPr lang="en-US" altLang="zh-CN" sz="6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6600" b="1" spc="300" dirty="0">
                <a:solidFill>
                  <a:srgbClr val="FC52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不是</a:t>
            </a: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好地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DBC6807-4128-4570-9E62-9FB65479EFA4}"/>
              </a:ext>
            </a:extLst>
          </p:cNvPr>
          <p:cNvSpPr txBox="1"/>
          <p:nvPr/>
        </p:nvSpPr>
        <p:spPr>
          <a:xfrm>
            <a:off x="2620409" y="1954542"/>
            <a:ext cx="12511559" cy="1714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9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好地</a:t>
            </a:r>
            <a:r>
              <a:rPr lang="en-US" altLang="zh-CN" sz="9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9600" b="1" spc="300" dirty="0">
                <a:solidFill>
                  <a:srgbClr val="3A4C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接受话语的心</a:t>
            </a:r>
            <a:endParaRPr lang="en-US" altLang="zh-CN" sz="9600" b="1" spc="300" dirty="0">
              <a:solidFill>
                <a:srgbClr val="3A4C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808388" y="656267"/>
            <a:ext cx="11041180" cy="8151589"/>
            <a:chOff x="6808388" y="656267"/>
            <a:chExt cx="11041180" cy="8151589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08388" y="656267"/>
              <a:ext cx="11041180" cy="8151589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E7A1442F-3695-4F77-8EB6-AB7FDF9097F7}"/>
              </a:ext>
            </a:extLst>
          </p:cNvPr>
          <p:cNvSpPr txBox="1"/>
          <p:nvPr/>
        </p:nvSpPr>
        <p:spPr>
          <a:xfrm>
            <a:off x="304805" y="-92326"/>
            <a:ext cx="5303055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3-3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比塞尔村的故事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EBCB6C1-3497-4EAE-A2B8-FA848363F330}"/>
              </a:ext>
            </a:extLst>
          </p:cNvPr>
          <p:cNvSpPr txBox="1"/>
          <p:nvPr/>
        </p:nvSpPr>
        <p:spPr>
          <a:xfrm>
            <a:off x="154555" y="9513000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939634C-19F9-47FC-B020-5C0E6D845E93}"/>
              </a:ext>
            </a:extLst>
          </p:cNvPr>
          <p:cNvSpPr txBox="1"/>
          <p:nvPr/>
        </p:nvSpPr>
        <p:spPr>
          <a:xfrm>
            <a:off x="858127" y="2473184"/>
            <a:ext cx="4570482" cy="4416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5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水源缺乏</a:t>
            </a:r>
            <a:endParaRPr lang="en-US" altLang="zh-CN" sz="5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没有树荫</a:t>
            </a:r>
            <a:endParaRPr lang="en-US" altLang="zh-CN" sz="5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5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且又</a:t>
            </a:r>
            <a:r>
              <a:rPr lang="zh-CN" altLang="en-US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贫瘠</a:t>
            </a:r>
            <a:r>
              <a:rPr lang="zh-CN" altLang="en-US" sz="5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的地</a:t>
            </a:r>
            <a:endParaRPr lang="en-US" altLang="zh-CN" sz="54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6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比塞尔村</a:t>
            </a:r>
            <a:endParaRPr lang="en-US" altLang="zh-CN" sz="6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762366" y="493250"/>
            <a:ext cx="11123612" cy="8515943"/>
            <a:chOff x="6762366" y="493250"/>
            <a:chExt cx="11123612" cy="8515943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62366" y="493250"/>
              <a:ext cx="11123612" cy="8515943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09CD2E20-0DF4-4792-AEAE-2319FB7A99BF}"/>
              </a:ext>
            </a:extLst>
          </p:cNvPr>
          <p:cNvSpPr txBox="1"/>
          <p:nvPr/>
        </p:nvSpPr>
        <p:spPr>
          <a:xfrm>
            <a:off x="693216" y="3677401"/>
            <a:ext cx="5416868" cy="1919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“请留下脚印。”</a:t>
            </a:r>
            <a:endParaRPr lang="en-US" altLang="zh-CN" sz="48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“跟着脚印走。”</a:t>
            </a:r>
            <a:endParaRPr lang="en-US" altLang="zh-CN" sz="54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D6E08D-F0FF-4FC0-9E53-E841DBF77FB5}"/>
              </a:ext>
            </a:extLst>
          </p:cNvPr>
          <p:cNvSpPr txBox="1"/>
          <p:nvPr/>
        </p:nvSpPr>
        <p:spPr>
          <a:xfrm>
            <a:off x="304805" y="-92326"/>
            <a:ext cx="5303055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3-3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比塞尔村的故事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A60A9EE-7735-412B-9853-076FFC4A194F}"/>
              </a:ext>
            </a:extLst>
          </p:cNvPr>
          <p:cNvSpPr txBox="1"/>
          <p:nvPr/>
        </p:nvSpPr>
        <p:spPr>
          <a:xfrm>
            <a:off x="154555" y="9513000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0" y="1358729"/>
            <a:ext cx="18285714" cy="8149085"/>
            <a:chOff x="0" y="1358729"/>
            <a:chExt cx="18285714" cy="8149085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358729"/>
              <a:ext cx="18285714" cy="8149085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D7BC872B-72DF-4351-9B55-75B8E7BE5B5F}"/>
              </a:ext>
            </a:extLst>
          </p:cNvPr>
          <p:cNvSpPr txBox="1"/>
          <p:nvPr/>
        </p:nvSpPr>
        <p:spPr>
          <a:xfrm>
            <a:off x="304805" y="-92326"/>
            <a:ext cx="5303055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3-3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比塞尔村的故事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3BFABBA-7A4C-4878-85A1-CCA0C0316991}"/>
              </a:ext>
            </a:extLst>
          </p:cNvPr>
          <p:cNvSpPr txBox="1"/>
          <p:nvPr/>
        </p:nvSpPr>
        <p:spPr>
          <a:xfrm>
            <a:off x="154555" y="9513000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98478" y="9464764"/>
            <a:ext cx="7892972" cy="822835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BF693594-99ED-4A60-BCF3-AFB12642EC92}"/>
              </a:ext>
            </a:extLst>
          </p:cNvPr>
          <p:cNvSpPr txBox="1"/>
          <p:nvPr/>
        </p:nvSpPr>
        <p:spPr>
          <a:xfrm>
            <a:off x="304805" y="-92326"/>
            <a:ext cx="5303055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3-3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比塞尔村的故事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FAD0C81-5FFC-4A47-8F23-E15916E578A8}"/>
              </a:ext>
            </a:extLst>
          </p:cNvPr>
          <p:cNvSpPr txBox="1"/>
          <p:nvPr/>
        </p:nvSpPr>
        <p:spPr>
          <a:xfrm>
            <a:off x="154555" y="9513000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6DE39BE-6F7B-40AE-BC7C-106962E28292}"/>
              </a:ext>
            </a:extLst>
          </p:cNvPr>
          <p:cNvSpPr txBox="1"/>
          <p:nvPr/>
        </p:nvSpPr>
        <p:spPr>
          <a:xfrm>
            <a:off x="2857663" y="2518710"/>
            <a:ext cx="12572673" cy="12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新世界的开拓者是</a:t>
            </a:r>
            <a:r>
              <a:rPr lang="zh-CN" altLang="en-US" sz="6600" b="1" spc="300" dirty="0">
                <a:solidFill>
                  <a:srgbClr val="FC52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方向的选择</a:t>
            </a: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6196D36-E60E-4F6B-B19D-FEE26D503A8D}"/>
              </a:ext>
            </a:extLst>
          </p:cNvPr>
          <p:cNvSpPr txBox="1"/>
          <p:nvPr/>
        </p:nvSpPr>
        <p:spPr>
          <a:xfrm>
            <a:off x="2620410" y="4553633"/>
            <a:ext cx="12511559" cy="1714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9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准确的方向</a:t>
            </a:r>
            <a:r>
              <a:rPr lang="en-US" altLang="zh-CN" sz="9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9600" b="1" spc="300" dirty="0">
                <a:solidFill>
                  <a:srgbClr val="3A4C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神的话语</a:t>
            </a:r>
            <a:endParaRPr lang="en-US" altLang="zh-CN" sz="9600" b="1" spc="300" dirty="0">
              <a:solidFill>
                <a:srgbClr val="3A4C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2103848" y="1196682"/>
            <a:ext cx="5272048" cy="3986986"/>
            <a:chOff x="12103848" y="1196682"/>
            <a:chExt cx="5272048" cy="398698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660000">
              <a:off x="12103848" y="1196682"/>
              <a:ext cx="5272048" cy="3986986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2D845481-7180-4FE5-89EF-D7D64519101E}"/>
              </a:ext>
            </a:extLst>
          </p:cNvPr>
          <p:cNvSpPr txBox="1"/>
          <p:nvPr/>
        </p:nvSpPr>
        <p:spPr>
          <a:xfrm>
            <a:off x="3300092" y="1788346"/>
            <a:ext cx="11687815" cy="57461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罪的工价</a:t>
            </a:r>
            <a:r>
              <a:rPr lang="en-US" altLang="zh-CN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endParaRPr lang="en-US" altLang="zh-CN" sz="6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若不流血，罪就不得赦免了！</a:t>
            </a:r>
            <a:endParaRPr lang="en-US" altLang="zh-CN" sz="6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“不要去理解</a:t>
            </a:r>
            <a:endParaRPr lang="en-US" altLang="zh-CN" sz="60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spc="300" dirty="0">
                <a:solidFill>
                  <a:srgbClr val="FC52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而是接受！”</a:t>
            </a:r>
            <a:endParaRPr lang="zh-CN" altLang="en-US" sz="60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9976347-59F7-4DB3-B4FB-3C5506C30A90}"/>
              </a:ext>
            </a:extLst>
          </p:cNvPr>
          <p:cNvSpPr txBox="1"/>
          <p:nvPr/>
        </p:nvSpPr>
        <p:spPr>
          <a:xfrm>
            <a:off x="304813" y="-92326"/>
            <a:ext cx="5303055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3-4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罪的工价乃是死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165C3EB-DE70-44F6-9B8B-7F6CE4C6E8A9}"/>
              </a:ext>
            </a:extLst>
          </p:cNvPr>
          <p:cNvSpPr txBox="1"/>
          <p:nvPr/>
        </p:nvSpPr>
        <p:spPr>
          <a:xfrm>
            <a:off x="154555" y="9513000"/>
            <a:ext cx="299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律法与恩典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448</Words>
  <Application>Microsoft Office PowerPoint</Application>
  <PresentationFormat>自定义</PresentationFormat>
  <Paragraphs>93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5" baseType="lpstr">
      <vt:lpstr>微软雅黑</vt:lpstr>
      <vt:lpstr>微软雅黑 Light</vt:lpstr>
      <vt:lpstr>Arial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Good News Hong Kong Church 好消息香港教會</cp:lastModifiedBy>
  <cp:revision>6</cp:revision>
  <dcterms:created xsi:type="dcterms:W3CDTF">2021-07-27T22:07:15Z</dcterms:created>
  <dcterms:modified xsi:type="dcterms:W3CDTF">2021-09-01T08:40:58Z</dcterms:modified>
</cp:coreProperties>
</file>