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7CF"/>
    <a:srgbClr val="D94925"/>
    <a:srgbClr val="FFFFFF"/>
    <a:srgbClr val="18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02" y="60"/>
      </p:cViewPr>
      <p:guideLst>
        <p:guide orient="horz" pos="2160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37519" y="415566"/>
            <a:ext cx="17192910" cy="9530258"/>
            <a:chOff x="537519" y="415566"/>
            <a:chExt cx="17192910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9" y="415566"/>
              <a:ext cx="17192910" cy="9530258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471" y="4150081"/>
            <a:ext cx="13260852" cy="228565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22304" y="8434796"/>
            <a:ext cx="5076870" cy="137139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3143880" y="415566"/>
            <a:ext cx="2123470" cy="3397552"/>
            <a:chOff x="13143880" y="415566"/>
            <a:chExt cx="2123470" cy="33975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43880" y="415566"/>
              <a:ext cx="2123470" cy="3397552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5870" y="2834108"/>
            <a:ext cx="5439002" cy="15999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5B4612-1C42-4E7D-817B-EB72B713B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544767" y="2077599"/>
            <a:ext cx="7793340" cy="6795342"/>
            <a:chOff x="9544767" y="2077599"/>
            <a:chExt cx="7793340" cy="679534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4767" y="2077599"/>
              <a:ext cx="7793340" cy="679534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48315" y="2205200"/>
            <a:ext cx="7501209" cy="6667741"/>
            <a:chOff x="948315" y="2205200"/>
            <a:chExt cx="7501209" cy="6667741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315" y="2205200"/>
              <a:ext cx="7501209" cy="6667741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458332D-CFF0-4E76-BA08-3C6DEA468C07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85E646-52A1-409B-A81F-2D6FED9E195E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96610" y="663461"/>
            <a:ext cx="6821869" cy="8820751"/>
            <a:chOff x="1596610" y="663461"/>
            <a:chExt cx="6821869" cy="882075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6610" y="663461"/>
              <a:ext cx="6821869" cy="882075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994460" y="1673148"/>
            <a:ext cx="3301714" cy="6171429"/>
            <a:chOff x="11994460" y="1673148"/>
            <a:chExt cx="3301714" cy="617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4460" y="1673148"/>
              <a:ext cx="3301714" cy="617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105368" y="2095857"/>
            <a:ext cx="4955758" cy="6171429"/>
            <a:chOff x="8105368" y="2095857"/>
            <a:chExt cx="4955758" cy="617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5368" y="2095857"/>
              <a:ext cx="4955758" cy="617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994460" y="5368386"/>
            <a:ext cx="4187099" cy="3244180"/>
            <a:chOff x="11994460" y="5368386"/>
            <a:chExt cx="4187099" cy="324418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94460" y="5368386"/>
              <a:ext cx="4187099" cy="3244180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7008162-2ADB-43D3-9C48-5DD3B2326CD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967995-4561-4DBC-948D-CFF323A6F9D0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083844" y="1696957"/>
            <a:ext cx="3157218" cy="7653861"/>
            <a:chOff x="2083844" y="1696957"/>
            <a:chExt cx="3157218" cy="765386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3844" y="1696957"/>
              <a:ext cx="3157218" cy="765386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41061" y="5293838"/>
            <a:ext cx="2312400" cy="3481399"/>
            <a:chOff x="5241061" y="5293838"/>
            <a:chExt cx="2312400" cy="348139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1061" y="5293838"/>
              <a:ext cx="2312400" cy="348139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361910" y="1696957"/>
            <a:ext cx="5011634" cy="7374225"/>
            <a:chOff x="9361910" y="1696957"/>
            <a:chExt cx="5011634" cy="737422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1910" y="1696957"/>
              <a:ext cx="5011634" cy="737422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671273" y="5077261"/>
            <a:ext cx="716795" cy="2201656"/>
            <a:chOff x="9671273" y="5077261"/>
            <a:chExt cx="716795" cy="220165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480000">
              <a:off x="9671273" y="5077261"/>
              <a:ext cx="716795" cy="2201656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1A8DC03-F97E-4DFA-B6E8-A8866DF59552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769643-C9BC-453F-8CC1-FCD69D2DA71D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582400" y="1714500"/>
            <a:ext cx="5257029" cy="5257029"/>
            <a:chOff x="11190660" y="2559083"/>
            <a:chExt cx="6171429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0660" y="2559083"/>
              <a:ext cx="6171429" cy="6171429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2FDCA4E-4856-4AF4-9689-7EF42C84D01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7DE77F-B7D2-439E-964D-89403EE6064E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AF85CE-5444-4D8F-AD59-E09ACD12053F}"/>
              </a:ext>
            </a:extLst>
          </p:cNvPr>
          <p:cNvSpPr txBox="1"/>
          <p:nvPr/>
        </p:nvSpPr>
        <p:spPr>
          <a:xfrm>
            <a:off x="8419011" y="49312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DBB88C-DE83-42D9-BC92-C02733DB12F4}"/>
              </a:ext>
            </a:extLst>
          </p:cNvPr>
          <p:cNvSpPr txBox="1"/>
          <p:nvPr/>
        </p:nvSpPr>
        <p:spPr>
          <a:xfrm>
            <a:off x="1981200" y="3646431"/>
            <a:ext cx="10187404" cy="322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不管外表多么良善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但最终出来的还是罪恶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344852" y="2206030"/>
            <a:ext cx="5591615" cy="6423053"/>
            <a:chOff x="9344852" y="2206030"/>
            <a:chExt cx="5591615" cy="642305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4852" y="2206030"/>
              <a:ext cx="5591615" cy="6423053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2A9DAC2-4F4B-4F82-BE34-A28999AFD06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1D5A09-A16B-4DCE-B90D-770DE2DB4000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3EE4B09-0971-46C5-AF1E-3877650FF970}"/>
              </a:ext>
            </a:extLst>
          </p:cNvPr>
          <p:cNvSpPr txBox="1"/>
          <p:nvPr/>
        </p:nvSpPr>
        <p:spPr>
          <a:xfrm>
            <a:off x="3144783" y="4680188"/>
            <a:ext cx="4442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老年夫妇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23443" y="1854097"/>
            <a:ext cx="7368870" cy="7368870"/>
            <a:chOff x="923443" y="1854097"/>
            <a:chExt cx="7368870" cy="736887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443" y="1854097"/>
              <a:ext cx="7368870" cy="736887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08742" y="2164055"/>
            <a:ext cx="7667439" cy="6468418"/>
            <a:chOff x="9108742" y="2164055"/>
            <a:chExt cx="7667439" cy="646841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8742" y="2164055"/>
              <a:ext cx="7667439" cy="6468418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508C9AE-92E1-499B-B241-49D18DF54E96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3E9A3A-7649-41E8-B7DB-B12C611AF9F9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331433" y="2620608"/>
            <a:ext cx="7977050" cy="6085493"/>
            <a:chOff x="9331433" y="2620608"/>
            <a:chExt cx="7977050" cy="608549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33" y="2620608"/>
              <a:ext cx="7977050" cy="608549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12967" y="3143203"/>
            <a:ext cx="7020011" cy="5040304"/>
            <a:chOff x="1212967" y="3143203"/>
            <a:chExt cx="7020011" cy="504030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2967" y="3143203"/>
              <a:ext cx="7020011" cy="5040304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C781DBB-B9D5-4C62-952B-576BB571899B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A56133A-B141-4619-8FC6-AA5ABBE56A67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687586" y="2155258"/>
            <a:ext cx="4462599" cy="6743790"/>
            <a:chOff x="2687586" y="2155258"/>
            <a:chExt cx="4462599" cy="674379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7586" y="2155258"/>
              <a:ext cx="4462599" cy="67437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718561" y="2356151"/>
            <a:ext cx="6015338" cy="6171429"/>
            <a:chOff x="9718561" y="2356151"/>
            <a:chExt cx="6015338" cy="6171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8561" y="2356151"/>
              <a:ext cx="6015338" cy="6171429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F8ADA944-91ED-49C8-BE98-F85425222936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A805FF-5622-405A-A744-2B20D931B41E}"/>
              </a:ext>
            </a:extLst>
          </p:cNvPr>
          <p:cNvSpPr txBox="1"/>
          <p:nvPr/>
        </p:nvSpPr>
        <p:spPr>
          <a:xfrm>
            <a:off x="381000" y="70127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4-4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靠人做不了的事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782857" y="2776677"/>
            <a:ext cx="3765998" cy="6171429"/>
            <a:chOff x="9782857" y="2776677"/>
            <a:chExt cx="3765998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82857" y="2776677"/>
              <a:ext cx="3765998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0" y="1403112"/>
            <a:ext cx="6171429" cy="5415429"/>
            <a:chOff x="0" y="1403112"/>
            <a:chExt cx="6171429" cy="5415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3112"/>
              <a:ext cx="6171429" cy="5415429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9DF41EC-71FE-47BA-950C-98D343967515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B2B7C83-C8DF-417B-9887-E6B503107FC0}"/>
              </a:ext>
            </a:extLst>
          </p:cNvPr>
          <p:cNvSpPr txBox="1"/>
          <p:nvPr/>
        </p:nvSpPr>
        <p:spPr>
          <a:xfrm>
            <a:off x="381000" y="70127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4-4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靠人做不了的事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552216" y="4627300"/>
            <a:ext cx="6171429" cy="3992535"/>
            <a:chOff x="7552216" y="4627300"/>
            <a:chExt cx="6171429" cy="399253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2216" y="4627300"/>
              <a:ext cx="6171429" cy="399253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080531" y="-824590"/>
            <a:ext cx="2689179" cy="6171429"/>
            <a:chOff x="14080531" y="-824590"/>
            <a:chExt cx="2689179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14080531" y="-824590"/>
              <a:ext cx="2689179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529997" y="4772571"/>
            <a:ext cx="1310552" cy="740571"/>
            <a:chOff x="2529997" y="4772571"/>
            <a:chExt cx="1310552" cy="74057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6200000">
              <a:off x="2529997" y="4772571"/>
              <a:ext cx="1310552" cy="740571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5F81ABE-4ED1-40E4-B726-948E8D997D8A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8107C20-FDCF-4755-98A3-5FDF326A5879}"/>
              </a:ext>
            </a:extLst>
          </p:cNvPr>
          <p:cNvSpPr txBox="1"/>
          <p:nvPr/>
        </p:nvSpPr>
        <p:spPr>
          <a:xfrm>
            <a:off x="381000" y="70127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4-4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靠人做不了的事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7CB463E-05F2-4377-B15F-8C30046B05F9}"/>
              </a:ext>
            </a:extLst>
          </p:cNvPr>
          <p:cNvSpPr txBox="1"/>
          <p:nvPr/>
        </p:nvSpPr>
        <p:spPr>
          <a:xfrm>
            <a:off x="56444" y="3238500"/>
            <a:ext cx="6176691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“我的车技很好”</a:t>
            </a:r>
            <a:endParaRPr lang="en-US" altLang="zh-CN" sz="60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en-US" altLang="zh-CN" sz="60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endParaRPr lang="en-US" altLang="zh-CN" sz="60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因违反了交通规则</a:t>
            </a:r>
            <a:endParaRPr lang="en-US" altLang="zh-CN" sz="48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变得无话可说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25F565D3-21DA-4B30-9919-2EF7B33FF1C4}"/>
              </a:ext>
            </a:extLst>
          </p:cNvPr>
          <p:cNvSpPr txBox="1"/>
          <p:nvPr/>
        </p:nvSpPr>
        <p:spPr>
          <a:xfrm>
            <a:off x="457200" y="163646"/>
            <a:ext cx="6856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真理必叫你们得以自由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2FBEE9-69AC-4BBC-9A09-ABA6826A92F5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E42FF5-4ED9-4E8E-902D-B36D4DC9ED3E}"/>
              </a:ext>
            </a:extLst>
          </p:cNvPr>
          <p:cNvSpPr txBox="1"/>
          <p:nvPr/>
        </p:nvSpPr>
        <p:spPr>
          <a:xfrm>
            <a:off x="3782489" y="1657786"/>
            <a:ext cx="10187404" cy="2934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世上的学问是</a:t>
            </a:r>
            <a:r>
              <a:rPr lang="zh-CN" altLang="en-US" sz="8800" b="1" spc="6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绝不能</a:t>
            </a:r>
            <a:endParaRPr lang="en-US" altLang="zh-CN" sz="8800" b="1" spc="600" dirty="0">
              <a:solidFill>
                <a:srgbClr val="D949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带领我们到真理面前的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6CA3CEA-6AC6-4C17-9BA9-8C8F73C03158}"/>
              </a:ext>
            </a:extLst>
          </p:cNvPr>
          <p:cNvSpPr txBox="1"/>
          <p:nvPr/>
        </p:nvSpPr>
        <p:spPr>
          <a:xfrm>
            <a:off x="5282900" y="5308919"/>
            <a:ext cx="7186583" cy="2909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世上的一切都是</a:t>
            </a:r>
            <a:endParaRPr lang="en-US" altLang="zh-CN" sz="72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8800" b="1" spc="6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虚谎的</a:t>
            </a:r>
            <a:endParaRPr lang="zh-CN" altLang="en-US" sz="7200" b="1" spc="600" dirty="0">
              <a:solidFill>
                <a:srgbClr val="D949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866816" y="2650679"/>
            <a:ext cx="10990188" cy="5945511"/>
            <a:chOff x="3866816" y="2650679"/>
            <a:chExt cx="10990188" cy="594551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6816" y="2650679"/>
              <a:ext cx="10990188" cy="5945511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9313528-585B-43CA-9358-AB3DF9ABAA84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9D9509-3819-4C11-B9DC-62ED97B042E8}"/>
              </a:ext>
            </a:extLst>
          </p:cNvPr>
          <p:cNvSpPr txBox="1"/>
          <p:nvPr/>
        </p:nvSpPr>
        <p:spPr>
          <a:xfrm>
            <a:off x="381000" y="70127"/>
            <a:ext cx="5365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4-4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靠人做不了的事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543C29C-B60C-4DB6-B72F-03A2F0FB135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4D87BD-2F69-44E6-AD09-045518C4C3BB}"/>
              </a:ext>
            </a:extLst>
          </p:cNvPr>
          <p:cNvSpPr txBox="1"/>
          <p:nvPr/>
        </p:nvSpPr>
        <p:spPr>
          <a:xfrm>
            <a:off x="381000" y="70127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不随想法而是随话语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69F032-0DC2-40BA-918A-4315C796D1F0}"/>
              </a:ext>
            </a:extLst>
          </p:cNvPr>
          <p:cNvSpPr txBox="1"/>
          <p:nvPr/>
        </p:nvSpPr>
        <p:spPr>
          <a:xfrm>
            <a:off x="6016124" y="3646431"/>
            <a:ext cx="6255751" cy="322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真正的悔改是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7200" b="1" u="sng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摆脱自己</a:t>
            </a:r>
            <a:endParaRPr lang="en-US" altLang="zh-CN" sz="7200" b="1" u="sng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1115671"/>
            <a:ext cx="11976122" cy="7080400"/>
            <a:chOff x="6370545" y="1115671"/>
            <a:chExt cx="11976122" cy="7080400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1115671"/>
              <a:ext cx="11976122" cy="708040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15BF480-FE07-460E-ABDA-B047FD3F8C17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17B28E2-B5B8-4977-AEC7-17A49BF0DBE4}"/>
              </a:ext>
            </a:extLst>
          </p:cNvPr>
          <p:cNvSpPr txBox="1"/>
          <p:nvPr/>
        </p:nvSpPr>
        <p:spPr>
          <a:xfrm>
            <a:off x="381000" y="70127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不随想法而是随话语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6D4690-647D-4385-B0D7-353E02D48338}"/>
              </a:ext>
            </a:extLst>
          </p:cNvPr>
          <p:cNvSpPr txBox="1"/>
          <p:nvPr/>
        </p:nvSpPr>
        <p:spPr>
          <a:xfrm>
            <a:off x="1321219" y="4358670"/>
            <a:ext cx="3647152" cy="2179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参加越战的</a:t>
            </a:r>
            <a:endParaRPr lang="en-US" altLang="zh-CN" sz="48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荣誉军人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931810" y="2270476"/>
            <a:ext cx="4405534" cy="6171429"/>
            <a:chOff x="10931810" y="2270476"/>
            <a:chExt cx="4405534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1810" y="2270476"/>
              <a:ext cx="4405534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546667" y="6346666"/>
            <a:ext cx="6171429" cy="607113"/>
            <a:chOff x="9546667" y="6346666"/>
            <a:chExt cx="6171429" cy="607113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46667" y="6346666"/>
              <a:ext cx="6171429" cy="60711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670238" y="2270476"/>
            <a:ext cx="4975714" cy="6171429"/>
            <a:chOff x="2670238" y="2270476"/>
            <a:chExt cx="4975714" cy="617142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0238" y="2270476"/>
              <a:ext cx="4975714" cy="6171429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A80D16E-F301-40E8-B394-69C65475D44D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011CA2F-06C9-4675-9422-E9699C32B2B7}"/>
              </a:ext>
            </a:extLst>
          </p:cNvPr>
          <p:cNvSpPr txBox="1"/>
          <p:nvPr/>
        </p:nvSpPr>
        <p:spPr>
          <a:xfrm>
            <a:off x="381000" y="70127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不随想法而是随话语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BC1B78E-4E7C-44CC-8346-B3659A63C632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8525DC-8EFF-4EFA-9E5F-FE012D662E5D}"/>
              </a:ext>
            </a:extLst>
          </p:cNvPr>
          <p:cNvSpPr txBox="1"/>
          <p:nvPr/>
        </p:nvSpPr>
        <p:spPr>
          <a:xfrm>
            <a:off x="381000" y="70127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不随想法而是随话语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790D14-5335-499E-B1A2-C71C19D1CD9E}"/>
              </a:ext>
            </a:extLst>
          </p:cNvPr>
          <p:cNvSpPr txBox="1"/>
          <p:nvPr/>
        </p:nvSpPr>
        <p:spPr>
          <a:xfrm>
            <a:off x="434628" y="2552700"/>
            <a:ext cx="16883148" cy="4275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就像看着</a:t>
            </a:r>
            <a:r>
              <a:rPr lang="zh-CN" altLang="en-US" sz="7200" b="1" spc="600" dirty="0">
                <a:solidFill>
                  <a:srgbClr val="1187C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真像</a:t>
            </a:r>
            <a:endParaRPr lang="en-US" altLang="zh-CN" sz="7200" b="1" spc="600" dirty="0">
              <a:solidFill>
                <a:srgbClr val="1187C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要向虚像反击一样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不是随我的想法</a:t>
            </a:r>
            <a:r>
              <a:rPr lang="en-US" altLang="zh-CN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而是要一句话语确认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424148" y="1403112"/>
            <a:ext cx="8086383" cy="8015936"/>
            <a:chOff x="8424148" y="1403112"/>
            <a:chExt cx="8086383" cy="801593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4148" y="1403112"/>
              <a:ext cx="8086383" cy="8015936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4E3B7BCE-1001-4B9F-8CF8-C858B2EC21E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A2282C-E569-4EBC-8AC6-A4AD9747BCC2}"/>
              </a:ext>
            </a:extLst>
          </p:cNvPr>
          <p:cNvSpPr txBox="1"/>
          <p:nvPr/>
        </p:nvSpPr>
        <p:spPr>
          <a:xfrm>
            <a:off x="381000" y="70127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4-5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不随想法而是随话语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A932EAA-DFF5-4478-B1D2-7042F3B2CF89}"/>
              </a:ext>
            </a:extLst>
          </p:cNvPr>
          <p:cNvSpPr txBox="1"/>
          <p:nvPr/>
        </p:nvSpPr>
        <p:spPr>
          <a:xfrm>
            <a:off x="914400" y="1929493"/>
            <a:ext cx="7186583" cy="6648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8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zh-CN" altLang="en-US" sz="88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成了</a:t>
            </a:r>
            <a:r>
              <a:rPr lang="en-US" altLang="zh-CN" sz="88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</a:p>
          <a:p>
            <a:pPr algn="ctr">
              <a:lnSpc>
                <a:spcPct val="150000"/>
              </a:lnSpc>
            </a:pPr>
            <a:endParaRPr lang="en-US" altLang="zh-CN" sz="24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赎了所有的罪价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赐予永远生命的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2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主耶稣</a:t>
            </a:r>
            <a:endParaRPr lang="en-US" altLang="zh-CN" sz="7200" b="1" spc="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1738984-07BD-49C0-9EC9-866FF097A49B}"/>
              </a:ext>
            </a:extLst>
          </p:cNvPr>
          <p:cNvSpPr txBox="1"/>
          <p:nvPr/>
        </p:nvSpPr>
        <p:spPr>
          <a:xfrm>
            <a:off x="2897631" y="2515251"/>
            <a:ext cx="11957119" cy="426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神的眼中没有良善的</a:t>
            </a:r>
            <a:br>
              <a:rPr lang="en-US" altLang="zh-CN" sz="96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96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人只能</a:t>
            </a:r>
            <a:r>
              <a:rPr lang="zh-CN" altLang="en-US" sz="9600" b="1" spc="600" dirty="0">
                <a:solidFill>
                  <a:srgbClr val="1187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犯罪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963923-A2DA-4AF4-8E53-608E88619484}"/>
              </a:ext>
            </a:extLst>
          </p:cNvPr>
          <p:cNvSpPr txBox="1"/>
          <p:nvPr/>
        </p:nvSpPr>
        <p:spPr>
          <a:xfrm>
            <a:off x="457200" y="163646"/>
            <a:ext cx="6856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真理必叫你们得以自由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0E6891-BE56-4675-A0A6-6856C31923C7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870850" y="2057143"/>
            <a:ext cx="6140571" cy="6171429"/>
            <a:chOff x="10870850" y="2057143"/>
            <a:chExt cx="6140571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0850" y="2057143"/>
              <a:ext cx="6140571" cy="6171429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9C11510-0E7C-41CD-A815-996404A64E8E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4873270-E83A-41D2-A222-333B818CBDFE}"/>
              </a:ext>
            </a:extLst>
          </p:cNvPr>
          <p:cNvSpPr txBox="1"/>
          <p:nvPr/>
        </p:nvSpPr>
        <p:spPr>
          <a:xfrm>
            <a:off x="457200" y="163646"/>
            <a:ext cx="68563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4-1</a:t>
            </a:r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真理必叫你们得以自由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D63BC20-AC23-4544-AFB0-6487B75B5E1F}"/>
              </a:ext>
            </a:extLst>
          </p:cNvPr>
          <p:cNvSpPr txBox="1"/>
          <p:nvPr/>
        </p:nvSpPr>
        <p:spPr>
          <a:xfrm>
            <a:off x="3906829" y="2757066"/>
            <a:ext cx="10474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律法 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心灵的镜子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0EB3ED-9FE0-4FE4-868E-94C4B69A8A1A}"/>
              </a:ext>
            </a:extLst>
          </p:cNvPr>
          <p:cNvSpPr txBox="1"/>
          <p:nvPr/>
        </p:nvSpPr>
        <p:spPr>
          <a:xfrm>
            <a:off x="3197500" y="5026649"/>
            <a:ext cx="11892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能够照出我们心灵的样子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50453" y="852695"/>
            <a:ext cx="11935261" cy="8580325"/>
            <a:chOff x="6350453" y="852695"/>
            <a:chExt cx="11935261" cy="858032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453" y="852695"/>
              <a:ext cx="11935261" cy="858032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F4BB9D2-F025-42E1-BB9F-76BDFB3A69CB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C1458D3-4935-49FB-B346-8DB5E4C6DB20}"/>
              </a:ext>
            </a:extLst>
          </p:cNvPr>
          <p:cNvSpPr txBox="1"/>
          <p:nvPr/>
        </p:nvSpPr>
        <p:spPr>
          <a:xfrm>
            <a:off x="552900" y="70127"/>
            <a:ext cx="3674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4-2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罪的起源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1F252E-EDAD-4A90-B0BF-BA40A2B64018}"/>
              </a:ext>
            </a:extLst>
          </p:cNvPr>
          <p:cNvSpPr txBox="1"/>
          <p:nvPr/>
        </p:nvSpPr>
        <p:spPr>
          <a:xfrm>
            <a:off x="764899" y="3162300"/>
            <a:ext cx="4759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‘ </a:t>
            </a:r>
            <a:r>
              <a:rPr lang="zh-CN" altLang="en-US" sz="4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不一定死 </a:t>
            </a:r>
            <a:r>
              <a:rPr lang="en-US" altLang="zh-CN" sz="4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endParaRPr lang="zh-CN" altLang="en-US" sz="44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ED75C6C-B616-46AD-9C83-D24FB1A02CED}"/>
              </a:ext>
            </a:extLst>
          </p:cNvPr>
          <p:cNvSpPr txBox="1"/>
          <p:nvPr/>
        </p:nvSpPr>
        <p:spPr>
          <a:xfrm>
            <a:off x="1032664" y="4627300"/>
            <a:ext cx="42242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在蛇里面</a:t>
            </a:r>
            <a:endParaRPr lang="en-US" altLang="zh-CN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撒旦的诱惑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430000" y="1638300"/>
            <a:ext cx="4884162" cy="4884162"/>
            <a:chOff x="10864064" y="2330994"/>
            <a:chExt cx="5526298" cy="5526298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0864064" y="2330994"/>
              <a:ext cx="5526298" cy="5526298"/>
              <a:chOff x="10864064" y="2330994"/>
              <a:chExt cx="5526298" cy="5526298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864064" y="2330994"/>
                <a:ext cx="5526298" cy="5526298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83692" y="2863131"/>
              <a:ext cx="2018376" cy="1520115"/>
            </a:xfrm>
            <a:prstGeom prst="rect">
              <a:avLst/>
            </a:prstGeom>
          </p:spPr>
        </p:pic>
        <p:grpSp>
          <p:nvGrpSpPr>
            <p:cNvPr id="1005" name="그룹 1005"/>
            <p:cNvGrpSpPr/>
            <p:nvPr/>
          </p:nvGrpSpPr>
          <p:grpSpPr>
            <a:xfrm>
              <a:off x="11978513" y="4193225"/>
              <a:ext cx="3475238" cy="3619857"/>
              <a:chOff x="11978513" y="4193225"/>
              <a:chExt cx="3475238" cy="3619857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978513" y="4193225"/>
                <a:ext cx="3475238" cy="3619857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01160" y="5396163"/>
              <a:ext cx="2018376" cy="152602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352533" y="4765784"/>
            <a:ext cx="1488349" cy="1004635"/>
            <a:chOff x="4352533" y="4765784"/>
            <a:chExt cx="1488349" cy="1004635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6200000">
              <a:off x="4352533" y="4765784"/>
              <a:ext cx="1488349" cy="1004635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C1F2994-09B1-457C-8A87-156EF46D5C23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79D6600-3BE0-4C7F-B7F4-5E7104DD0F5F}"/>
              </a:ext>
            </a:extLst>
          </p:cNvPr>
          <p:cNvSpPr txBox="1"/>
          <p:nvPr/>
        </p:nvSpPr>
        <p:spPr>
          <a:xfrm>
            <a:off x="552900" y="70127"/>
            <a:ext cx="3674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4-2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罪的起源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3C4B277-A28F-4C72-946E-304D514A6256}"/>
              </a:ext>
            </a:extLst>
          </p:cNvPr>
          <p:cNvSpPr txBox="1"/>
          <p:nvPr/>
        </p:nvSpPr>
        <p:spPr>
          <a:xfrm>
            <a:off x="-170915" y="6483389"/>
            <a:ext cx="10535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‘ 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不一定死 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endParaRPr lang="zh-CN" altLang="en-US" sz="8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30529D8-88E6-463D-9805-E2FE271D96DE}"/>
              </a:ext>
            </a:extLst>
          </p:cNvPr>
          <p:cNvSpPr txBox="1"/>
          <p:nvPr/>
        </p:nvSpPr>
        <p:spPr>
          <a:xfrm>
            <a:off x="1705806" y="223395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‘ 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必定死 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endParaRPr lang="zh-CN" altLang="en-US" sz="8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B70661C-B165-4694-A3D3-986CAFDEB461}"/>
              </a:ext>
            </a:extLst>
          </p:cNvPr>
          <p:cNvSpPr/>
          <p:nvPr/>
        </p:nvSpPr>
        <p:spPr>
          <a:xfrm>
            <a:off x="12939202" y="2194101"/>
            <a:ext cx="1752600" cy="10045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话语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67922B-2220-4D99-AFDF-3B94DCB760DC}"/>
              </a:ext>
            </a:extLst>
          </p:cNvPr>
          <p:cNvSpPr/>
          <p:nvPr/>
        </p:nvSpPr>
        <p:spPr>
          <a:xfrm>
            <a:off x="13055012" y="4484854"/>
            <a:ext cx="1783848" cy="1000573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想法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63853" y="830214"/>
            <a:ext cx="11921861" cy="8625286"/>
            <a:chOff x="6363853" y="830214"/>
            <a:chExt cx="11921861" cy="86252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3853" y="830214"/>
              <a:ext cx="11921861" cy="8625286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9E3E0F9-02F0-4B5E-8A54-2854DA030AA1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99952A-AF13-48EB-94DF-CB7C1C0BA099}"/>
              </a:ext>
            </a:extLst>
          </p:cNvPr>
          <p:cNvSpPr txBox="1"/>
          <p:nvPr/>
        </p:nvSpPr>
        <p:spPr>
          <a:xfrm>
            <a:off x="552900" y="70127"/>
            <a:ext cx="3674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4-2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罪的起源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6CD65F-5463-4873-827B-B49D54354E2D}"/>
              </a:ext>
            </a:extLst>
          </p:cNvPr>
          <p:cNvSpPr txBox="1"/>
          <p:nvPr/>
        </p:nvSpPr>
        <p:spPr>
          <a:xfrm>
            <a:off x="744126" y="3172321"/>
            <a:ext cx="48013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亚当里面</a:t>
            </a:r>
            <a:endParaRPr lang="en-US" altLang="zh-CN" sz="6600" b="1" spc="6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6600" b="1" spc="6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出生的我们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7266BA-E56C-4768-9E72-B32CED2E95D4}"/>
              </a:ext>
            </a:extLst>
          </p:cNvPr>
          <p:cNvSpPr txBox="1"/>
          <p:nvPr/>
        </p:nvSpPr>
        <p:spPr>
          <a:xfrm>
            <a:off x="990600" y="5676900"/>
            <a:ext cx="4039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b="1" spc="3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</a:t>
            </a:r>
            <a:r>
              <a:rPr lang="zh-CN" altLang="en-US" sz="6000" b="1" spc="3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从根本上</a:t>
            </a:r>
            <a:endParaRPr lang="en-US" altLang="zh-CN" sz="6000" b="1" spc="3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/>
            <a:r>
              <a:rPr lang="zh-CN" altLang="en-US" sz="6000" b="1" spc="3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脱离了神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05735" y="1926847"/>
            <a:ext cx="8256175" cy="7079288"/>
            <a:chOff x="1105735" y="1926847"/>
            <a:chExt cx="8256175" cy="707928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5735" y="1926847"/>
              <a:ext cx="8256175" cy="7079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296472" y="1926847"/>
            <a:ext cx="7093340" cy="6975898"/>
            <a:chOff x="10296472" y="1926847"/>
            <a:chExt cx="7093340" cy="697589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6472" y="1926847"/>
              <a:ext cx="7093340" cy="6975898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4098F19-A716-4ED6-9632-A7AC97EFAA92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3D1E42-62F6-47AC-9AE7-4F6CF3EB4F41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638697" y="737970"/>
            <a:ext cx="5320340" cy="7927307"/>
            <a:chOff x="9638697" y="737970"/>
            <a:chExt cx="5320340" cy="79273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38697" y="737970"/>
              <a:ext cx="5320340" cy="7927307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46FFD06-E081-465E-9574-23E320A0F0F4}"/>
              </a:ext>
            </a:extLst>
          </p:cNvPr>
          <p:cNvSpPr txBox="1"/>
          <p:nvPr/>
        </p:nvSpPr>
        <p:spPr>
          <a:xfrm>
            <a:off x="228600" y="9606435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 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735DE0-7434-435B-AD2F-E493C32D293E}"/>
              </a:ext>
            </a:extLst>
          </p:cNvPr>
          <p:cNvSpPr txBox="1"/>
          <p:nvPr/>
        </p:nvSpPr>
        <p:spPr>
          <a:xfrm>
            <a:off x="552900" y="70127"/>
            <a:ext cx="3826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4-3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人的伪善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11FBAF-DC55-4AD0-97FC-104AE2A0C594}"/>
              </a:ext>
            </a:extLst>
          </p:cNvPr>
          <p:cNvSpPr txBox="1"/>
          <p:nvPr/>
        </p:nvSpPr>
        <p:spPr>
          <a:xfrm>
            <a:off x="628710" y="3301239"/>
            <a:ext cx="5032147" cy="3389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化身博士</a:t>
            </a:r>
            <a:r>
              <a:rPr lang="en-US" altLang="zh-CN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哲基尔博士和</a:t>
            </a:r>
            <a:endParaRPr lang="en-US" altLang="zh-CN" sz="4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海德先生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394</Words>
  <Application>Microsoft Office PowerPoint</Application>
  <PresentationFormat>自定义</PresentationFormat>
  <Paragraphs>89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Microsoft YaHei UI</vt:lpstr>
      <vt:lpstr>微软雅黑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Good News Hong Kong Church 好消息香港教會</cp:lastModifiedBy>
  <cp:revision>6</cp:revision>
  <dcterms:created xsi:type="dcterms:W3CDTF">2021-07-27T22:11:26Z</dcterms:created>
  <dcterms:modified xsi:type="dcterms:W3CDTF">2021-08-31T11:54:22Z</dcterms:modified>
</cp:coreProperties>
</file>