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5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754" y="58"/>
      </p:cViewPr>
      <p:guideLst>
        <p:guide orient="horz" pos="2184"/>
        <p:guide pos="2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537519" y="415566"/>
            <a:ext cx="17192910" cy="9530258"/>
            <a:chOff x="537519" y="415566"/>
            <a:chExt cx="17192910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519" y="415566"/>
              <a:ext cx="17192910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13143880" y="415566"/>
            <a:ext cx="2123470" cy="3397552"/>
            <a:chOff x="13143880" y="415566"/>
            <a:chExt cx="2123470" cy="3397552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143880" y="415566"/>
              <a:ext cx="2123470" cy="3397552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6617E12A-5287-42FF-9623-1057949B4393}"/>
              </a:ext>
            </a:extLst>
          </p:cNvPr>
          <p:cNvSpPr txBox="1"/>
          <p:nvPr/>
        </p:nvSpPr>
        <p:spPr>
          <a:xfrm>
            <a:off x="8012921" y="3219356"/>
            <a:ext cx="22621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第五讲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099E9DF-B687-4475-AB0B-412675C7F7A1}"/>
              </a:ext>
            </a:extLst>
          </p:cNvPr>
          <p:cNvSpPr txBox="1"/>
          <p:nvPr/>
        </p:nvSpPr>
        <p:spPr>
          <a:xfrm>
            <a:off x="4455449" y="4479647"/>
            <a:ext cx="935704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9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endParaRPr lang="en-US" altLang="zh-CN" sz="9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9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9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9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9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9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9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9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9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D33E3CD-3FE9-4693-B170-734EF0D46016}"/>
              </a:ext>
            </a:extLst>
          </p:cNvPr>
          <p:cNvSpPr txBox="1"/>
          <p:nvPr/>
        </p:nvSpPr>
        <p:spPr>
          <a:xfrm>
            <a:off x="12191049" y="8420100"/>
            <a:ext cx="51892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讲师</a:t>
            </a:r>
            <a:r>
              <a:rPr lang="zh-CN" altLang="en-US" sz="5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全炳奎 牧师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438106" y="2478964"/>
            <a:ext cx="7918823" cy="5939118"/>
            <a:chOff x="438106" y="2478964"/>
            <a:chExt cx="7918823" cy="5939118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106" y="2478964"/>
              <a:ext cx="7918823" cy="593911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8876190" y="3501165"/>
            <a:ext cx="6097516" cy="5640612"/>
            <a:chOff x="8876190" y="3501165"/>
            <a:chExt cx="6097516" cy="5640612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76190" y="3501165"/>
              <a:ext cx="6097516" cy="5640612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0614559" y="256443"/>
            <a:ext cx="5419977" cy="5419977"/>
            <a:chOff x="10614559" y="256443"/>
            <a:chExt cx="5419977" cy="5419977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1680000">
              <a:off x="10614559" y="256443"/>
              <a:ext cx="5419977" cy="5419977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2500510" y="903354"/>
            <a:ext cx="2024443" cy="3273212"/>
            <a:chOff x="12500510" y="903354"/>
            <a:chExt cx="2024443" cy="3273212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500510" y="903354"/>
              <a:ext cx="2024443" cy="3273212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987F9FF0-0E89-4499-9B25-1D0870413E6A}"/>
              </a:ext>
            </a:extLst>
          </p:cNvPr>
          <p:cNvSpPr txBox="1"/>
          <p:nvPr/>
        </p:nvSpPr>
        <p:spPr>
          <a:xfrm>
            <a:off x="304800" y="-92326"/>
            <a:ext cx="4302781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5-2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拯救者耶稣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0552E04-94F0-4FD0-9F57-556B54EC39CC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677964" y="2616133"/>
            <a:ext cx="6702763" cy="3435861"/>
            <a:chOff x="9677964" y="2616133"/>
            <a:chExt cx="6702763" cy="3435861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840000">
              <a:off x="9677964" y="2616133"/>
              <a:ext cx="6702763" cy="343586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571402" y="3257143"/>
            <a:ext cx="3581015" cy="6171429"/>
            <a:chOff x="7571402" y="3257143"/>
            <a:chExt cx="3581015" cy="6171429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71402" y="3257143"/>
              <a:ext cx="3581015" cy="6171429"/>
            </a:xfrm>
            <a:prstGeom prst="rect">
              <a:avLst/>
            </a:prstGeom>
          </p:spPr>
        </p:pic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0BEB37-AF0B-4456-87AB-D08B0C36F789}"/>
              </a:ext>
            </a:extLst>
          </p:cNvPr>
          <p:cNvSpPr txBox="1"/>
          <p:nvPr/>
        </p:nvSpPr>
        <p:spPr>
          <a:xfrm>
            <a:off x="304800" y="-92326"/>
            <a:ext cx="4302781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5-2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拯救者耶稣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C2F61F7-B97C-4FA0-B659-E71D73B2E8BC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499183C-7DEF-414C-B1BF-B819A0F04910}"/>
              </a:ext>
            </a:extLst>
          </p:cNvPr>
          <p:cNvSpPr txBox="1"/>
          <p:nvPr/>
        </p:nvSpPr>
        <p:spPr>
          <a:xfrm>
            <a:off x="77043" y="3427106"/>
            <a:ext cx="749435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5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被短尾蛇咬伤的兽医</a:t>
            </a:r>
            <a:endParaRPr lang="en-US" altLang="zh-CN" sz="5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只需找出</a:t>
            </a:r>
            <a:endParaRPr lang="en-US" altLang="zh-CN" sz="5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被短尾蛇咬过</a:t>
            </a:r>
            <a:endParaRPr lang="en-US" altLang="zh-CN" sz="5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却幸存的人</a:t>
            </a:r>
            <a:endParaRPr lang="en-US" altLang="zh-CN" sz="5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将他的</a:t>
            </a:r>
            <a:r>
              <a:rPr lang="zh-CN" altLang="en-US" sz="5400" b="1" spc="300" dirty="0">
                <a:solidFill>
                  <a:srgbClr val="FC52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血液</a:t>
            </a:r>
            <a:r>
              <a:rPr lang="zh-CN" altLang="en-US" sz="5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输血就能活</a:t>
            </a:r>
            <a:endParaRPr lang="en-US" altLang="zh-CN" sz="5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471048" y="-396213"/>
            <a:ext cx="7714286" cy="9798166"/>
            <a:chOff x="8471048" y="-396213"/>
            <a:chExt cx="7714286" cy="979816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71048" y="-396213"/>
              <a:ext cx="7714286" cy="9798166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00644950-27B8-4F95-BB14-E4603E949259}"/>
              </a:ext>
            </a:extLst>
          </p:cNvPr>
          <p:cNvSpPr txBox="1"/>
          <p:nvPr/>
        </p:nvSpPr>
        <p:spPr>
          <a:xfrm>
            <a:off x="304800" y="-92326"/>
            <a:ext cx="4302781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5-2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拯救者耶稣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311ED40-1283-49EA-B658-6849D838C9E5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CF0F8E-7652-4B53-9A2E-7DF9F0E64ADB}"/>
              </a:ext>
            </a:extLst>
          </p:cNvPr>
          <p:cNvSpPr txBox="1"/>
          <p:nvPr/>
        </p:nvSpPr>
        <p:spPr>
          <a:xfrm>
            <a:off x="1101587" y="2918884"/>
            <a:ext cx="4108817" cy="4449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拥归家的浪子</a:t>
            </a: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入怀的父亲</a:t>
            </a: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耶稣永远的爱</a:t>
            </a: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与此相同</a:t>
            </a: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7639094" y="-1269430"/>
            <a:ext cx="9393309" cy="11930407"/>
            <a:chOff x="7639094" y="-1269430"/>
            <a:chExt cx="9393309" cy="11930407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5400000">
              <a:off x="7639094" y="-1269430"/>
              <a:ext cx="9393309" cy="11930407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3212BD58-815D-4590-A11B-E68F7BD82AB9}"/>
              </a:ext>
            </a:extLst>
          </p:cNvPr>
          <p:cNvSpPr txBox="1"/>
          <p:nvPr/>
        </p:nvSpPr>
        <p:spPr>
          <a:xfrm>
            <a:off x="292808" y="-92326"/>
            <a:ext cx="5803192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5-3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耶稣的无条件的爱</a:t>
            </a:r>
            <a:endParaRPr lang="zh-CN" altLang="en-US" sz="5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B46F879-40D9-4C53-AEA3-E2E9E99BE5BC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6">
            <a:extLst>
              <a:ext uri="{FF2B5EF4-FFF2-40B4-BE49-F238E27FC236}">
                <a16:creationId xmlns:a16="http://schemas.microsoft.com/office/drawing/2014/main" id="{CED75C6C-B616-46AD-9C83-D24FB1A02CED}"/>
              </a:ext>
            </a:extLst>
          </p:cNvPr>
          <p:cNvSpPr txBox="1"/>
          <p:nvPr/>
        </p:nvSpPr>
        <p:spPr>
          <a:xfrm>
            <a:off x="274374" y="3026158"/>
            <a:ext cx="5840060" cy="55970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6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印度的一座村庄</a:t>
            </a:r>
            <a:endParaRPr lang="en-US" altLang="zh-CN" sz="6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endParaRPr lang="en-US" altLang="zh-CN" sz="4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为了父亲</a:t>
            </a:r>
            <a:endParaRPr lang="en-US" altLang="zh-CN" sz="5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进到海里</a:t>
            </a:r>
            <a:endParaRPr lang="en-US" altLang="zh-CN" sz="5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寻找黑珍珠的</a:t>
            </a:r>
            <a:endParaRPr lang="en-US" altLang="zh-CN" sz="5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少年</a:t>
            </a:r>
          </a:p>
        </p:txBody>
      </p:sp>
    </p:spTree>
    <p:extLst>
      <p:ext uri="{BB962C8B-B14F-4D97-AF65-F5344CB8AC3E}">
        <p14:creationId xmlns:p14="http://schemas.microsoft.com/office/powerpoint/2010/main" val="1762752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12389E76-FF86-4F8E-AB3F-9BF91D4E7470}"/>
              </a:ext>
            </a:extLst>
          </p:cNvPr>
          <p:cNvSpPr txBox="1"/>
          <p:nvPr/>
        </p:nvSpPr>
        <p:spPr>
          <a:xfrm>
            <a:off x="292808" y="-92326"/>
            <a:ext cx="5803192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5-3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耶稣的无条件的爱</a:t>
            </a:r>
            <a:endParaRPr lang="zh-CN" altLang="en-US" sz="5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5025AED-5B24-44FD-8DCB-4A3BED0251E7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F077DFD-058E-41B2-AB2F-00703CEE5B82}"/>
              </a:ext>
            </a:extLst>
          </p:cNvPr>
          <p:cNvSpPr txBox="1"/>
          <p:nvPr/>
        </p:nvSpPr>
        <p:spPr>
          <a:xfrm>
            <a:off x="2415235" y="2176809"/>
            <a:ext cx="13457530" cy="2537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正如这位父亲</a:t>
            </a:r>
            <a:r>
              <a:rPr lang="zh-CN" altLang="en-US" sz="7200" b="1" spc="300" dirty="0">
                <a:solidFill>
                  <a:srgbClr val="D949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无偿的</a:t>
            </a: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将儿子</a:t>
            </a:r>
            <a:endParaRPr lang="en-US" altLang="zh-CN" sz="6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用生命换来的黑珍珠给宣教士一样</a:t>
            </a:r>
            <a:endParaRPr lang="en-US" altLang="zh-TW" sz="6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9E8F8E9-89E6-43D0-94C3-63237E940398}"/>
              </a:ext>
            </a:extLst>
          </p:cNvPr>
          <p:cNvSpPr txBox="1"/>
          <p:nvPr/>
        </p:nvSpPr>
        <p:spPr>
          <a:xfrm>
            <a:off x="2057400" y="5377133"/>
            <a:ext cx="10456709" cy="2663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耶稣也用自己的宝血</a:t>
            </a:r>
          </a:p>
          <a:p>
            <a:pPr algn="ctr">
              <a:lnSpc>
                <a:spcPct val="120000"/>
              </a:lnSpc>
            </a:pPr>
            <a:r>
              <a:rPr lang="zh-CN" altLang="en-US" sz="8000" b="1" spc="300" dirty="0">
                <a:solidFill>
                  <a:srgbClr val="D949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白白的</a:t>
            </a: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将我们的罪洗净了</a:t>
            </a:r>
            <a:endParaRPr lang="en-US" altLang="zh-TW" sz="6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00937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370545" y="1024819"/>
            <a:ext cx="11950380" cy="8367609"/>
            <a:chOff x="6370545" y="1024819"/>
            <a:chExt cx="11950380" cy="8367609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0545" y="1024819"/>
              <a:ext cx="11950380" cy="8367609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D004549F-534F-495B-8D36-34A0B2FEA4B9}"/>
              </a:ext>
            </a:extLst>
          </p:cNvPr>
          <p:cNvSpPr txBox="1"/>
          <p:nvPr/>
        </p:nvSpPr>
        <p:spPr>
          <a:xfrm>
            <a:off x="292808" y="-92326"/>
            <a:ext cx="5803192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5-3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耶稣的无条件的爱</a:t>
            </a:r>
            <a:endParaRPr lang="zh-CN" altLang="en-US" sz="5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2CFF40B-2F7D-4A74-A832-F834CB403290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6">
            <a:extLst>
              <a:ext uri="{FF2B5EF4-FFF2-40B4-BE49-F238E27FC236}">
                <a16:creationId xmlns:a16="http://schemas.microsoft.com/office/drawing/2014/main" id="{FFD0DD4F-A33E-4FD0-B0BC-177A894CBB09}"/>
              </a:ext>
            </a:extLst>
          </p:cNvPr>
          <p:cNvSpPr txBox="1"/>
          <p:nvPr/>
        </p:nvSpPr>
        <p:spPr>
          <a:xfrm>
            <a:off x="274378" y="3009900"/>
            <a:ext cx="5840060" cy="35086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6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十字架的爱</a:t>
            </a:r>
            <a:r>
              <a:rPr lang="en-US" altLang="zh-CN" sz="6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</a:p>
          <a:p>
            <a:pPr algn="ctr"/>
            <a:endParaRPr lang="en-US" altLang="zh-CN" sz="5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使我们永远</a:t>
            </a:r>
            <a:endParaRPr lang="en-US" altLang="zh-CN" sz="5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完全的耶稣</a:t>
            </a:r>
          </a:p>
        </p:txBody>
      </p:sp>
      <p:sp>
        <p:nvSpPr>
          <p:cNvPr id="2" name="椭圆 1">
            <a:extLst>
              <a:ext uri="{FF2B5EF4-FFF2-40B4-BE49-F238E27FC236}">
                <a16:creationId xmlns:a16="http://schemas.microsoft.com/office/drawing/2014/main" id="{0638A61B-4C56-40D9-9D44-415D5BD8BC86}"/>
              </a:ext>
            </a:extLst>
          </p:cNvPr>
          <p:cNvSpPr/>
          <p:nvPr/>
        </p:nvSpPr>
        <p:spPr>
          <a:xfrm>
            <a:off x="14401799" y="2476500"/>
            <a:ext cx="2286001" cy="14478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zh-CN" altLang="en-US" sz="4400" b="1" dirty="0">
                <a:ln w="3175">
                  <a:solidFill>
                    <a:schemeClr val="tx1"/>
                  </a:solidFill>
                </a:ln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成了！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F44CEB0-AF7D-4DCA-B1DE-D6E6E1817294}"/>
              </a:ext>
            </a:extLst>
          </p:cNvPr>
          <p:cNvSpPr/>
          <p:nvPr/>
        </p:nvSpPr>
        <p:spPr>
          <a:xfrm>
            <a:off x="8744615" y="4449467"/>
            <a:ext cx="1219200" cy="1219200"/>
          </a:xfrm>
          <a:prstGeom prst="rect">
            <a:avLst/>
          </a:prstGeom>
          <a:solidFill>
            <a:srgbClr val="0404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8512AA8-F9D5-4429-A6FB-E3A5C0B5E0D1}"/>
              </a:ext>
            </a:extLst>
          </p:cNvPr>
          <p:cNvSpPr txBox="1"/>
          <p:nvPr/>
        </p:nvSpPr>
        <p:spPr>
          <a:xfrm>
            <a:off x="8772071" y="4505069"/>
            <a:ext cx="1031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6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罪</a:t>
            </a: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C0D4237C-E437-49AF-81DC-A22AA87F1308}"/>
              </a:ext>
            </a:extLst>
          </p:cNvPr>
          <p:cNvSpPr/>
          <p:nvPr/>
        </p:nvSpPr>
        <p:spPr>
          <a:xfrm>
            <a:off x="8583413" y="5059067"/>
            <a:ext cx="496257" cy="372193"/>
          </a:xfrm>
          <a:custGeom>
            <a:avLst/>
            <a:gdLst>
              <a:gd name="connsiteX0" fmla="*/ 0 w 496257"/>
              <a:gd name="connsiteY0" fmla="*/ 110280 h 372193"/>
              <a:gd name="connsiteX1" fmla="*/ 496257 w 496257"/>
              <a:gd name="connsiteY1" fmla="*/ 0 h 372193"/>
              <a:gd name="connsiteX2" fmla="*/ 156229 w 496257"/>
              <a:gd name="connsiteY2" fmla="*/ 372193 h 372193"/>
              <a:gd name="connsiteX3" fmla="*/ 156229 w 496257"/>
              <a:gd name="connsiteY3" fmla="*/ 188394 h 372193"/>
              <a:gd name="connsiteX4" fmla="*/ 0 w 496257"/>
              <a:gd name="connsiteY4" fmla="*/ 110280 h 372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6257" h="372193">
                <a:moveTo>
                  <a:pt x="0" y="110280"/>
                </a:moveTo>
                <a:lnTo>
                  <a:pt x="496257" y="0"/>
                </a:lnTo>
                <a:lnTo>
                  <a:pt x="156229" y="372193"/>
                </a:lnTo>
                <a:lnTo>
                  <a:pt x="156229" y="188394"/>
                </a:lnTo>
                <a:lnTo>
                  <a:pt x="0" y="110280"/>
                </a:lnTo>
                <a:close/>
              </a:path>
            </a:pathLst>
          </a:custGeom>
          <a:solidFill>
            <a:srgbClr val="91AA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903E7B9E-8D70-49E5-9318-56FF6E539085}"/>
              </a:ext>
            </a:extLst>
          </p:cNvPr>
          <p:cNvSpPr/>
          <p:nvPr/>
        </p:nvSpPr>
        <p:spPr>
          <a:xfrm>
            <a:off x="6705600" y="4838700"/>
            <a:ext cx="838200" cy="829967"/>
          </a:xfrm>
          <a:prstGeom prst="rect">
            <a:avLst/>
          </a:prstGeom>
          <a:gradFill flip="none" rotWithShape="1">
            <a:gsLst>
              <a:gs pos="0">
                <a:srgbClr val="8027FE"/>
              </a:gs>
              <a:gs pos="50000">
                <a:srgbClr val="7C20FA"/>
              </a:gs>
              <a:gs pos="100000">
                <a:srgbClr val="791CFC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8326FA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BA49518-9EE8-4A6A-AF6D-14C861514EA5}"/>
              </a:ext>
            </a:extLst>
          </p:cNvPr>
          <p:cNvSpPr/>
          <p:nvPr/>
        </p:nvSpPr>
        <p:spPr>
          <a:xfrm>
            <a:off x="7315253" y="6362700"/>
            <a:ext cx="838200" cy="762000"/>
          </a:xfrm>
          <a:prstGeom prst="rect">
            <a:avLst/>
          </a:prstGeom>
          <a:gradFill>
            <a:gsLst>
              <a:gs pos="0">
                <a:srgbClr val="862DFB"/>
              </a:gs>
              <a:gs pos="50000">
                <a:srgbClr val="8326FB"/>
              </a:gs>
              <a:gs pos="100000">
                <a:srgbClr val="791CFC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46CB532-1137-4B32-A1A2-68182CDAC2F3}"/>
              </a:ext>
            </a:extLst>
          </p:cNvPr>
          <p:cNvSpPr txBox="1"/>
          <p:nvPr/>
        </p:nvSpPr>
        <p:spPr>
          <a:xfrm>
            <a:off x="6873014" y="4961295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死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756319D2-EC0D-4193-9B83-6863FA5D0E28}"/>
              </a:ext>
            </a:extLst>
          </p:cNvPr>
          <p:cNvSpPr txBox="1"/>
          <p:nvPr/>
        </p:nvSpPr>
        <p:spPr>
          <a:xfrm>
            <a:off x="7436835" y="641633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亡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FBDD0680-AE24-42AB-B99B-03317FBEA968}"/>
              </a:ext>
            </a:extLst>
          </p:cNvPr>
          <p:cNvSpPr/>
          <p:nvPr/>
        </p:nvSpPr>
        <p:spPr>
          <a:xfrm>
            <a:off x="12496800" y="1181100"/>
            <a:ext cx="2590800" cy="914400"/>
          </a:xfrm>
          <a:prstGeom prst="rect">
            <a:avLst/>
          </a:prstGeom>
          <a:gradFill flip="none" rotWithShape="1">
            <a:gsLst>
              <a:gs pos="0">
                <a:srgbClr val="FBFBF9"/>
              </a:gs>
              <a:gs pos="50000">
                <a:srgbClr val="F0EFF5"/>
              </a:gs>
              <a:gs pos="100000">
                <a:srgbClr val="CC9AFD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5221EC0-7BC2-4B07-B5AF-82AC463E3D81}"/>
              </a:ext>
            </a:extLst>
          </p:cNvPr>
          <p:cNvSpPr/>
          <p:nvPr/>
        </p:nvSpPr>
        <p:spPr>
          <a:xfrm>
            <a:off x="15087600" y="1333500"/>
            <a:ext cx="1905000" cy="762000"/>
          </a:xfrm>
          <a:prstGeom prst="rect">
            <a:avLst/>
          </a:prstGeom>
          <a:gradFill>
            <a:gsLst>
              <a:gs pos="0">
                <a:srgbClr val="DBC3F4"/>
              </a:gs>
              <a:gs pos="50000">
                <a:srgbClr val="F9FAF5"/>
              </a:gs>
              <a:gs pos="100000">
                <a:srgbClr val="FBFBF9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C6984D4-0EDB-4C92-BFEC-F17722D31762}"/>
              </a:ext>
            </a:extLst>
          </p:cNvPr>
          <p:cNvSpPr txBox="1"/>
          <p:nvPr/>
        </p:nvSpPr>
        <p:spPr>
          <a:xfrm>
            <a:off x="13639800" y="1198947"/>
            <a:ext cx="3283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zh-CN" altLang="en-US" sz="6600" b="1" spc="6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成 了！</a:t>
            </a:r>
          </a:p>
        </p:txBody>
      </p:sp>
    </p:spTree>
    <p:extLst>
      <p:ext uri="{BB962C8B-B14F-4D97-AF65-F5344CB8AC3E}">
        <p14:creationId xmlns:p14="http://schemas.microsoft.com/office/powerpoint/2010/main" val="849951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040000" y="1403112"/>
            <a:ext cx="10659292" cy="8015936"/>
            <a:chOff x="8040000" y="1403112"/>
            <a:chExt cx="10659292" cy="8015936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40000" y="1403112"/>
              <a:ext cx="10659292" cy="8015936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7123A7E4-B86A-4EB6-B1F3-3FD79FC6CD2C}"/>
              </a:ext>
            </a:extLst>
          </p:cNvPr>
          <p:cNvSpPr txBox="1"/>
          <p:nvPr/>
        </p:nvSpPr>
        <p:spPr>
          <a:xfrm>
            <a:off x="292808" y="-92326"/>
            <a:ext cx="5803192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5-3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耶稣的无条件的爱</a:t>
            </a:r>
            <a:endParaRPr lang="zh-CN" altLang="en-US" sz="5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A2A8705-3D7A-4031-B309-606B2470A6ED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E2B361E-C797-4CA3-A647-9AF0BAE95915}"/>
              </a:ext>
            </a:extLst>
          </p:cNvPr>
          <p:cNvSpPr txBox="1"/>
          <p:nvPr/>
        </p:nvSpPr>
        <p:spPr>
          <a:xfrm>
            <a:off x="1524000" y="2006526"/>
            <a:ext cx="5121915" cy="680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7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耶稣</a:t>
            </a:r>
            <a:endParaRPr lang="en-US" altLang="zh-CN" sz="7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7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为了战胜</a:t>
            </a:r>
            <a:endParaRPr lang="en-US" altLang="zh-CN" sz="7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7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死亡的权势</a:t>
            </a:r>
            <a:endParaRPr lang="en-US" altLang="zh-CN" sz="7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7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披上肉身</a:t>
            </a:r>
            <a:endParaRPr lang="en-US" altLang="zh-CN" sz="7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7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来到了</a:t>
            </a:r>
            <a:endParaRPr lang="en-US" altLang="zh-TW" sz="7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9407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2787164" y="2575129"/>
            <a:ext cx="3979066" cy="6843919"/>
            <a:chOff x="2787164" y="2575129"/>
            <a:chExt cx="3979066" cy="6843919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7164" y="2575129"/>
              <a:ext cx="3979066" cy="684391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142328" y="2153736"/>
            <a:ext cx="8219696" cy="6303609"/>
            <a:chOff x="7142328" y="2153736"/>
            <a:chExt cx="8219696" cy="6303609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142328" y="2153736"/>
              <a:ext cx="8219696" cy="630360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9019048" y="2429927"/>
            <a:ext cx="4613900" cy="4707474"/>
            <a:chOff x="9019048" y="2429927"/>
            <a:chExt cx="4613900" cy="4707474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19048" y="2429927"/>
              <a:ext cx="4613900" cy="4707474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8318842" y="2114777"/>
            <a:ext cx="6171429" cy="6056160"/>
            <a:chOff x="8318842" y="2114777"/>
            <a:chExt cx="6171429" cy="6056160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18842" y="2114777"/>
              <a:ext cx="6171429" cy="6056160"/>
            </a:xfrm>
            <a:prstGeom prst="rect">
              <a:avLst/>
            </a:prstGeom>
          </p:spPr>
        </p:pic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B7B8CC29-CDB4-4787-B08A-4E0D7D852BF6}"/>
              </a:ext>
            </a:extLst>
          </p:cNvPr>
          <p:cNvSpPr txBox="1"/>
          <p:nvPr/>
        </p:nvSpPr>
        <p:spPr>
          <a:xfrm>
            <a:off x="304799" y="-92326"/>
            <a:ext cx="5303055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5-4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相信实底的话语</a:t>
            </a:r>
            <a:endParaRPr lang="zh-CN" altLang="en-US" sz="5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12427C5-F922-4528-BC47-63B2B24719C4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9177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142857" y="2348103"/>
            <a:ext cx="8103541" cy="7080469"/>
            <a:chOff x="9142857" y="2348103"/>
            <a:chExt cx="8103541" cy="708046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42857" y="2348103"/>
              <a:ext cx="8103541" cy="708046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695880" y="1975072"/>
            <a:ext cx="6119282" cy="6335570"/>
            <a:chOff x="1695880" y="1975072"/>
            <a:chExt cx="6119282" cy="6335570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5880" y="1975072"/>
              <a:ext cx="6119282" cy="6335570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18290718-186C-48DF-9F88-6257F4220F43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EACF0F5-C9AE-4E0A-B9D0-DAB4E645ED01}"/>
              </a:ext>
            </a:extLst>
          </p:cNvPr>
          <p:cNvSpPr txBox="1"/>
          <p:nvPr/>
        </p:nvSpPr>
        <p:spPr>
          <a:xfrm>
            <a:off x="304799" y="-92326"/>
            <a:ext cx="5303055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5-4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相信实底的话语</a:t>
            </a:r>
            <a:endParaRPr lang="zh-CN" altLang="en-US" sz="5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85240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7342194" y="1134889"/>
            <a:ext cx="11850187" cy="8284159"/>
            <a:chOff x="7342194" y="1134889"/>
            <a:chExt cx="11850187" cy="8284159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42194" y="1134889"/>
              <a:ext cx="11850187" cy="8284159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A688CC84-043B-49C3-857F-65E04266EEE9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9FA47F9-05E6-4E44-9CB4-DDE7116D7542}"/>
              </a:ext>
            </a:extLst>
          </p:cNvPr>
          <p:cNvSpPr txBox="1"/>
          <p:nvPr/>
        </p:nvSpPr>
        <p:spPr>
          <a:xfrm>
            <a:off x="1143000" y="1889056"/>
            <a:ext cx="6019597" cy="64548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8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相信</a:t>
            </a:r>
            <a:endParaRPr lang="en-US" altLang="zh-CN" sz="88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TW" altLang="en-US" sz="8800" b="1" spc="300" dirty="0">
                <a:solidFill>
                  <a:srgbClr val="1187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实底</a:t>
            </a:r>
            <a:r>
              <a:rPr lang="zh-CN" altLang="en-US" sz="8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的话语</a:t>
            </a:r>
            <a:endParaRPr lang="en-US" altLang="zh-CN" sz="88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8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最终能</a:t>
            </a:r>
            <a:endParaRPr lang="en-US" altLang="zh-CN" sz="88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8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战胜环境</a:t>
            </a:r>
            <a:endParaRPr lang="en-US" altLang="zh-TW" sz="88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BF554D7-B2DB-486C-AF4B-62E742AFB563}"/>
              </a:ext>
            </a:extLst>
          </p:cNvPr>
          <p:cNvSpPr txBox="1"/>
          <p:nvPr/>
        </p:nvSpPr>
        <p:spPr>
          <a:xfrm>
            <a:off x="304799" y="-92326"/>
            <a:ext cx="5303055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5-4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相信实底的话语</a:t>
            </a:r>
            <a:endParaRPr lang="zh-CN" altLang="en-US" sz="5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8455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370545" y="-133148"/>
            <a:ext cx="11915169" cy="9525577"/>
            <a:chOff x="6370545" y="-133148"/>
            <a:chExt cx="11915169" cy="9525577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0545" y="-133148"/>
              <a:ext cx="11915169" cy="9525577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F79D53C3-2ECD-400C-B74F-74F5B175F3DE}"/>
              </a:ext>
            </a:extLst>
          </p:cNvPr>
          <p:cNvSpPr txBox="1"/>
          <p:nvPr/>
        </p:nvSpPr>
        <p:spPr>
          <a:xfrm>
            <a:off x="304800" y="-92326"/>
            <a:ext cx="5303054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5-1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成为罪人的我们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9492618-4DF5-48B1-A123-2919B2AFF7E4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FD09D2A-91CE-42EA-BF22-AD32092E9166}"/>
              </a:ext>
            </a:extLst>
          </p:cNvPr>
          <p:cNvSpPr txBox="1"/>
          <p:nvPr/>
        </p:nvSpPr>
        <p:spPr>
          <a:xfrm>
            <a:off x="817476" y="2207351"/>
            <a:ext cx="4570482" cy="4993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神</a:t>
            </a:r>
            <a:endParaRPr lang="en-US" altLang="zh-CN" sz="5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“必定死”</a:t>
            </a:r>
            <a:endParaRPr lang="en-US" altLang="zh-CN" sz="5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VS</a:t>
            </a:r>
          </a:p>
          <a:p>
            <a:pPr algn="ctr">
              <a:lnSpc>
                <a:spcPct val="120000"/>
              </a:lnSpc>
            </a:pPr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蛇</a:t>
            </a:r>
            <a:r>
              <a:rPr lang="en-US" altLang="zh-CN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(=</a:t>
            </a:r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魔鬼</a:t>
            </a:r>
            <a:r>
              <a:rPr lang="en-US" altLang="zh-CN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en-US" altLang="zh-CN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不一定死</a:t>
            </a:r>
            <a:r>
              <a:rPr lang="en-US" altLang="zh-CN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E2D8EA79-2CAC-4A1E-8481-0135A520E4E7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85F47D3-7538-4932-901F-3AD82938EAC6}"/>
              </a:ext>
            </a:extLst>
          </p:cNvPr>
          <p:cNvSpPr txBox="1"/>
          <p:nvPr/>
        </p:nvSpPr>
        <p:spPr>
          <a:xfrm>
            <a:off x="2703775" y="3671218"/>
            <a:ext cx="12880449" cy="34876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en-US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信就是所望之事的</a:t>
            </a:r>
            <a:r>
              <a:rPr lang="zh-TW" altLang="en-US" sz="9600" b="1" spc="300" dirty="0">
                <a:solidFill>
                  <a:srgbClr val="1187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实底</a:t>
            </a:r>
            <a:endParaRPr lang="en-US" altLang="zh-TW" sz="9600" b="1" spc="300" dirty="0">
              <a:solidFill>
                <a:srgbClr val="1187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TW" altLang="en-US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是未见之事的</a:t>
            </a:r>
            <a:r>
              <a:rPr lang="zh-TW" altLang="en-US" sz="9600" b="1" spc="300" dirty="0">
                <a:solidFill>
                  <a:srgbClr val="1187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确据</a:t>
            </a:r>
            <a:endParaRPr lang="zh-CN" altLang="en-US" sz="9600" b="1" spc="300" dirty="0">
              <a:solidFill>
                <a:srgbClr val="1187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07E9189-A0E3-4B12-8850-D671F86034FD}"/>
              </a:ext>
            </a:extLst>
          </p:cNvPr>
          <p:cNvSpPr txBox="1"/>
          <p:nvPr/>
        </p:nvSpPr>
        <p:spPr>
          <a:xfrm>
            <a:off x="304799" y="-92326"/>
            <a:ext cx="5303055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5-4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相信实底的话语</a:t>
            </a:r>
            <a:endParaRPr lang="zh-CN" altLang="en-US" sz="5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24293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370545" y="1681269"/>
            <a:ext cx="12012693" cy="6006347"/>
            <a:chOff x="6370545" y="1681269"/>
            <a:chExt cx="12012693" cy="6006347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0545" y="1681269"/>
              <a:ext cx="12012693" cy="6006347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9DE65C87-2E2B-48B1-BFC9-832854F98A70}"/>
              </a:ext>
            </a:extLst>
          </p:cNvPr>
          <p:cNvSpPr txBox="1"/>
          <p:nvPr/>
        </p:nvSpPr>
        <p:spPr>
          <a:xfrm>
            <a:off x="304803" y="-92326"/>
            <a:ext cx="4802918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5-5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日本强占时期</a:t>
            </a:r>
            <a:endParaRPr lang="zh-CN" altLang="en-US" sz="5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E12B2BF-6E66-4DF1-90F9-A4BB36134A8F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3FE25A4-B1F9-456F-AB20-9879B32A95B3}"/>
              </a:ext>
            </a:extLst>
          </p:cNvPr>
          <p:cNvSpPr txBox="1"/>
          <p:nvPr/>
        </p:nvSpPr>
        <p:spPr>
          <a:xfrm>
            <a:off x="457200" y="4174004"/>
            <a:ext cx="422423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曾经是</a:t>
            </a:r>
            <a:endParaRPr lang="en-US" altLang="zh-CN" sz="6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6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日本殖民地</a:t>
            </a:r>
          </a:p>
        </p:txBody>
      </p:sp>
    </p:spTree>
    <p:extLst>
      <p:ext uri="{BB962C8B-B14F-4D97-AF65-F5344CB8AC3E}">
        <p14:creationId xmlns:p14="http://schemas.microsoft.com/office/powerpoint/2010/main" val="10348802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7604301" y="1407988"/>
            <a:ext cx="10681413" cy="8011060"/>
            <a:chOff x="7604301" y="1407988"/>
            <a:chExt cx="10681413" cy="801106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04301" y="1407988"/>
              <a:ext cx="10681413" cy="8011060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F496F0F6-3FF7-433C-87D4-CF6370B41071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5BAC9E5-4458-4792-8212-70F3D3B088CA}"/>
              </a:ext>
            </a:extLst>
          </p:cNvPr>
          <p:cNvSpPr txBox="1"/>
          <p:nvPr/>
        </p:nvSpPr>
        <p:spPr>
          <a:xfrm>
            <a:off x="1064433" y="2216444"/>
            <a:ext cx="5493812" cy="60830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两次核爆后</a:t>
            </a:r>
            <a:endParaRPr lang="en-US" altLang="zh-CN" sz="6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</a:t>
            </a:r>
            <a:endParaRPr lang="en-US" altLang="zh-CN" sz="6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日本宣布</a:t>
            </a:r>
            <a:endParaRPr lang="en-US" altLang="zh-CN" sz="6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无条件投降</a:t>
            </a:r>
            <a:endParaRPr lang="en-US" altLang="zh-CN" sz="6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日本侵略终止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110A70A-F0EF-493A-9573-7984037D412E}"/>
              </a:ext>
            </a:extLst>
          </p:cNvPr>
          <p:cNvSpPr txBox="1"/>
          <p:nvPr/>
        </p:nvSpPr>
        <p:spPr>
          <a:xfrm>
            <a:off x="304803" y="-92326"/>
            <a:ext cx="4802918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5-5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日本强占时期</a:t>
            </a:r>
            <a:endParaRPr lang="zh-CN" altLang="en-US" sz="5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4479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3442174" y="1403112"/>
            <a:ext cx="11778518" cy="8015936"/>
            <a:chOff x="3442174" y="1403112"/>
            <a:chExt cx="11778518" cy="8015936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2174" y="1403112"/>
              <a:ext cx="11778518" cy="8015936"/>
            </a:xfrm>
            <a:prstGeom prst="rect">
              <a:avLst/>
            </a:prstGeom>
          </p:spPr>
        </p:pic>
      </p:grpSp>
      <p:sp>
        <p:nvSpPr>
          <p:cNvPr id="11" name="文本框 10">
            <a:extLst>
              <a:ext uri="{FF2B5EF4-FFF2-40B4-BE49-F238E27FC236}">
                <a16:creationId xmlns:a16="http://schemas.microsoft.com/office/drawing/2014/main" id="{CFA0CEFD-0E10-4806-BC66-D6195DF847D6}"/>
              </a:ext>
            </a:extLst>
          </p:cNvPr>
          <p:cNvSpPr txBox="1"/>
          <p:nvPr/>
        </p:nvSpPr>
        <p:spPr>
          <a:xfrm>
            <a:off x="304800" y="-92326"/>
            <a:ext cx="4302780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5-6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拯救的能力</a:t>
            </a:r>
            <a:endParaRPr lang="zh-CN" altLang="en-US" sz="5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2D1347E-1F11-4065-AEA0-BB3FBFDCF4E2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63124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698534" y="1405016"/>
            <a:ext cx="15326751" cy="8015936"/>
            <a:chOff x="1698534" y="1405016"/>
            <a:chExt cx="15326751" cy="8015936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8534" y="1405016"/>
              <a:ext cx="15326751" cy="8015936"/>
            </a:xfrm>
            <a:prstGeom prst="rect">
              <a:avLst/>
            </a:prstGeom>
          </p:spPr>
        </p:pic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7EF2CC5A-41DC-4DF3-B063-AFB6B4B429B5}"/>
              </a:ext>
            </a:extLst>
          </p:cNvPr>
          <p:cNvSpPr txBox="1"/>
          <p:nvPr/>
        </p:nvSpPr>
        <p:spPr>
          <a:xfrm>
            <a:off x="304800" y="-92326"/>
            <a:ext cx="4302780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5-6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拯救的能力</a:t>
            </a:r>
            <a:endParaRPr lang="zh-CN" altLang="en-US" sz="5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E79CFEF-D957-4834-BB97-2455933B06B0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7641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55945D91-77E1-4C5D-A319-40DC722C7404}"/>
              </a:ext>
            </a:extLst>
          </p:cNvPr>
          <p:cNvSpPr txBox="1"/>
          <p:nvPr/>
        </p:nvSpPr>
        <p:spPr>
          <a:xfrm>
            <a:off x="304800" y="-92326"/>
            <a:ext cx="4302780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5-6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拯救的能力</a:t>
            </a:r>
            <a:endParaRPr lang="zh-CN" altLang="en-US" sz="5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7CC9621-00A2-4EA0-B89E-764A3DE19A4B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葬礼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BEC479F-9355-4963-9A47-8DF97506861B}"/>
              </a:ext>
            </a:extLst>
          </p:cNvPr>
          <p:cNvSpPr txBox="1"/>
          <p:nvPr/>
        </p:nvSpPr>
        <p:spPr>
          <a:xfrm>
            <a:off x="926561" y="2628900"/>
            <a:ext cx="11892999" cy="6294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80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人能救他人的能力</a:t>
            </a:r>
            <a:endParaRPr lang="en-US" altLang="zh-CN" sz="80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80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8000" b="1" spc="300" dirty="0">
                <a:solidFill>
                  <a:srgbClr val="D9492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有限的</a:t>
            </a:r>
            <a:endParaRPr lang="en-US" altLang="zh-CN" sz="8000" b="1" spc="300" dirty="0">
              <a:solidFill>
                <a:srgbClr val="D9492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80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但耶稣却是在任何环境下</a:t>
            </a:r>
            <a:endParaRPr lang="en-US" altLang="zh-CN" sz="80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80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都能拯救我们的</a:t>
            </a:r>
            <a:r>
              <a:rPr lang="zh-CN" altLang="en-US" sz="9600" b="1" spc="300" dirty="0">
                <a:solidFill>
                  <a:srgbClr val="1187C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救世主</a:t>
            </a:r>
            <a:endParaRPr lang="zh-CN" altLang="en-US" sz="8000" b="1" spc="300" dirty="0">
              <a:solidFill>
                <a:srgbClr val="1187C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40420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33687" y="1386054"/>
            <a:ext cx="18319401" cy="8107405"/>
            <a:chOff x="-33687" y="1386054"/>
            <a:chExt cx="18319401" cy="8107405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33687" y="1386054"/>
              <a:ext cx="18319401" cy="8107405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227BEAB2-69AA-468E-BCD3-1B969B382395}"/>
              </a:ext>
            </a:extLst>
          </p:cNvPr>
          <p:cNvSpPr txBox="1"/>
          <p:nvPr/>
        </p:nvSpPr>
        <p:spPr>
          <a:xfrm>
            <a:off x="263787" y="-92326"/>
            <a:ext cx="8804013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5-7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通过耶稣的死亡和复活获得永生</a:t>
            </a:r>
            <a:endParaRPr lang="zh-CN" altLang="en-US" sz="5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755B206-5AB2-4130-90B6-5336E7034266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6E9C49A0-C5B4-4AE3-80B3-C6F77F0B8F1E}"/>
              </a:ext>
            </a:extLst>
          </p:cNvPr>
          <p:cNvSpPr txBox="1"/>
          <p:nvPr/>
        </p:nvSpPr>
        <p:spPr>
          <a:xfrm>
            <a:off x="3338564" y="1790700"/>
            <a:ext cx="11610872" cy="5260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耶稣完美的救恩</a:t>
            </a:r>
            <a:endParaRPr lang="en-US" altLang="zh-CN" sz="9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使我们成为神的子女</a:t>
            </a:r>
            <a:endParaRPr lang="en-US" altLang="zh-CN" sz="9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也使我们完全</a:t>
            </a:r>
          </a:p>
        </p:txBody>
      </p:sp>
    </p:spTree>
    <p:extLst>
      <p:ext uri="{BB962C8B-B14F-4D97-AF65-F5344CB8AC3E}">
        <p14:creationId xmlns:p14="http://schemas.microsoft.com/office/powerpoint/2010/main" val="1197829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580698" y="1952092"/>
            <a:ext cx="3848654" cy="3434820"/>
            <a:chOff x="580698" y="1952092"/>
            <a:chExt cx="4269256" cy="3810196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0698" y="1952092"/>
              <a:ext cx="4269256" cy="3810196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8534400" y="5677579"/>
            <a:ext cx="3309419" cy="3102005"/>
            <a:chOff x="10635181" y="5569065"/>
            <a:chExt cx="3671090" cy="3441009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35181" y="5569065"/>
              <a:ext cx="3671090" cy="3441009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0336184" y="1915325"/>
            <a:ext cx="3907412" cy="3260633"/>
            <a:chOff x="13205241" y="1952092"/>
            <a:chExt cx="4334435" cy="3616972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205241" y="1952092"/>
              <a:ext cx="4334435" cy="3616972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5791200" y="1445032"/>
            <a:ext cx="4087432" cy="3733167"/>
            <a:chOff x="7042806" y="1403112"/>
            <a:chExt cx="4534128" cy="4141147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42806" y="1403112"/>
              <a:ext cx="4534128" cy="4141147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3352800" y="5700821"/>
            <a:ext cx="3808028" cy="3195604"/>
            <a:chOff x="4821382" y="5569065"/>
            <a:chExt cx="4224190" cy="3544837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21382" y="5569065"/>
              <a:ext cx="4224190" cy="3544837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901205" y="2169850"/>
            <a:ext cx="3353672" cy="3041967"/>
            <a:chOff x="901204" y="2169850"/>
            <a:chExt cx="3720179" cy="3374409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01204" y="2169850"/>
              <a:ext cx="3720179" cy="3374409"/>
            </a:xfrm>
            <a:prstGeom prst="rect">
              <a:avLst/>
            </a:prstGeom>
          </p:spPr>
        </p:pic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456F1D8A-7260-4827-BD7F-E31F144B381D}"/>
              </a:ext>
            </a:extLst>
          </p:cNvPr>
          <p:cNvSpPr txBox="1"/>
          <p:nvPr/>
        </p:nvSpPr>
        <p:spPr>
          <a:xfrm>
            <a:off x="304800" y="-92326"/>
            <a:ext cx="5303054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5-1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成为罪人的我们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B191A31-A9A2-4F6E-8572-F9325C1620CF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280481" y="0"/>
            <a:ext cx="12118845" cy="9592151"/>
            <a:chOff x="6280481" y="0"/>
            <a:chExt cx="12118845" cy="9592151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80481" y="0"/>
              <a:ext cx="12118845" cy="9592151"/>
            </a:xfrm>
            <a:prstGeom prst="rect">
              <a:avLst/>
            </a:prstGeom>
          </p:spPr>
        </p:pic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0CCC3A88-D1BC-4FAB-8288-53AA3CB84D91}"/>
              </a:ext>
            </a:extLst>
          </p:cNvPr>
          <p:cNvSpPr txBox="1"/>
          <p:nvPr/>
        </p:nvSpPr>
        <p:spPr>
          <a:xfrm>
            <a:off x="304800" y="-92326"/>
            <a:ext cx="5303054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5-1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成为罪人的我们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B86035D-D10C-4E94-854D-19964E82246A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B9BA21C-3E15-4DF5-B05A-5C7AD4796831}"/>
              </a:ext>
            </a:extLst>
          </p:cNvPr>
          <p:cNvSpPr txBox="1"/>
          <p:nvPr/>
        </p:nvSpPr>
        <p:spPr>
          <a:xfrm>
            <a:off x="817483" y="2797771"/>
            <a:ext cx="4570482" cy="3996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陷入罪恶的</a:t>
            </a:r>
            <a:endParaRPr lang="en-US" altLang="zh-CN" sz="5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沼泽地的我们</a:t>
            </a:r>
            <a:endParaRPr lang="en-US" altLang="zh-CN" sz="5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5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54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无力自救</a:t>
            </a:r>
            <a:endParaRPr lang="en-US" altLang="zh-CN" sz="54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539F3FDF-DE82-4B46-90B5-E91B0B9B305E}"/>
              </a:ext>
            </a:extLst>
          </p:cNvPr>
          <p:cNvSpPr txBox="1"/>
          <p:nvPr/>
        </p:nvSpPr>
        <p:spPr>
          <a:xfrm>
            <a:off x="304800" y="-92326"/>
            <a:ext cx="4302781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5-2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拯救者耶稣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DAC2214-7607-4C62-B621-B27D086ED165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34ED429-000A-4A85-8711-348A5EC06BF5}"/>
              </a:ext>
            </a:extLst>
          </p:cNvPr>
          <p:cNvSpPr txBox="1"/>
          <p:nvPr/>
        </p:nvSpPr>
        <p:spPr>
          <a:xfrm>
            <a:off x="3478974" y="4543519"/>
            <a:ext cx="10802957" cy="24266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背负世人的罪孽</a:t>
            </a:r>
            <a:endParaRPr lang="en-US" altLang="zh-CN" sz="6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6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并为付出代价而来到这世界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1136A4-B847-4964-99AA-D2F1FF680135}"/>
              </a:ext>
            </a:extLst>
          </p:cNvPr>
          <p:cNvSpPr txBox="1"/>
          <p:nvPr/>
        </p:nvSpPr>
        <p:spPr>
          <a:xfrm>
            <a:off x="2620410" y="2247900"/>
            <a:ext cx="12511559" cy="1714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耶稣</a:t>
            </a:r>
            <a:r>
              <a:rPr lang="en-US" altLang="zh-CN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从罪里</a:t>
            </a:r>
            <a:r>
              <a:rPr lang="zh-CN" altLang="en-US" sz="9600" b="1" spc="300" dirty="0">
                <a:solidFill>
                  <a:srgbClr val="FC52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拯救</a:t>
            </a:r>
            <a:r>
              <a:rPr lang="zh-CN" altLang="en-US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出来</a:t>
            </a:r>
            <a:endParaRPr lang="en-US" altLang="zh-CN" sz="9600" b="1" spc="300" dirty="0">
              <a:solidFill>
                <a:srgbClr val="3A4CA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326162" y="0"/>
            <a:ext cx="12314290" cy="9392429"/>
            <a:chOff x="6326162" y="0"/>
            <a:chExt cx="12314290" cy="9392429"/>
          </a:xfrm>
        </p:grpSpPr>
        <p:pic>
          <p:nvPicPr>
            <p:cNvPr id="8" name="Object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26162" y="0"/>
              <a:ext cx="12314290" cy="9392429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8BC83EEF-16F3-43B3-834F-B99D1DBAE177}"/>
              </a:ext>
            </a:extLst>
          </p:cNvPr>
          <p:cNvSpPr txBox="1"/>
          <p:nvPr/>
        </p:nvSpPr>
        <p:spPr>
          <a:xfrm>
            <a:off x="304800" y="-92326"/>
            <a:ext cx="4302781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5-2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拯救者耶稣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5A9B4262-A823-4CD2-84C6-33A6D2761576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3CB3BC27-15B3-4A63-AF96-A2E1063F9714}"/>
              </a:ext>
            </a:extLst>
          </p:cNvPr>
          <p:cNvSpPr txBox="1"/>
          <p:nvPr/>
        </p:nvSpPr>
        <p:spPr>
          <a:xfrm>
            <a:off x="447556" y="2032488"/>
            <a:ext cx="5416868" cy="6222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施洗约翰</a:t>
            </a: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大祭司</a:t>
            </a: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全人类的代表</a:t>
            </a: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作为世人的代表</a:t>
            </a: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将世人的罪归在了</a:t>
            </a: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zh-CN" altLang="en-US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耶稣的身上。</a:t>
            </a: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4CCF268-5297-4375-A9AA-47C976C89441}"/>
              </a:ext>
            </a:extLst>
          </p:cNvPr>
          <p:cNvSpPr txBox="1"/>
          <p:nvPr/>
        </p:nvSpPr>
        <p:spPr>
          <a:xfrm>
            <a:off x="7391400" y="3009900"/>
            <a:ext cx="295465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全人类</a:t>
            </a:r>
            <a:endParaRPr lang="en-US" altLang="zh-CN" sz="7200" b="1" dirty="0">
              <a:solidFill>
                <a:schemeClr val="bg1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ctr"/>
            <a:r>
              <a:rPr lang="zh-CN" altLang="en-US" sz="7200" b="1" dirty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的罪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0E4A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6370545" y="-137829"/>
            <a:ext cx="14706199" cy="9530258"/>
            <a:chOff x="6370545" y="-137829"/>
            <a:chExt cx="14706199" cy="9530258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370545" y="-137829"/>
              <a:ext cx="14706199" cy="9530258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6370545" y="-34115"/>
            <a:ext cx="11915169" cy="9441808"/>
            <a:chOff x="6370545" y="-34115"/>
            <a:chExt cx="11915169" cy="9441808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70545" y="-34115"/>
              <a:ext cx="11915169" cy="9441808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F0E2264B-8AA7-4C1C-87A0-20E6024E3300}"/>
              </a:ext>
            </a:extLst>
          </p:cNvPr>
          <p:cNvSpPr txBox="1"/>
          <p:nvPr/>
        </p:nvSpPr>
        <p:spPr>
          <a:xfrm>
            <a:off x="304800" y="-92326"/>
            <a:ext cx="4302781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5-2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拯救者耶稣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8B0C127-4237-4F5B-82DC-845F292DC13B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7EE023C-0DB6-40FC-903B-B45EBE76B2BB}"/>
              </a:ext>
            </a:extLst>
          </p:cNvPr>
          <p:cNvSpPr txBox="1"/>
          <p:nvPr/>
        </p:nvSpPr>
        <p:spPr>
          <a:xfrm>
            <a:off x="521299" y="2355178"/>
            <a:ext cx="5269391" cy="59265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8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“成了”</a:t>
            </a:r>
            <a:endParaRPr lang="en-US" altLang="zh-CN" sz="8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进入天国的门票</a:t>
            </a: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耶稣的遗言</a:t>
            </a: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洗罪的确据</a:t>
            </a: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4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心中的发票</a:t>
            </a:r>
            <a:endParaRPr lang="en-US" altLang="zh-CN" sz="48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C1A8CB40-1406-4619-AE74-E275DF720567}"/>
              </a:ext>
            </a:extLst>
          </p:cNvPr>
          <p:cNvSpPr txBox="1"/>
          <p:nvPr/>
        </p:nvSpPr>
        <p:spPr>
          <a:xfrm>
            <a:off x="304800" y="-92326"/>
            <a:ext cx="4302781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5-2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拯救者耶稣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9F69A37-74FF-40F9-9BCF-8B2CD959A2FA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EF1B1C0-263F-472B-BF71-4B8A5937D3BB}"/>
              </a:ext>
            </a:extLst>
          </p:cNvPr>
          <p:cNvSpPr txBox="1"/>
          <p:nvPr/>
        </p:nvSpPr>
        <p:spPr>
          <a:xfrm>
            <a:off x="2620408" y="1652565"/>
            <a:ext cx="12511559" cy="1714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肉体</a:t>
            </a:r>
            <a:r>
              <a:rPr lang="en-US" altLang="zh-CN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虚像</a:t>
            </a:r>
            <a:endParaRPr lang="en-US" altLang="zh-CN" sz="9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3C62D14-B371-46F1-BDA7-590319C56E57}"/>
              </a:ext>
            </a:extLst>
          </p:cNvPr>
          <p:cNvSpPr txBox="1"/>
          <p:nvPr/>
        </p:nvSpPr>
        <p:spPr>
          <a:xfrm>
            <a:off x="2888220" y="3596640"/>
            <a:ext cx="12511559" cy="17148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属灵的话语</a:t>
            </a:r>
            <a:r>
              <a:rPr lang="en-US" altLang="zh-CN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96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真像</a:t>
            </a:r>
            <a:endParaRPr lang="en-US" altLang="zh-CN" sz="96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BA4C75E-7499-4C79-B9B3-39E183AD0962}"/>
              </a:ext>
            </a:extLst>
          </p:cNvPr>
          <p:cNvSpPr txBox="1"/>
          <p:nvPr/>
        </p:nvSpPr>
        <p:spPr>
          <a:xfrm>
            <a:off x="1252577" y="5568917"/>
            <a:ext cx="15247220" cy="1512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8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带着</a:t>
            </a:r>
            <a:r>
              <a:rPr lang="zh-CN" altLang="en-US" sz="8400" b="1" spc="300" dirty="0">
                <a:solidFill>
                  <a:srgbClr val="FC52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相信</a:t>
            </a:r>
            <a:r>
              <a:rPr lang="zh-CN" altLang="en-US" sz="8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真像</a:t>
            </a:r>
            <a:r>
              <a:rPr lang="en-US" altLang="zh-CN" sz="8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84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话语的心</a:t>
            </a:r>
            <a:endParaRPr lang="en-US" altLang="zh-CN" sz="84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-1409524" y="9419048"/>
            <a:ext cx="20571429" cy="1479302"/>
            <a:chOff x="-1409524" y="9419048"/>
            <a:chExt cx="20571429" cy="147930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9419048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-1409524" y="-76190"/>
            <a:ext cx="20571429" cy="1479302"/>
            <a:chOff x="-1409524" y="-76190"/>
            <a:chExt cx="20571429" cy="1479302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409524" y="-76190"/>
              <a:ext cx="20571429" cy="1479302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9621106" y="1946217"/>
            <a:ext cx="4241294" cy="7524430"/>
            <a:chOff x="9621106" y="1946217"/>
            <a:chExt cx="4241294" cy="7524430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21106" y="1946217"/>
              <a:ext cx="4241294" cy="752443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9142857" y="5142857"/>
            <a:ext cx="3204117" cy="3667087"/>
            <a:chOff x="9142857" y="5142857"/>
            <a:chExt cx="3204117" cy="3667087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42857" y="5142857"/>
              <a:ext cx="3204117" cy="3667087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A2C96403-EA9F-4A5E-88D8-3C68734CA343}"/>
              </a:ext>
            </a:extLst>
          </p:cNvPr>
          <p:cNvSpPr txBox="1"/>
          <p:nvPr/>
        </p:nvSpPr>
        <p:spPr>
          <a:xfrm>
            <a:off x="304800" y="-92326"/>
            <a:ext cx="4302781" cy="12734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8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5-2 </a:t>
            </a:r>
            <a:r>
              <a:rPr lang="zh-CN" altLang="en-US" sz="36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拯救者耶稣</a:t>
            </a:r>
            <a:endParaRPr lang="zh-CN" altLang="en-US" sz="32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ED40395A-E7E8-4F9F-B98D-D808099EC151}"/>
              </a:ext>
            </a:extLst>
          </p:cNvPr>
          <p:cNvSpPr txBox="1"/>
          <p:nvPr/>
        </p:nvSpPr>
        <p:spPr>
          <a:xfrm>
            <a:off x="154555" y="9513000"/>
            <a:ext cx="67185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永远的赎罪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死亡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埋葬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zh-CN" altLang="en-US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复活</a:t>
            </a:r>
            <a:r>
              <a:rPr lang="en-US" altLang="zh-CN" sz="36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3600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B22027A-70F0-4BF7-9968-248B75706300}"/>
              </a:ext>
            </a:extLst>
          </p:cNvPr>
          <p:cNvSpPr txBox="1"/>
          <p:nvPr/>
        </p:nvSpPr>
        <p:spPr>
          <a:xfrm>
            <a:off x="990600" y="3540495"/>
            <a:ext cx="7557180" cy="3204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8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红薯袋</a:t>
            </a:r>
            <a:endParaRPr lang="en-US" altLang="zh-CN" sz="88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8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=</a:t>
            </a:r>
            <a:r>
              <a:rPr lang="zh-CN" altLang="en-US" sz="8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世人的罪</a:t>
            </a:r>
            <a:endParaRPr lang="en-US" altLang="zh-CN" sz="8800" b="1" spc="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699</Words>
  <Application>Microsoft Office PowerPoint</Application>
  <PresentationFormat>自定义</PresentationFormat>
  <Paragraphs>140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1" baseType="lpstr">
      <vt:lpstr>Microsoft YaHei UI</vt:lpstr>
      <vt:lpstr>微软雅黑</vt:lpstr>
      <vt:lpstr>Arial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officegen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A8150</cp:lastModifiedBy>
  <cp:revision>6</cp:revision>
  <dcterms:created xsi:type="dcterms:W3CDTF">2021-07-27T22:13:48Z</dcterms:created>
  <dcterms:modified xsi:type="dcterms:W3CDTF">2023-01-18T02:37:14Z</dcterms:modified>
</cp:coreProperties>
</file>