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CCE"/>
    <a:srgbClr val="F0EFEA"/>
    <a:srgbClr val="F0EFEB"/>
    <a:srgbClr val="0A3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>
      <p:cViewPr varScale="1">
        <p:scale>
          <a:sx n="48" d="100"/>
          <a:sy n="48" d="100"/>
        </p:scale>
        <p:origin x="77" y="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47545" y="419100"/>
            <a:ext cx="17192910" cy="9530258"/>
            <a:chOff x="537519" y="415566"/>
            <a:chExt cx="17192910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19" y="415566"/>
              <a:ext cx="17192910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143880" y="415566"/>
            <a:ext cx="2123470" cy="3397552"/>
            <a:chOff x="13143880" y="415566"/>
            <a:chExt cx="2123470" cy="339755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3880" y="415566"/>
              <a:ext cx="2123470" cy="339755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D498AF33-941E-FD42-9A18-0CED49457463}"/>
              </a:ext>
            </a:extLst>
          </p:cNvPr>
          <p:cNvSpPr txBox="1"/>
          <p:nvPr/>
        </p:nvSpPr>
        <p:spPr>
          <a:xfrm>
            <a:off x="7921642" y="3001975"/>
            <a:ext cx="2517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第六讲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11F90C-2939-DB4A-A311-9AD92DD8F744}"/>
              </a:ext>
            </a:extLst>
          </p:cNvPr>
          <p:cNvSpPr txBox="1"/>
          <p:nvPr/>
        </p:nvSpPr>
        <p:spPr>
          <a:xfrm>
            <a:off x="4206999" y="4152900"/>
            <a:ext cx="11163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6CAEBF2-57D8-CE48-B8C3-0CABBA2CC882}"/>
              </a:ext>
            </a:extLst>
          </p:cNvPr>
          <p:cNvSpPr txBox="1"/>
          <p:nvPr/>
        </p:nvSpPr>
        <p:spPr>
          <a:xfrm>
            <a:off x="12422304" y="8496300"/>
            <a:ext cx="8461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讲师 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全炳奎 牧师</a:t>
            </a:r>
            <a:endParaRPr kumimoji="1"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403112"/>
            <a:ext cx="9720706" cy="8015936"/>
            <a:chOff x="0" y="1403112"/>
            <a:chExt cx="9720706" cy="801593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3112"/>
              <a:ext cx="9720706" cy="801593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766D58C-5A94-954E-B7E0-EA19CCA74CB5}"/>
              </a:ext>
            </a:extLst>
          </p:cNvPr>
          <p:cNvSpPr txBox="1"/>
          <p:nvPr/>
        </p:nvSpPr>
        <p:spPr>
          <a:xfrm>
            <a:off x="11130230" y="1638300"/>
            <a:ext cx="5724644" cy="5778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为了给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依旧不相信的人看的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另一只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6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阿撒泻勒</a:t>
            </a:r>
            <a:endParaRPr kumimoji="1" lang="en-US" altLang="zh-CN" sz="6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kumimoji="1" lang="zh-CN" altLang="en-US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55DC33-2A74-324E-9AFE-F788BA07250F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CB9877-D551-AC42-A833-70A5EFE7FDA5}"/>
              </a:ext>
            </a:extLst>
          </p:cNvPr>
          <p:cNvSpPr txBox="1"/>
          <p:nvPr/>
        </p:nvSpPr>
        <p:spPr>
          <a:xfrm>
            <a:off x="457200" y="141914"/>
            <a:ext cx="6633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6-3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一年洗一次罪的大赎罪祭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887640" y="1403112"/>
            <a:ext cx="14510433" cy="8015936"/>
            <a:chOff x="1887640" y="1403112"/>
            <a:chExt cx="14510433" cy="801593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7640" y="1403112"/>
              <a:ext cx="14510433" cy="801593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EA92914-DAC3-2740-949E-9231C17D6449}"/>
              </a:ext>
            </a:extLst>
          </p:cNvPr>
          <p:cNvSpPr txBox="1"/>
          <p:nvPr/>
        </p:nvSpPr>
        <p:spPr>
          <a:xfrm>
            <a:off x="290916" y="231114"/>
            <a:ext cx="5351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6-4</a:t>
            </a:r>
            <a:r>
              <a:rPr kumimoji="1"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最后的大祭司长施洗约翰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2A62BF-233A-1744-ACE4-50AB2525D51B}"/>
              </a:ext>
            </a:extLst>
          </p:cNvPr>
          <p:cNvSpPr txBox="1"/>
          <p:nvPr/>
        </p:nvSpPr>
        <p:spPr>
          <a:xfrm>
            <a:off x="11811000" y="2566128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施洗约翰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748289-A2C3-984A-8944-EADC9D5AC27D}"/>
              </a:ext>
            </a:extLst>
          </p:cNvPr>
          <p:cNvSpPr txBox="1"/>
          <p:nvPr/>
        </p:nvSpPr>
        <p:spPr>
          <a:xfrm>
            <a:off x="7265419" y="7385748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耶稣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0EB533-1D9C-3D40-A622-732AEB314A0F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E6D1B15-4421-4F48-B065-F87777598F1A}"/>
              </a:ext>
            </a:extLst>
          </p:cNvPr>
          <p:cNvSpPr/>
          <p:nvPr/>
        </p:nvSpPr>
        <p:spPr>
          <a:xfrm>
            <a:off x="2819400" y="4495756"/>
            <a:ext cx="4648200" cy="34439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249AC5-5FB3-4A81-932F-64BDFB9ABD4E}"/>
              </a:ext>
            </a:extLst>
          </p:cNvPr>
          <p:cNvSpPr txBox="1"/>
          <p:nvPr/>
        </p:nvSpPr>
        <p:spPr>
          <a:xfrm>
            <a:off x="3781588" y="5078984"/>
            <a:ext cx="272382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全人类</a:t>
            </a:r>
            <a:endParaRPr kumimoji="1" lang="en-US" altLang="zh-CN" sz="6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的罪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951995" y="1403112"/>
            <a:ext cx="14381724" cy="8015936"/>
            <a:chOff x="1951995" y="1403112"/>
            <a:chExt cx="14381724" cy="80159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1995" y="1403112"/>
              <a:ext cx="14381724" cy="801593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F18765C-6009-6842-A17B-C72768AA77ED}"/>
              </a:ext>
            </a:extLst>
          </p:cNvPr>
          <p:cNvSpPr txBox="1"/>
          <p:nvPr/>
        </p:nvSpPr>
        <p:spPr>
          <a:xfrm>
            <a:off x="2702705" y="1709428"/>
            <a:ext cx="110132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rgbClr val="0A34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“看啊！神的羔羊，除去世人罪孽的。”</a:t>
            </a:r>
            <a:endParaRPr kumimoji="1" lang="en-US" altLang="zh-CN" sz="3600" b="1" dirty="0">
              <a:solidFill>
                <a:srgbClr val="0A34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b="1" dirty="0">
                <a:solidFill>
                  <a:srgbClr val="0A34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（约翰福音</a:t>
            </a:r>
            <a:r>
              <a:rPr kumimoji="1" lang="en-US" altLang="zh-CN" sz="3600" b="1" dirty="0">
                <a:solidFill>
                  <a:srgbClr val="0A34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1:29</a:t>
            </a:r>
            <a:r>
              <a:rPr kumimoji="1" lang="zh-CN" altLang="en-US" sz="3600" b="1" dirty="0">
                <a:solidFill>
                  <a:srgbClr val="0A34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FD8B93-3124-2646-BB11-A7DDA5FFB8E0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A5CF3A-D641-1A49-93A9-9EC86CBA2E8A}"/>
              </a:ext>
            </a:extLst>
          </p:cNvPr>
          <p:cNvSpPr txBox="1"/>
          <p:nvPr/>
        </p:nvSpPr>
        <p:spPr>
          <a:xfrm>
            <a:off x="290916" y="231114"/>
            <a:ext cx="5351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6-4</a:t>
            </a:r>
            <a:r>
              <a:rPr kumimoji="1"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最后的大祭司长施洗约翰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84ACF87-0328-4D9C-A901-1F27CA1CE192}"/>
              </a:ext>
            </a:extLst>
          </p:cNvPr>
          <p:cNvSpPr/>
          <p:nvPr/>
        </p:nvSpPr>
        <p:spPr>
          <a:xfrm>
            <a:off x="11201400" y="2983528"/>
            <a:ext cx="2819400" cy="231237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170ECB-AAD3-4105-A68B-AA35F445AEA4}"/>
              </a:ext>
            </a:extLst>
          </p:cNvPr>
          <p:cNvSpPr txBox="1"/>
          <p:nvPr/>
        </p:nvSpPr>
        <p:spPr>
          <a:xfrm>
            <a:off x="11595437" y="3354884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全人类</a:t>
            </a:r>
            <a:endParaRPr kumimoji="1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的罪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403112"/>
            <a:ext cx="18285714" cy="8015936"/>
            <a:chOff x="0" y="1403112"/>
            <a:chExt cx="18285714" cy="801593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3112"/>
              <a:ext cx="18285714" cy="801593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D052804-7976-BA44-84A6-5B8E7A968549}"/>
              </a:ext>
            </a:extLst>
          </p:cNvPr>
          <p:cNvSpPr txBox="1"/>
          <p:nvPr/>
        </p:nvSpPr>
        <p:spPr>
          <a:xfrm>
            <a:off x="609600" y="216667"/>
            <a:ext cx="2385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6-5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成了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8986D4E-40FF-AB44-84A2-C31F751C6AF5}"/>
              </a:ext>
            </a:extLst>
          </p:cNvPr>
          <p:cNvSpPr txBox="1"/>
          <p:nvPr/>
        </p:nvSpPr>
        <p:spPr>
          <a:xfrm>
            <a:off x="609600" y="2247900"/>
            <a:ext cx="5872120" cy="3642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1500" b="1" spc="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成了！</a:t>
            </a:r>
            <a:endParaRPr kumimoji="1" lang="en-US" altLang="zh-CN" sz="11500" b="1" spc="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约翰福音</a:t>
            </a:r>
            <a:r>
              <a:rPr kumimoji="1"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19:30-</a:t>
            </a:r>
            <a:endParaRPr kumimoji="1" lang="zh-CN" altLang="en-US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82229E-5F47-A04F-AB71-419A232B24DB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C3AAE54-1C0F-EB47-9C24-8382756F8EFB}"/>
              </a:ext>
            </a:extLst>
          </p:cNvPr>
          <p:cNvSpPr/>
          <p:nvPr/>
        </p:nvSpPr>
        <p:spPr>
          <a:xfrm>
            <a:off x="4991279" y="3009900"/>
            <a:ext cx="8648521" cy="3467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000"/>
              </a:lnSpc>
            </a:pPr>
            <a:r>
              <a:rPr lang="zh-CN" altLang="en-US" sz="6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因为立志为善由得我，</a:t>
            </a:r>
            <a:endParaRPr lang="en-US" altLang="zh-CN" sz="6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9000"/>
              </a:lnSpc>
            </a:pPr>
            <a:r>
              <a:rPr lang="zh-CN" altLang="en-US" sz="6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只是行出来由不得我。</a:t>
            </a:r>
            <a:endParaRPr lang="en-US" altLang="zh-CN" sz="6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900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罗马书 7章18节 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49DA20-A1F1-4043-8B2C-767B5A5DD214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384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55966" y="1778845"/>
            <a:ext cx="7554461" cy="7301654"/>
            <a:chOff x="255966" y="1778845"/>
            <a:chExt cx="7554461" cy="730165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966" y="1778845"/>
              <a:ext cx="7554461" cy="730165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3646184" y="3994317"/>
            <a:ext cx="1476190" cy="1466667"/>
            <a:chOff x="3646184" y="3994317"/>
            <a:chExt cx="1476190" cy="146666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3646184" y="3994317"/>
              <a:ext cx="1471284" cy="1463928"/>
              <a:chOff x="3646184" y="3994317"/>
              <a:chExt cx="1471284" cy="1463928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46184" y="3994317"/>
                <a:ext cx="1471284" cy="1463928"/>
              </a:xfrm>
              <a:prstGeom prst="rect">
                <a:avLst/>
              </a:prstGeom>
            </p:spPr>
          </p:pic>
        </p:grpSp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6303" y="4473265"/>
              <a:ext cx="1089655" cy="607238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8CBDFC23-B5F0-C845-ACE5-AAE948742DD0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7D9E439-2C7D-8846-B9EA-AFB390FCE16A}"/>
              </a:ext>
            </a:extLst>
          </p:cNvPr>
          <p:cNvSpPr txBox="1"/>
          <p:nvPr/>
        </p:nvSpPr>
        <p:spPr>
          <a:xfrm>
            <a:off x="631117" y="155015"/>
            <a:ext cx="4839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6-6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救恩，罪得赦免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EDBDDA7-73FA-484E-B4D0-1ADEC7416E92}"/>
              </a:ext>
            </a:extLst>
          </p:cNvPr>
          <p:cNvSpPr txBox="1"/>
          <p:nvPr/>
        </p:nvSpPr>
        <p:spPr>
          <a:xfrm>
            <a:off x="9228410" y="2186302"/>
            <a:ext cx="7109639" cy="552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靠着</a:t>
            </a:r>
            <a:r>
              <a:rPr kumimoji="1" lang="zh-CN" altLang="en-US" sz="6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人类的行为</a:t>
            </a:r>
            <a:endParaRPr kumimoji="1" lang="en-US" altLang="zh-CN" sz="6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9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无法洗罪。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9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靠着相信</a:t>
            </a:r>
            <a:r>
              <a:rPr kumimoji="1" lang="zh-CN" altLang="en-US" sz="6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耶稣的血</a:t>
            </a: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9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信心称义。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11159B-268D-8945-8128-A54929989B68}"/>
              </a:ext>
            </a:extLst>
          </p:cNvPr>
          <p:cNvSpPr txBox="1"/>
          <p:nvPr/>
        </p:nvSpPr>
        <p:spPr>
          <a:xfrm>
            <a:off x="3943244" y="4580419"/>
            <a:ext cx="877163" cy="369332"/>
          </a:xfrm>
          <a:prstGeom prst="rect">
            <a:avLst/>
          </a:prstGeom>
          <a:solidFill>
            <a:srgbClr val="F5A907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孝妇奖</a:t>
            </a:r>
          </a:p>
        </p:txBody>
      </p:sp>
    </p:spTree>
    <p:extLst>
      <p:ext uri="{BB962C8B-B14F-4D97-AF65-F5344CB8AC3E}">
        <p14:creationId xmlns:p14="http://schemas.microsoft.com/office/powerpoint/2010/main" val="3259234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3274" y="1208937"/>
            <a:ext cx="11362440" cy="7304426"/>
            <a:chOff x="6923274" y="1208937"/>
            <a:chExt cx="11362440" cy="7304426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274" y="1208937"/>
              <a:ext cx="11362440" cy="7304426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DCD3405-841A-DF48-9A19-4E62C753DFBE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DA7D671-0618-214D-A3E2-C55130425AC6}"/>
              </a:ext>
            </a:extLst>
          </p:cNvPr>
          <p:cNvSpPr txBox="1"/>
          <p:nvPr/>
        </p:nvSpPr>
        <p:spPr>
          <a:xfrm>
            <a:off x="392669" y="342900"/>
            <a:ext cx="3438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6-7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心的界限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775742-4D9E-ED42-A01B-282E1751708E}"/>
              </a:ext>
            </a:extLst>
          </p:cNvPr>
          <p:cNvSpPr txBox="1"/>
          <p:nvPr/>
        </p:nvSpPr>
        <p:spPr>
          <a:xfrm>
            <a:off x="1691819" y="4162654"/>
            <a:ext cx="3775393" cy="2629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bg1"/>
                </a:solidFill>
              </a:rPr>
              <a:t>圣殿若没有围墙</a:t>
            </a:r>
            <a:endParaRPr kumimoji="1" lang="en-US" altLang="zh-CN" sz="4000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4000" dirty="0">
                <a:solidFill>
                  <a:schemeClr val="bg1"/>
                </a:solidFill>
              </a:rPr>
              <a:t>所有的牲畜</a:t>
            </a:r>
            <a:r>
              <a:rPr kumimoji="1" lang="en-US" altLang="ko-KR" sz="40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kumimoji="1" lang="ko-KR" altLang="en-US" sz="4000" dirty="0">
                <a:solidFill>
                  <a:schemeClr val="bg1"/>
                </a:solidFill>
              </a:rPr>
              <a:t>杂七杂八的东西</a:t>
            </a:r>
            <a:endParaRPr kumimoji="1" lang="en-US" altLang="ko-KR" sz="4000" dirty="0">
              <a:solidFill>
                <a:schemeClr val="bg1"/>
              </a:solidFill>
            </a:endParaRPr>
          </a:p>
          <a:p>
            <a:pPr algn="ctr"/>
            <a:r>
              <a:rPr kumimoji="1" lang="ko-KR" altLang="en-US" sz="4000" dirty="0">
                <a:solidFill>
                  <a:schemeClr val="bg1"/>
                </a:solidFill>
              </a:rPr>
              <a:t>    都会进来</a:t>
            </a:r>
            <a:r>
              <a:rPr kumimoji="1" lang="zh-CN" altLang="en-US" sz="4000" dirty="0">
                <a:solidFill>
                  <a:schemeClr val="bg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32554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603375" y="3501914"/>
            <a:ext cx="5804869" cy="5922597"/>
            <a:chOff x="3603375" y="3501914"/>
            <a:chExt cx="5804869" cy="592259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3375" y="3501914"/>
              <a:ext cx="5804869" cy="592259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8405" y="5873475"/>
            <a:ext cx="2402476" cy="2777429"/>
            <a:chOff x="788405" y="5873475"/>
            <a:chExt cx="2402476" cy="277742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405" y="5873475"/>
              <a:ext cx="2402476" cy="2777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798829" y="2187475"/>
            <a:ext cx="2755865" cy="1314439"/>
            <a:chOff x="13798829" y="2187475"/>
            <a:chExt cx="2755865" cy="1314439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98829" y="2187475"/>
              <a:ext cx="2755865" cy="131443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361910" y="4412239"/>
            <a:ext cx="3060217" cy="1461236"/>
            <a:chOff x="9361910" y="4412239"/>
            <a:chExt cx="3060217" cy="146123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1910" y="4412239"/>
              <a:ext cx="3060217" cy="146123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562913" y="4511880"/>
            <a:ext cx="3085714" cy="1261955"/>
            <a:chOff x="13562913" y="4511880"/>
            <a:chExt cx="3085714" cy="126195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2913" y="4511880"/>
              <a:ext cx="3085714" cy="126195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361910" y="2187475"/>
            <a:ext cx="3085714" cy="1574789"/>
            <a:chOff x="9361910" y="2187475"/>
            <a:chExt cx="3085714" cy="1574789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61910" y="2187475"/>
              <a:ext cx="3085714" cy="157478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522435" y="4073336"/>
            <a:ext cx="3085714" cy="1069521"/>
            <a:chOff x="2522435" y="4073336"/>
            <a:chExt cx="3085714" cy="106952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2435" y="4073336"/>
              <a:ext cx="3085714" cy="106952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38106" y="2345966"/>
            <a:ext cx="1614160" cy="3085714"/>
            <a:chOff x="438106" y="2345966"/>
            <a:chExt cx="1614160" cy="308571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106" y="2345966"/>
              <a:ext cx="1614160" cy="308571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136003" y="869015"/>
            <a:ext cx="2819048" cy="2819048"/>
            <a:chOff x="4136003" y="869015"/>
            <a:chExt cx="2819048" cy="2819048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380000">
              <a:off x="4136003" y="869015"/>
              <a:ext cx="2819048" cy="2819048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FCD31BB9-F074-D746-BCC9-F7C92FFD6D3C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888B678-E276-4207-ABE9-A8E2222EF421}"/>
              </a:ext>
            </a:extLst>
          </p:cNvPr>
          <p:cNvSpPr txBox="1"/>
          <p:nvPr/>
        </p:nvSpPr>
        <p:spPr>
          <a:xfrm>
            <a:off x="392669" y="342900"/>
            <a:ext cx="3438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6-7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心的界限</a:t>
            </a:r>
          </a:p>
        </p:txBody>
      </p:sp>
    </p:spTree>
    <p:extLst>
      <p:ext uri="{BB962C8B-B14F-4D97-AF65-F5344CB8AC3E}">
        <p14:creationId xmlns:p14="http://schemas.microsoft.com/office/powerpoint/2010/main" val="95419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54927" y="1991065"/>
            <a:ext cx="6895041" cy="6895041"/>
            <a:chOff x="1354927" y="1991065"/>
            <a:chExt cx="6895041" cy="6895041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354927" y="1991065"/>
              <a:ext cx="6895041" cy="6895041"/>
              <a:chOff x="1354927" y="1991065"/>
              <a:chExt cx="6895041" cy="6895041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54927" y="1991065"/>
                <a:ext cx="6895041" cy="6895041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3113669" y="4089148"/>
              <a:ext cx="3447520" cy="2978734"/>
              <a:chOff x="3113669" y="4089148"/>
              <a:chExt cx="3447520" cy="2978734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13669" y="4089148"/>
                <a:ext cx="3447520" cy="2978734"/>
              </a:xfrm>
              <a:prstGeom prst="rect">
                <a:avLst/>
              </a:prstGeom>
            </p:spPr>
          </p:pic>
        </p:grp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BF7305A-F587-174E-A5BA-324B2F867676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E0E4FB-1772-0042-B44E-558B46596007}"/>
              </a:ext>
            </a:extLst>
          </p:cNvPr>
          <p:cNvSpPr txBox="1"/>
          <p:nvPr/>
        </p:nvSpPr>
        <p:spPr>
          <a:xfrm>
            <a:off x="4283431" y="4933771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200" b="1" dirty="0"/>
              <a:t>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1D0C512-DA25-8E44-8344-8BAAAE9858AF}"/>
              </a:ext>
            </a:extLst>
          </p:cNvPr>
          <p:cNvSpPr txBox="1"/>
          <p:nvPr/>
        </p:nvSpPr>
        <p:spPr>
          <a:xfrm>
            <a:off x="5699414" y="6640172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/>
              <a:t>话语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57ECBE-EF4A-364D-A838-9B329DE592C6}"/>
              </a:ext>
            </a:extLst>
          </p:cNvPr>
          <p:cNvSpPr txBox="1"/>
          <p:nvPr/>
        </p:nvSpPr>
        <p:spPr>
          <a:xfrm>
            <a:off x="10687331" y="2897100"/>
            <a:ext cx="6155852" cy="2295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相信话语的信心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9000"/>
              </a:lnSpc>
            </a:pPr>
            <a:r>
              <a:rPr kumimoji="1" lang="en-US" alt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=</a:t>
            </a: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我们心里的围墙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FB8039C-6B83-4D66-9842-9534E392FC15}"/>
              </a:ext>
            </a:extLst>
          </p:cNvPr>
          <p:cNvSpPr txBox="1"/>
          <p:nvPr/>
        </p:nvSpPr>
        <p:spPr>
          <a:xfrm>
            <a:off x="392669" y="342900"/>
            <a:ext cx="3438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6-7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心的界限</a:t>
            </a:r>
          </a:p>
        </p:txBody>
      </p:sp>
    </p:spTree>
    <p:extLst>
      <p:ext uri="{BB962C8B-B14F-4D97-AF65-F5344CB8AC3E}">
        <p14:creationId xmlns:p14="http://schemas.microsoft.com/office/powerpoint/2010/main" val="21474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6014" y="1213016"/>
            <a:ext cx="11523300" cy="8183492"/>
            <a:chOff x="6926014" y="1213016"/>
            <a:chExt cx="11523300" cy="818349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6014" y="1213016"/>
              <a:ext cx="11523300" cy="818349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E62FEAEA-74E5-604E-B509-F8B34AA0D78F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980400F-F972-B648-8059-D954D365EEEB}"/>
              </a:ext>
            </a:extLst>
          </p:cNvPr>
          <p:cNvSpPr txBox="1"/>
          <p:nvPr/>
        </p:nvSpPr>
        <p:spPr>
          <a:xfrm>
            <a:off x="443002" y="43732"/>
            <a:ext cx="3985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6-8</a:t>
            </a:r>
            <a:r>
              <a:rPr kumimoji="1"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奇迹的苹果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566815-2934-A74A-95D1-B56FC1EA9F5A}"/>
              </a:ext>
            </a:extLst>
          </p:cNvPr>
          <p:cNvSpPr txBox="1"/>
          <p:nvPr/>
        </p:nvSpPr>
        <p:spPr>
          <a:xfrm>
            <a:off x="1564609" y="2248335"/>
            <a:ext cx="3874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dirty="0">
                <a:solidFill>
                  <a:schemeClr val="bg1"/>
                </a:solidFill>
              </a:rPr>
              <a:t>&lt;</a:t>
            </a:r>
            <a:r>
              <a:rPr kumimoji="1" lang="zh-CN" altLang="en-US" sz="4800" dirty="0">
                <a:solidFill>
                  <a:schemeClr val="bg1"/>
                </a:solidFill>
              </a:rPr>
              <a:t>奇迹的苹果</a:t>
            </a:r>
            <a:r>
              <a:rPr kumimoji="1" lang="en-US" altLang="zh-CN" sz="4800" dirty="0">
                <a:solidFill>
                  <a:schemeClr val="bg1"/>
                </a:solidFill>
              </a:rPr>
              <a:t>&gt;</a:t>
            </a:r>
            <a:endParaRPr kumimoji="1"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6BD85A-88BD-654F-8EE0-27CC0C331787}"/>
              </a:ext>
            </a:extLst>
          </p:cNvPr>
          <p:cNvSpPr txBox="1"/>
          <p:nvPr/>
        </p:nvSpPr>
        <p:spPr>
          <a:xfrm>
            <a:off x="867056" y="3543300"/>
            <a:ext cx="5314275" cy="4975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“我爱你！</a:t>
            </a: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不要被台风刮掉。</a:t>
            </a: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不要死！</a:t>
            </a: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我爱你</a:t>
            </a:r>
            <a:r>
              <a:rPr kumimoji="1"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台风来了也没掉下来</a:t>
            </a: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也没烂掉的奇迹的苹果</a:t>
            </a:r>
          </a:p>
        </p:txBody>
      </p:sp>
    </p:spTree>
    <p:extLst>
      <p:ext uri="{BB962C8B-B14F-4D97-AF65-F5344CB8AC3E}">
        <p14:creationId xmlns:p14="http://schemas.microsoft.com/office/powerpoint/2010/main" val="40749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48957" y="990926"/>
            <a:ext cx="11336758" cy="7272747"/>
            <a:chOff x="6948957" y="990926"/>
            <a:chExt cx="11336758" cy="727274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957" y="990926"/>
              <a:ext cx="11336758" cy="7272747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3FE7639-3023-7D4F-9833-382216E57948}"/>
              </a:ext>
            </a:extLst>
          </p:cNvPr>
          <p:cNvSpPr txBox="1"/>
          <p:nvPr/>
        </p:nvSpPr>
        <p:spPr>
          <a:xfrm>
            <a:off x="1453695" y="2014000"/>
            <a:ext cx="4429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&lt;</a:t>
            </a:r>
            <a:r>
              <a:rPr kumimoji="1"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成吉思汗与雕</a:t>
            </a:r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endParaRPr kumimoji="1" lang="zh-CN" altLang="en-US" sz="4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198817-3447-6149-890E-5BAF37331549}"/>
              </a:ext>
            </a:extLst>
          </p:cNvPr>
          <p:cNvSpPr txBox="1"/>
          <p:nvPr/>
        </p:nvSpPr>
        <p:spPr>
          <a:xfrm>
            <a:off x="381001" y="3490620"/>
            <a:ext cx="6186309" cy="3318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一直呆在成吉思汗肩膀上的雕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3600" dirty="0" err="1">
                <a:solidFill>
                  <a:schemeClr val="bg1"/>
                </a:solidFill>
                <a:latin typeface="Microsoft YaHei" panose="020B0503020204020204" pitchFamily="34" charset="-122"/>
              </a:rPr>
              <a:t>可以称为成吉思汗的朋友</a:t>
            </a:r>
            <a:endParaRPr kumimoji="1" lang="en-US" altLang="ko-KR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长时间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同居同乐，是只忠诚的雕。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76DB52-431D-F548-B60D-D9541C16B336}"/>
              </a:ext>
            </a:extLst>
          </p:cNvPr>
          <p:cNvSpPr txBox="1"/>
          <p:nvPr/>
        </p:nvSpPr>
        <p:spPr>
          <a:xfrm>
            <a:off x="290916" y="94501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8BBDE6-EBBC-4C2E-AC64-F86EF10B3B37}"/>
              </a:ext>
            </a:extLst>
          </p:cNvPr>
          <p:cNvSpPr txBox="1"/>
          <p:nvPr/>
        </p:nvSpPr>
        <p:spPr>
          <a:xfrm>
            <a:off x="457200" y="141914"/>
            <a:ext cx="46073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成吉思汗与鹰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68BBA5F8-CF3E-0444-AE12-C641EE228AD5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45A9F1-F769-C541-AC5C-46F7CCBAC58D}"/>
              </a:ext>
            </a:extLst>
          </p:cNvPr>
          <p:cNvSpPr txBox="1"/>
          <p:nvPr/>
        </p:nvSpPr>
        <p:spPr>
          <a:xfrm>
            <a:off x="5588037" y="2193680"/>
            <a:ext cx="71096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“主是爱我的！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非常感谢！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拯救我的耶稣的爱”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0D8A22-2CDE-7C48-BCE3-2570EC5093A1}"/>
              </a:ext>
            </a:extLst>
          </p:cNvPr>
          <p:cNvSpPr txBox="1"/>
          <p:nvPr/>
        </p:nvSpPr>
        <p:spPr>
          <a:xfrm>
            <a:off x="4326473" y="5594089"/>
            <a:ext cx="96327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/>
              <a:t>罪与死的律</a:t>
            </a:r>
            <a:r>
              <a:rPr kumimoji="1" lang="zh-CN" altLang="en-US" sz="4000" dirty="0"/>
              <a:t> </a:t>
            </a:r>
            <a:r>
              <a:rPr kumimoji="1" lang="en-US" altLang="zh-CN" sz="6600" b="1" dirty="0">
                <a:solidFill>
                  <a:srgbClr val="FF0000"/>
                </a:solidFill>
              </a:rPr>
              <a:t>&lt;</a:t>
            </a:r>
            <a:r>
              <a:rPr kumimoji="1" lang="zh-CN" altLang="en-US" sz="6600" b="1" dirty="0">
                <a:solidFill>
                  <a:srgbClr val="FF0000"/>
                </a:solidFill>
              </a:rPr>
              <a:t>生命与圣灵的律</a:t>
            </a:r>
            <a:r>
              <a:rPr kumimoji="1" lang="en-US" altLang="zh-CN" sz="6600" b="1" dirty="0">
                <a:solidFill>
                  <a:srgbClr val="FF0000"/>
                </a:solidFill>
              </a:rPr>
              <a:t>&gt;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00A778-813A-4C6D-90AF-5F08915FEAAC}"/>
              </a:ext>
            </a:extLst>
          </p:cNvPr>
          <p:cNvSpPr txBox="1"/>
          <p:nvPr/>
        </p:nvSpPr>
        <p:spPr>
          <a:xfrm>
            <a:off x="443002" y="43732"/>
            <a:ext cx="3985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6-8</a:t>
            </a:r>
            <a:r>
              <a:rPr kumimoji="1"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</a:rPr>
              <a:t>奇迹的苹果</a:t>
            </a:r>
          </a:p>
        </p:txBody>
      </p:sp>
    </p:spTree>
    <p:extLst>
      <p:ext uri="{BB962C8B-B14F-4D97-AF65-F5344CB8AC3E}">
        <p14:creationId xmlns:p14="http://schemas.microsoft.com/office/powerpoint/2010/main" val="2999194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06849" y="4177556"/>
            <a:ext cx="4409393" cy="5214873"/>
            <a:chOff x="6906849" y="4177556"/>
            <a:chExt cx="4409393" cy="521487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6849" y="4177556"/>
              <a:ext cx="4409393" cy="521487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351743" y="0"/>
            <a:ext cx="12933972" cy="8702842"/>
            <a:chOff x="5351743" y="0"/>
            <a:chExt cx="12933972" cy="870284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1743" y="0"/>
              <a:ext cx="12933972" cy="870284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633980" y="1157810"/>
            <a:ext cx="4699902" cy="3360430"/>
            <a:chOff x="11633980" y="1157810"/>
            <a:chExt cx="4699902" cy="3360430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780000">
              <a:off x="11633980" y="1157810"/>
              <a:ext cx="4699902" cy="3360430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5085F3F-0330-3143-A996-61F48DCA9186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CA1710D-1594-074E-B846-C2254E412F62}"/>
              </a:ext>
            </a:extLst>
          </p:cNvPr>
          <p:cNvSpPr txBox="1"/>
          <p:nvPr/>
        </p:nvSpPr>
        <p:spPr>
          <a:xfrm>
            <a:off x="304800" y="114300"/>
            <a:ext cx="4054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6-9</a:t>
            </a:r>
            <a:r>
              <a:rPr kumimoji="1" lang="ko-KR" altLang="en-US" sz="7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kumimoji="1" lang="ko-KR" altLang="en-US" sz="3600" b="1" dirty="0" err="1">
                <a:solidFill>
                  <a:schemeClr val="bg1"/>
                </a:solidFill>
                <a:latin typeface="微软雅黑" panose="020B0503020204020204" pitchFamily="34" charset="-122"/>
              </a:rPr>
              <a:t>野鸡的眼镜</a:t>
            </a:r>
            <a:endParaRPr kumimoji="1"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8296A1-2A99-1748-95D8-79538B0DA0AA}"/>
              </a:ext>
            </a:extLst>
          </p:cNvPr>
          <p:cNvSpPr txBox="1"/>
          <p:nvPr/>
        </p:nvSpPr>
        <p:spPr>
          <a:xfrm>
            <a:off x="-66632" y="2619333"/>
            <a:ext cx="67922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“为什么只让它看地面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喂食呢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“因为在它看见蓝色天空的瞬间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就会飞走。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所以只让它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看地面”</a:t>
            </a:r>
          </a:p>
        </p:txBody>
      </p:sp>
    </p:spTree>
    <p:extLst>
      <p:ext uri="{BB962C8B-B14F-4D97-AF65-F5344CB8AC3E}">
        <p14:creationId xmlns:p14="http://schemas.microsoft.com/office/powerpoint/2010/main" val="329859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094703" y="1177626"/>
            <a:ext cx="3779573" cy="5646300"/>
            <a:chOff x="13094703" y="1177626"/>
            <a:chExt cx="3779573" cy="564630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4703" y="1177626"/>
              <a:ext cx="3779573" cy="564630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923274" y="391081"/>
            <a:ext cx="6171429" cy="3587143"/>
            <a:chOff x="6923274" y="391081"/>
            <a:chExt cx="6171429" cy="358714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3274" y="391081"/>
              <a:ext cx="6171429" cy="358714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268764" y="4627300"/>
            <a:ext cx="3355204" cy="4159461"/>
            <a:chOff x="8268764" y="4627300"/>
            <a:chExt cx="3355204" cy="415946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8764" y="4627300"/>
              <a:ext cx="3355204" cy="4159461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B27C8D9-E4E9-CE41-AB6D-63B541C95C0B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FCB20DA-FDF4-E049-90AF-84F1D625E82F}"/>
              </a:ext>
            </a:extLst>
          </p:cNvPr>
          <p:cNvSpPr txBox="1"/>
          <p:nvPr/>
        </p:nvSpPr>
        <p:spPr>
          <a:xfrm>
            <a:off x="238007" y="117490"/>
            <a:ext cx="4374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6-10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在人所不能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773B1F-264F-E849-9B59-62F65EDB40E9}"/>
              </a:ext>
            </a:extLst>
          </p:cNvPr>
          <p:cNvSpPr txBox="1"/>
          <p:nvPr/>
        </p:nvSpPr>
        <p:spPr>
          <a:xfrm>
            <a:off x="1112910" y="2661955"/>
            <a:ext cx="4801314" cy="5668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“奶奶觉得不行。”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“牛啊，亚当吃了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善恶果成为了罪人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耶稣来到这地上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背负了我们一切的罪。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耶稣用他的宝血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55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洗净了我们的罪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!”</a:t>
            </a:r>
            <a:endParaRPr kumimoji="1"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91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93303" y="2276321"/>
            <a:ext cx="3503666" cy="6171429"/>
            <a:chOff x="1593303" y="2276321"/>
            <a:chExt cx="3503666" cy="617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3303" y="2276321"/>
              <a:ext cx="3503666" cy="6171429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7F42D0B-632B-C046-A5A2-7F89F265B63C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6407CF3-5744-F743-81D8-B701B119D9C9}"/>
              </a:ext>
            </a:extLst>
          </p:cNvPr>
          <p:cNvSpPr txBox="1"/>
          <p:nvPr/>
        </p:nvSpPr>
        <p:spPr>
          <a:xfrm>
            <a:off x="5504433" y="3008636"/>
            <a:ext cx="1177758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“用耶稣的血洗净了一切的罪</a:t>
            </a:r>
            <a:r>
              <a:rPr kumimoji="1" lang="en-US" altLang="zh-CN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!!</a:t>
            </a:r>
          </a:p>
          <a:p>
            <a:pPr algn="ctr"/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现在可以去天国了</a:t>
            </a:r>
            <a:r>
              <a:rPr kumimoji="1" lang="en-US" altLang="zh-CN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!”</a:t>
            </a:r>
            <a:endParaRPr kumimoji="1" lang="zh-CN" altLang="en-US" sz="6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5A4785-E8D5-4919-87AB-134167451BF5}"/>
              </a:ext>
            </a:extLst>
          </p:cNvPr>
          <p:cNvSpPr txBox="1"/>
          <p:nvPr/>
        </p:nvSpPr>
        <p:spPr>
          <a:xfrm>
            <a:off x="238007" y="117490"/>
            <a:ext cx="4374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6-10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在人所不能</a:t>
            </a:r>
          </a:p>
        </p:txBody>
      </p:sp>
    </p:spTree>
    <p:extLst>
      <p:ext uri="{BB962C8B-B14F-4D97-AF65-F5344CB8AC3E}">
        <p14:creationId xmlns:p14="http://schemas.microsoft.com/office/powerpoint/2010/main" val="133968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310442" y="1866645"/>
            <a:ext cx="4664458" cy="4705122"/>
            <a:chOff x="12310442" y="1866645"/>
            <a:chExt cx="4664458" cy="470512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0442" y="1866645"/>
              <a:ext cx="4664458" cy="470512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AED8BD6-422F-0C48-973F-C035524FCD2B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567D71-ED5E-F644-82B0-EB09675DB175}"/>
              </a:ext>
            </a:extLst>
          </p:cNvPr>
          <p:cNvSpPr txBox="1"/>
          <p:nvPr/>
        </p:nvSpPr>
        <p:spPr>
          <a:xfrm>
            <a:off x="2727054" y="2263380"/>
            <a:ext cx="7606571" cy="5148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“因为我都好了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所以可以骑自行车！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因着耶稣受的鞭伤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我的病得医治！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000"/>
              </a:lnSpc>
            </a:pPr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我的腰比谁都健康</a:t>
            </a:r>
            <a:r>
              <a:rPr kumimoji="1" lang="en-US" alt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!”</a:t>
            </a:r>
            <a:endParaRPr kumimoji="1" lang="zh-CN" altLang="en-US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FA657B-8859-4EAE-B1A3-8AFDC5FC2278}"/>
              </a:ext>
            </a:extLst>
          </p:cNvPr>
          <p:cNvSpPr txBox="1"/>
          <p:nvPr/>
        </p:nvSpPr>
        <p:spPr>
          <a:xfrm>
            <a:off x="238007" y="117490"/>
            <a:ext cx="4374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6-10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在人所不能</a:t>
            </a:r>
          </a:p>
        </p:txBody>
      </p:sp>
    </p:spTree>
    <p:extLst>
      <p:ext uri="{BB962C8B-B14F-4D97-AF65-F5344CB8AC3E}">
        <p14:creationId xmlns:p14="http://schemas.microsoft.com/office/powerpoint/2010/main" val="160616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D3CD9DF-2674-414B-B91C-1032F8F87596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76505A-EB53-984F-979F-855B2A4DD00F}"/>
              </a:ext>
            </a:extLst>
          </p:cNvPr>
          <p:cNvSpPr txBox="1"/>
          <p:nvPr/>
        </p:nvSpPr>
        <p:spPr>
          <a:xfrm>
            <a:off x="5072826" y="1485900"/>
            <a:ext cx="7475123" cy="6098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500"/>
              </a:lnSpc>
            </a:pPr>
            <a:r>
              <a:rPr kumimoji="1"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肉体的想法</a:t>
            </a:r>
            <a:endParaRPr kumimoji="1"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9500"/>
              </a:lnSpc>
            </a:pPr>
            <a:r>
              <a:rPr kumimoji="1"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kumimoji="1"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与神的律为敌</a:t>
            </a:r>
            <a:endParaRPr kumimoji="1"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9500"/>
              </a:lnSpc>
            </a:pPr>
            <a:endParaRPr kumimoji="1"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9500"/>
              </a:lnSpc>
            </a:pPr>
            <a:r>
              <a:rPr kumimoji="1"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圣经不是靠理解</a:t>
            </a:r>
            <a:endParaRPr kumimoji="1"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9500"/>
              </a:lnSpc>
            </a:pPr>
            <a:r>
              <a:rPr kumimoji="1"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而是只需要</a:t>
            </a:r>
            <a:r>
              <a:rPr kumimoji="1" lang="zh-CN" altLang="en-US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</a:t>
            </a:r>
            <a:r>
              <a:rPr kumimoji="1"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23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3CA07E3-DBBB-E941-8023-E57DA767CA5D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FE94D0-D260-2748-84AB-178342A8A88D}"/>
              </a:ext>
            </a:extLst>
          </p:cNvPr>
          <p:cNvSpPr txBox="1"/>
          <p:nvPr/>
        </p:nvSpPr>
        <p:spPr>
          <a:xfrm>
            <a:off x="2760950" y="1562100"/>
            <a:ext cx="13276390" cy="5435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悔改</a:t>
            </a:r>
            <a:endParaRPr kumimoji="1" lang="en-US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kumimoji="1"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转换方向（藐视我的想法）</a:t>
            </a:r>
            <a:endParaRPr kumimoji="1" lang="en-US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kumimoji="1"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有智慧的人</a:t>
            </a:r>
            <a:endParaRPr kumimoji="1" lang="en-US" altLang="zh-CN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真理是需要原本接受的</a:t>
            </a:r>
            <a:r>
              <a:rPr kumimoji="1" lang="zh-CN" altLang="en-US" sz="8000" b="1" dirty="0">
                <a:solidFill>
                  <a:schemeClr val="bg1"/>
                </a:solidFill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055455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3274" y="1161318"/>
            <a:ext cx="11362440" cy="8261579"/>
            <a:chOff x="6923274" y="1161318"/>
            <a:chExt cx="11362440" cy="826157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274" y="1161318"/>
              <a:ext cx="11362440" cy="8261579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6D8109CE-4904-DD4E-9B16-CFEE84170C20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39AB62-D8FD-0440-8F4D-3CEDADC9887E}"/>
              </a:ext>
            </a:extLst>
          </p:cNvPr>
          <p:cNvSpPr txBox="1"/>
          <p:nvPr/>
        </p:nvSpPr>
        <p:spPr>
          <a:xfrm>
            <a:off x="304800" y="192982"/>
            <a:ext cx="6221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6-11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凭着相信应许的信心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96626A-730E-614F-8203-1B6752B0FFCE}"/>
              </a:ext>
            </a:extLst>
          </p:cNvPr>
          <p:cNvSpPr txBox="1"/>
          <p:nvPr/>
        </p:nvSpPr>
        <p:spPr>
          <a:xfrm>
            <a:off x="1425878" y="2697659"/>
            <a:ext cx="4131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&lt;</a:t>
            </a:r>
            <a:r>
              <a:rPr kumimoji="1" lang="zh-CN" altLang="en-US" sz="4400" dirty="0">
                <a:solidFill>
                  <a:schemeClr val="bg1"/>
                </a:solidFill>
              </a:rPr>
              <a:t>迦勒与约书亚</a:t>
            </a:r>
            <a:r>
              <a:rPr kumimoji="1" lang="en-US" altLang="zh-CN" sz="4400" dirty="0">
                <a:solidFill>
                  <a:schemeClr val="bg1"/>
                </a:solidFill>
              </a:rPr>
              <a:t>&gt;</a:t>
            </a:r>
            <a:endParaRPr kumimoji="1"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6DB4D3-DC7C-9C43-9971-9E701C709E5E}"/>
              </a:ext>
            </a:extLst>
          </p:cNvPr>
          <p:cNvSpPr txBox="1"/>
          <p:nvPr/>
        </p:nvSpPr>
        <p:spPr>
          <a:xfrm>
            <a:off x="-149046" y="4956114"/>
            <a:ext cx="7366119" cy="1830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“荫庇他们的已经离开他们了。</a:t>
            </a:r>
            <a:endParaRPr kumimoji="1" lang="en-US" altLang="zh-CN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他们是我们的食物</a:t>
            </a:r>
            <a:r>
              <a:rPr kumimoji="1"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r>
              <a:rPr kumimoji="1" lang="zh-CN" altLang="en-US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524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3274" y="1208937"/>
            <a:ext cx="11362440" cy="7980761"/>
            <a:chOff x="6923274" y="1208937"/>
            <a:chExt cx="11362440" cy="798076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274" y="1208937"/>
              <a:ext cx="11362440" cy="7980761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0526B7B-C1F0-EF43-A7A7-D19DF015BB92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6F384D6-258D-994A-BA6D-61C60E128B83}"/>
              </a:ext>
            </a:extLst>
          </p:cNvPr>
          <p:cNvSpPr txBox="1"/>
          <p:nvPr/>
        </p:nvSpPr>
        <p:spPr>
          <a:xfrm>
            <a:off x="322729" y="139125"/>
            <a:ext cx="5405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6-12</a:t>
            </a:r>
            <a:r>
              <a:rPr kumimoji="1" lang="zh-CN" altLang="en-US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相信想法的结果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BAE2DB-DA6F-1A49-B64B-4FE2CA45A926}"/>
              </a:ext>
            </a:extLst>
          </p:cNvPr>
          <p:cNvSpPr txBox="1"/>
          <p:nvPr/>
        </p:nvSpPr>
        <p:spPr>
          <a:xfrm>
            <a:off x="886515" y="1966355"/>
            <a:ext cx="5259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/>
                </a:solidFill>
              </a:rPr>
              <a:t>&lt;</a:t>
            </a:r>
            <a:r>
              <a:rPr kumimoji="1" lang="zh-CN" altLang="en-US" sz="4400" dirty="0">
                <a:solidFill>
                  <a:schemeClr val="bg1"/>
                </a:solidFill>
              </a:rPr>
              <a:t>出现故障的冷冻库</a:t>
            </a:r>
            <a:r>
              <a:rPr kumimoji="1" lang="en-US" altLang="zh-CN" sz="4400" dirty="0">
                <a:solidFill>
                  <a:schemeClr val="bg1"/>
                </a:solidFill>
              </a:rPr>
              <a:t>&gt;</a:t>
            </a:r>
            <a:endParaRPr kumimoji="1"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8E4D13-42E7-794E-85EF-C1059F2E26DE}"/>
              </a:ext>
            </a:extLst>
          </p:cNvPr>
          <p:cNvSpPr txBox="1"/>
          <p:nvPr/>
        </p:nvSpPr>
        <p:spPr>
          <a:xfrm>
            <a:off x="1443557" y="4196152"/>
            <a:ext cx="414568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“啊，太冷了！</a:t>
            </a:r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马上要冻死了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!!</a:t>
            </a:r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1"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想法的结果</a:t>
            </a:r>
            <a:r>
              <a:rPr kumimoji="1"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kumimoji="1"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灭亡</a:t>
            </a:r>
          </a:p>
        </p:txBody>
      </p:sp>
    </p:spTree>
    <p:extLst>
      <p:ext uri="{BB962C8B-B14F-4D97-AF65-F5344CB8AC3E}">
        <p14:creationId xmlns:p14="http://schemas.microsoft.com/office/powerpoint/2010/main" val="3854386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640B522-A7AC-B445-9D13-6F32A2525445}"/>
              </a:ext>
            </a:extLst>
          </p:cNvPr>
          <p:cNvSpPr txBox="1"/>
          <p:nvPr/>
        </p:nvSpPr>
        <p:spPr>
          <a:xfrm>
            <a:off x="304800" y="95631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7E7BE4E-A5E8-6D40-BB4A-21227BC13287}"/>
              </a:ext>
            </a:extLst>
          </p:cNvPr>
          <p:cNvSpPr txBox="1"/>
          <p:nvPr/>
        </p:nvSpPr>
        <p:spPr>
          <a:xfrm>
            <a:off x="355199" y="139125"/>
            <a:ext cx="31197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6-13</a:t>
            </a:r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58167D-3181-1C4B-9D76-B9DF85C52275}"/>
              </a:ext>
            </a:extLst>
          </p:cNvPr>
          <p:cNvSpPr txBox="1"/>
          <p:nvPr/>
        </p:nvSpPr>
        <p:spPr>
          <a:xfrm>
            <a:off x="3664436" y="2324100"/>
            <a:ext cx="10956846" cy="4715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恩典的世界</a:t>
            </a:r>
            <a:endParaRPr kumimoji="1" lang="en-US" altLang="zh-CN" sz="6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400"/>
              </a:lnSpc>
            </a:pPr>
            <a:r>
              <a:rPr kumimoji="1" lang="zh-CN" altLang="en-US" sz="6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因为我们已经进到了恩典的世界</a:t>
            </a:r>
            <a:endParaRPr kumimoji="1" lang="en-US" altLang="zh-CN" sz="6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400"/>
              </a:lnSpc>
            </a:pPr>
            <a:r>
              <a:rPr kumimoji="1" lang="zh-CN" altLang="en-US" sz="6000">
                <a:latin typeface="Microsoft YaHei" panose="020B0503020204020204" pitchFamily="34" charset="-122"/>
                <a:ea typeface="Microsoft YaHei" panose="020B0503020204020204" pitchFamily="34" charset="-122"/>
              </a:rPr>
              <a:t>神已经祝福</a:t>
            </a:r>
            <a:r>
              <a:rPr kumimoji="1" lang="zh-CN" altLang="en-US" sz="6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</a:t>
            </a:r>
            <a:r>
              <a:rPr kumimoji="1" lang="zh-CN" altLang="en-US" sz="6000">
                <a:latin typeface="Microsoft YaHei" panose="020B0503020204020204" pitchFamily="34" charset="-122"/>
                <a:ea typeface="Microsoft YaHei" panose="020B0503020204020204" pitchFamily="34" charset="-122"/>
              </a:rPr>
              <a:t>我们</a:t>
            </a:r>
            <a:endParaRPr kumimoji="1" lang="en-US" altLang="zh-CN" sz="6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8400"/>
              </a:lnSpc>
            </a:pPr>
            <a:r>
              <a:rPr kumimoji="1" lang="zh-CN" altLang="en-US" sz="6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主管着我们的生活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50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3274" y="1431614"/>
            <a:ext cx="11362440" cy="6391372"/>
            <a:chOff x="6923274" y="1431614"/>
            <a:chExt cx="11362440" cy="639137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274" y="1431614"/>
              <a:ext cx="11362440" cy="639137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F4921BE-CD4F-A241-BCF2-7B8EFD7A63B9}"/>
              </a:ext>
            </a:extLst>
          </p:cNvPr>
          <p:cNvSpPr txBox="1"/>
          <p:nvPr/>
        </p:nvSpPr>
        <p:spPr>
          <a:xfrm>
            <a:off x="1299150" y="3086100"/>
            <a:ext cx="4339650" cy="5405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成吉思汗口渴了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想喝泉水里的水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但是雕不让喝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一直阻拦成吉思汗，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000"/>
              </a:lnSpc>
            </a:pP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生气的成吉思汗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000"/>
              </a:lnSpc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用刀砍死了雕。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C91F06-3A21-7C45-9047-2AF1695C2981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A1B712-1E32-204B-82C3-0F6E8A038A27}"/>
              </a:ext>
            </a:extLst>
          </p:cNvPr>
          <p:cNvSpPr txBox="1"/>
          <p:nvPr/>
        </p:nvSpPr>
        <p:spPr>
          <a:xfrm>
            <a:off x="1453695" y="2014000"/>
            <a:ext cx="4429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&lt;</a:t>
            </a:r>
            <a:r>
              <a:rPr kumimoji="1"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成吉思汗与雕</a:t>
            </a:r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endParaRPr kumimoji="1" lang="zh-CN" altLang="en-US" sz="4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55D973F-9CE5-43D1-824B-1B8CC96E2A5D}"/>
              </a:ext>
            </a:extLst>
          </p:cNvPr>
          <p:cNvSpPr txBox="1"/>
          <p:nvPr/>
        </p:nvSpPr>
        <p:spPr>
          <a:xfrm>
            <a:off x="457200" y="141914"/>
            <a:ext cx="46073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成吉思汗与鹰 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14FE0CB-C989-4685-9A86-FF5D471EA7DD}"/>
              </a:ext>
            </a:extLst>
          </p:cNvPr>
          <p:cNvSpPr/>
          <p:nvPr/>
        </p:nvSpPr>
        <p:spPr>
          <a:xfrm>
            <a:off x="13487400" y="4229100"/>
            <a:ext cx="3810000" cy="2209800"/>
          </a:xfrm>
          <a:prstGeom prst="ellipse">
            <a:avLst/>
          </a:prstGeom>
          <a:solidFill>
            <a:srgbClr val="F0EFEB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149539E-FE21-9A4C-8F74-289F2FF90A7A}"/>
              </a:ext>
            </a:extLst>
          </p:cNvPr>
          <p:cNvSpPr txBox="1"/>
          <p:nvPr/>
        </p:nvSpPr>
        <p:spPr>
          <a:xfrm>
            <a:off x="7353300" y="4000500"/>
            <a:ext cx="358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500" b="1" dirty="0">
                <a:solidFill>
                  <a:schemeClr val="bg1"/>
                </a:solidFill>
              </a:rPr>
              <a:t>谢 谢</a:t>
            </a:r>
          </a:p>
        </p:txBody>
      </p:sp>
    </p:spTree>
    <p:extLst>
      <p:ext uri="{BB962C8B-B14F-4D97-AF65-F5344CB8AC3E}">
        <p14:creationId xmlns:p14="http://schemas.microsoft.com/office/powerpoint/2010/main" val="128203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3274" y="1297765"/>
            <a:ext cx="11362440" cy="6659070"/>
            <a:chOff x="6923274" y="1297765"/>
            <a:chExt cx="11362440" cy="665907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274" y="1297765"/>
              <a:ext cx="11362440" cy="665907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99477D2-6248-5648-92F4-CF11564C0AB8}"/>
              </a:ext>
            </a:extLst>
          </p:cNvPr>
          <p:cNvSpPr txBox="1"/>
          <p:nvPr/>
        </p:nvSpPr>
        <p:spPr>
          <a:xfrm>
            <a:off x="486361" y="3559150"/>
            <a:ext cx="618630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通过想要帮助自己的雕的死亡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深深懊悔的成吉思汗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培养了无论谁犯了怎样的错误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都不会随意判断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而是慎重行动</a:t>
            </a:r>
            <a:r>
              <a:rPr kumimoji="1" lang="ko-KR" altLang="en-US" sz="3600" dirty="0" err="1">
                <a:solidFill>
                  <a:schemeClr val="bg1"/>
                </a:solidFill>
                <a:latin typeface="Microsoft YaHei" panose="020B0503020204020204" pitchFamily="34" charset="-122"/>
              </a:rPr>
              <a:t>的</a:t>
            </a:r>
            <a:endParaRPr kumimoji="1" lang="en-US" altLang="ko-KR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ko-KR" altLang="en-US" sz="3600" dirty="0" err="1">
                <a:solidFill>
                  <a:schemeClr val="bg1"/>
                </a:solidFill>
                <a:latin typeface="Microsoft YaHei" panose="020B0503020204020204" pitchFamily="34" charset="-122"/>
              </a:rPr>
              <a:t>指导者的德行</a:t>
            </a:r>
            <a:endParaRPr kumimoji="1"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3FC75B-0E28-804A-B7F7-FFA0058D8847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390564B-D9DD-944F-81BD-6957A175CCF4}"/>
              </a:ext>
            </a:extLst>
          </p:cNvPr>
          <p:cNvSpPr txBox="1"/>
          <p:nvPr/>
        </p:nvSpPr>
        <p:spPr>
          <a:xfrm>
            <a:off x="1453695" y="2014000"/>
            <a:ext cx="4429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&lt;</a:t>
            </a:r>
            <a:r>
              <a:rPr kumimoji="1"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成吉思汗与雕</a:t>
            </a:r>
            <a:r>
              <a:rPr kumimoji="1"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endParaRPr kumimoji="1" lang="zh-CN" altLang="en-US" sz="4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E5A16A-EE82-4187-97DB-36889B9312BA}"/>
              </a:ext>
            </a:extLst>
          </p:cNvPr>
          <p:cNvSpPr txBox="1"/>
          <p:nvPr/>
        </p:nvSpPr>
        <p:spPr>
          <a:xfrm>
            <a:off x="457200" y="141914"/>
            <a:ext cx="46073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6-1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成吉思汗与鹰 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BD767DF-94A1-482C-9D66-896FC168BFF2}"/>
              </a:ext>
            </a:extLst>
          </p:cNvPr>
          <p:cNvSpPr/>
          <p:nvPr/>
        </p:nvSpPr>
        <p:spPr>
          <a:xfrm>
            <a:off x="7741835" y="1638300"/>
            <a:ext cx="3962400" cy="1920850"/>
          </a:xfrm>
          <a:prstGeom prst="ellipse">
            <a:avLst/>
          </a:prstGeom>
          <a:gradFill flip="none" rotWithShape="1">
            <a:gsLst>
              <a:gs pos="0">
                <a:srgbClr val="DADCCE"/>
              </a:gs>
              <a:gs pos="100000">
                <a:srgbClr val="F0EFEA"/>
              </a:gs>
            </a:gsLst>
            <a:lin ang="21000000" scaled="0"/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1300383"/>
            <a:ext cx="10114031" cy="8118665"/>
            <a:chOff x="0" y="1300383"/>
            <a:chExt cx="10114031" cy="811866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00383"/>
              <a:ext cx="10114031" cy="811866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B6D61A35-1066-D745-B2D3-0411ABD4A7DE}"/>
              </a:ext>
            </a:extLst>
          </p:cNvPr>
          <p:cNvSpPr txBox="1"/>
          <p:nvPr/>
        </p:nvSpPr>
        <p:spPr>
          <a:xfrm>
            <a:off x="11250357" y="2781300"/>
            <a:ext cx="61093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没有残疾</a:t>
            </a:r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的羊羔</a:t>
            </a:r>
            <a:endParaRPr kumimoji="1" lang="en-US" altLang="zh-CN" sz="6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6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=</a:t>
            </a:r>
          </a:p>
          <a:p>
            <a:pPr algn="ctr"/>
            <a:r>
              <a:rPr kumimoji="1" lang="zh-CN" altLang="en-US" sz="6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耶稣的</a:t>
            </a:r>
            <a:r>
              <a:rPr kumimoji="1" lang="zh-CN" altLang="en-US" sz="6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影子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8DA71B-CC15-0440-BE4F-2DB910F47C14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62DF72-C642-44F8-B744-8BE77D43D916}"/>
              </a:ext>
            </a:extLst>
          </p:cNvPr>
          <p:cNvSpPr txBox="1"/>
          <p:nvPr/>
        </p:nvSpPr>
        <p:spPr>
          <a:xfrm>
            <a:off x="457200" y="141914"/>
            <a:ext cx="6316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6-2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每天每天洗罪的赎罪祭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403112"/>
            <a:ext cx="10388443" cy="8015936"/>
            <a:chOff x="0" y="1403112"/>
            <a:chExt cx="10388443" cy="80159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3112"/>
              <a:ext cx="10388443" cy="801593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B844D67-1752-494D-9F64-446371C336B3}"/>
              </a:ext>
            </a:extLst>
          </p:cNvPr>
          <p:cNvSpPr txBox="1"/>
          <p:nvPr/>
        </p:nvSpPr>
        <p:spPr>
          <a:xfrm>
            <a:off x="11797967" y="1638300"/>
            <a:ext cx="4993779" cy="460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用羊羔的血</a:t>
            </a:r>
            <a:endParaRPr kumimoji="1"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洗净罪</a:t>
            </a:r>
            <a:endParaRPr kumimoji="1"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每天每天洗罪的</a:t>
            </a:r>
            <a:endParaRPr kumimoji="1"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7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=</a:t>
            </a:r>
            <a:r>
              <a:rPr kumimoji="1" lang="zh-CN" altLang="en-US" sz="6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7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赎罪祭</a:t>
            </a:r>
            <a:endParaRPr kumimoji="1" lang="zh-CN" altLang="en-US" sz="4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2A484C-9831-0845-8146-4F1065C2A13C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36DEAC-3B30-444F-A25F-8F76B965BF75}"/>
              </a:ext>
            </a:extLst>
          </p:cNvPr>
          <p:cNvSpPr txBox="1"/>
          <p:nvPr/>
        </p:nvSpPr>
        <p:spPr>
          <a:xfrm>
            <a:off x="457200" y="141914"/>
            <a:ext cx="6316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6-2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每天每天洗罪的赎罪祭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403112"/>
            <a:ext cx="10362762" cy="8015936"/>
            <a:chOff x="0" y="1403112"/>
            <a:chExt cx="10362762" cy="801593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3112"/>
              <a:ext cx="10362762" cy="801593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09A5EE1-B561-D044-B42A-463F5FAA7EF5}"/>
              </a:ext>
            </a:extLst>
          </p:cNvPr>
          <p:cNvSpPr txBox="1"/>
          <p:nvPr/>
        </p:nvSpPr>
        <p:spPr>
          <a:xfrm>
            <a:off x="457200" y="141914"/>
            <a:ext cx="6633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6-3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一年洗一次罪的大赎罪祭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F5E192-5592-C342-9A50-4BF12EE6A2FC}"/>
              </a:ext>
            </a:extLst>
          </p:cNvPr>
          <p:cNvSpPr txBox="1"/>
          <p:nvPr/>
        </p:nvSpPr>
        <p:spPr>
          <a:xfrm>
            <a:off x="12115800" y="2933700"/>
            <a:ext cx="458010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kumimoji="1"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用两只公山羊</a:t>
            </a:r>
            <a:endParaRPr kumimoji="1" lang="en-US" altLang="zh-CN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6600"/>
              </a:lnSpc>
            </a:pPr>
            <a:r>
              <a:rPr kumimoji="1"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一年洗一次罪的</a:t>
            </a:r>
            <a:endParaRPr kumimoji="1" lang="en-US" altLang="zh-CN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7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=</a:t>
            </a:r>
            <a:r>
              <a:rPr kumimoji="1" lang="zh-CN" altLang="en-US" sz="7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大赎罪祭</a:t>
            </a:r>
            <a:endParaRPr kumimoji="1" lang="zh-CN" altLang="en-US" sz="9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FD43111-4D51-F14C-920D-E557F7D3E833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403112"/>
            <a:ext cx="18285714" cy="8015936"/>
            <a:chOff x="0" y="1403112"/>
            <a:chExt cx="18285714" cy="801593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3112"/>
              <a:ext cx="18285714" cy="801593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ECEEBCF5-77EC-5945-A3A4-AFACB9C57AD6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12088D-D13C-D740-B7DA-8D462155358F}"/>
              </a:ext>
            </a:extLst>
          </p:cNvPr>
          <p:cNvSpPr txBox="1"/>
          <p:nvPr/>
        </p:nvSpPr>
        <p:spPr>
          <a:xfrm>
            <a:off x="457200" y="141914"/>
            <a:ext cx="6633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6-3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一年洗一次罪的大赎罪祭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142857" y="9419048"/>
            <a:ext cx="20571429" cy="1479302"/>
            <a:chOff x="-1142857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42857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99146" y="1403112"/>
            <a:ext cx="5575889" cy="8015936"/>
            <a:chOff x="-99146" y="1403112"/>
            <a:chExt cx="5575889" cy="801593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99146" y="1403112"/>
              <a:ext cx="5575889" cy="801593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20974" y="7139647"/>
            <a:ext cx="4065292" cy="1511240"/>
            <a:chOff x="820974" y="7139647"/>
            <a:chExt cx="4065292" cy="151124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974" y="7139647"/>
              <a:ext cx="4065292" cy="151124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289872" y="5905031"/>
            <a:ext cx="3527267" cy="1124316"/>
            <a:chOff x="4289872" y="5905031"/>
            <a:chExt cx="3527267" cy="112431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2480000">
              <a:off x="4289872" y="5905031"/>
              <a:ext cx="3527267" cy="1124316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08322EC-FE15-024A-B8E7-988FA8ACD973}"/>
              </a:ext>
            </a:extLst>
          </p:cNvPr>
          <p:cNvSpPr txBox="1"/>
          <p:nvPr/>
        </p:nvSpPr>
        <p:spPr>
          <a:xfrm>
            <a:off x="8253793" y="1855823"/>
            <a:ext cx="7904728" cy="4497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大祭司长的圣衣上挂着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金铃铛</a:t>
            </a:r>
            <a:endParaRPr kumimoji="1" lang="en-US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拿血进圣所，在约柜盖子上</a:t>
            </a:r>
            <a:endParaRPr kumimoji="1"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洒血</a:t>
            </a:r>
            <a:r>
              <a:rPr kumimoji="1" lang="en-US" altLang="zh-CN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</a:t>
            </a: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年所犯的罪</a:t>
            </a:r>
            <a:endParaRPr kumimoji="1"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就都被洗净了。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6E3D720-E7C6-4D47-B56F-703B15879ED3}"/>
              </a:ext>
            </a:extLst>
          </p:cNvPr>
          <p:cNvSpPr txBox="1"/>
          <p:nvPr/>
        </p:nvSpPr>
        <p:spPr>
          <a:xfrm>
            <a:off x="290916" y="96025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</a:rPr>
              <a:t>安息：由信心主管</a:t>
            </a:r>
            <a:endParaRPr kumimoji="1"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A65158-686E-8046-92DB-7FC4C29309B5}"/>
              </a:ext>
            </a:extLst>
          </p:cNvPr>
          <p:cNvSpPr txBox="1"/>
          <p:nvPr/>
        </p:nvSpPr>
        <p:spPr>
          <a:xfrm>
            <a:off x="457200" y="141914"/>
            <a:ext cx="6633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6-3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一年洗一次罪的大赎罪祭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901</Words>
  <Application>Microsoft Office PowerPoint</Application>
  <PresentationFormat>自定义</PresentationFormat>
  <Paragraphs>180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5" baseType="lpstr">
      <vt:lpstr>Microsoft YaHei</vt:lpstr>
      <vt:lpstr>Microsoft YaHei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A8150</cp:lastModifiedBy>
  <cp:revision>7</cp:revision>
  <dcterms:created xsi:type="dcterms:W3CDTF">2021-07-27T22:17:50Z</dcterms:created>
  <dcterms:modified xsi:type="dcterms:W3CDTF">2023-01-18T02:41:12Z</dcterms:modified>
</cp:coreProperties>
</file>