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51">
          <p15:clr>
            <a:srgbClr val="000000"/>
          </p15:clr>
        </p15:guide>
        <p15:guide id="2" pos="3843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7" roundtripDataSignature="AMtx7mjfHy/hHdhaTYRH3X/IZFiRNMa7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51" orient="horz"/>
        <p:guide pos="384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C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什么叫魂？就是人们常说的：心。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因为正常人都会有心，心里有很多种想法，心里也有感情，心里也有意志，也有良心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人里面也有很多的知识和想法，也有喜怒哀乐，而且人心里也有良心和意志。那么，志、正、义，这些都是魂的世界。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这个魂不仅仅人有，动物也有。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动物也有知识，动物也能认识自己的主人，也能区分自己的崽子和其他的崽子，动物也有感情。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我们在电视看动物世界，有些软弱的动物，如果狮子要吃自己的崽子，那么他会冒着生命的危险去保护自己的崽子。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也就是比自己更加爱自己的崽子。所以动物也有爱心，当然动物也有欲望。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有两个狗，只给一块肉，那么两个狗都会争着吃。  宠物如果打他，折磨他，他们就会反抗。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动物也有感情，人和动物有什么区别？动物也有魂，但是动物没有灵，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人和动物的区别在于：动物也有身体。而且动物的身体比人更强壮。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游泳选手再快，也比不上海里的鱼。猪吃再脏的东西，也不会拉肚子，但是人不行。 所以一般肉体的功能，动物要强过人。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那么人和动物到底有什么区别？ 虽然人会语言，人懂得思考，人会穿衣服，动物不会，人也会做坟墓，动物不会，就是死之前，人有提前感受到死的功能。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人是万物的灵长。万物的灵长的意思是：属灵的首领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（惟天地万物父母，惟人万物之灵。尚书·周书·泰誓）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灵有寻求神的帮助、敬畏神、想蒙神的恩典、追求永远的心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人有身体，有肉体的需求；也有心，也有心里的需求；人也有灵，也有属灵的欲望，也就是思慕永远的世界，有寻求神的心。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肉体、魂、灵有什么区别？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例子：手机有机身、还有硬件和软件。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机身里面硬件和软件结合在一起的时候才能使用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如果分开硬件和软件，手机只能成为铜铁块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外表的硬件重要，还是里面的软件重要？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机身是为了装进硬件软件而存在的，如果没有电源，这就没有用了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身体就像机身，里面的系统是魂，电源是灵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一个硬件和软件结合在一起，才是完美的机器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但硬件和软件分开的话，只能成为废器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活人：灵魂住在身体里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灵魂离开身体的话，就像机身分开硬件和软件，身体就是毫无用处的土堆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机器的软件比外表的硬件更加重要，同样魂（心）比身体更加重要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就算软件再重要，如果没有电源就无用，最重要的是电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我们看水果。水果有表皮，也有里面的肉，还有种子。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表皮就是我们的身体，果肉就是我们的魂，种子就是我们的灵。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就算果皮有损伤，就算果肉有损伤，只要完好的保存种子的话，还能生长。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但是没有种子的话，如果再种下果实，也不会有新的生命出来。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人们需要的是果肉，但是对于果实自己看来，种子最重要，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鸡蛋有蛋壳，蛋白和蛋黄。 仔细看蛋，蛋黄和蛋白是明显区分开的。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蛋壳重要还是里面的蛋重要？蛋里面的蛋白重要还是蛋黄重要？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手机可以分三类，果实也能分三类，鸡蛋也能分三类。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我们人也有身体，也有心，我们人也有灵。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灵就是追随神的心，敬畏神的心。想蒙受神的恩典和怜悯的心，追求永远的心。  这些都是因为有灵所以才有的。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动物无论遭遇再大的困难， 他们都不会寻求神，动物就算死到临头，动物就算遇到再痛苦的事情，也看不到动物在祷告，在祈求神。  动物也不会献祭，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但是人会献祭，人也会祷告。当人经历人不可能完成的事情的时候，他们需要的是比人更大的神的能力，所以人们寻求神。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动物没有寻求神的心，为什么只有人有寻求神的心，为什么只有人有宗教的欲求、属灵的欲求？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因为只有人是有灵的。动物没有灵，所以没有灵的欲求。人是有灵的，所以有属灵的欲求。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很多人只顾着身体生活，以为吃饱穿暖就可以满足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但人们并不是因衣食住行可以满足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随着经济增长，幸福指数和感恩指数也会成长了吗？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并不是！反而很多人自杀，带来很多社会的问题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有名的演员，市长，都自杀了。 相比经济生长了，幸福数值却没有生长。经济飞速生长了，却带来很多社会的隐患。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印度富豪买宝马为儿子庆生,不料儿子直接将车子推进河里!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生日的时候父亲约定给他买一辆汽车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他想要一台捷豹，但父亲给他买了宝马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他连开都没开，把汽车推到河里了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也就是说，物质不能给人带来真正的满足和喜乐。真正的满足和喜乐不在于物质的世界。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就算我们满足了所有的物质欲求，但不会因此而满足的，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真正的喜乐不在于满足衣食住行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圣经传道书说：所有的河流到大海，但是海却不满。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无数的河流都走向了大海，但是这么多的水流，却填不满大海。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大海指的是人心。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也就是人的心是无止境的。就算用世界所有的都给你，但是感觉不到满足的就是人的心。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肉体吃好的、住好的房子、穿好的衣服、开好的车就能满足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但这些满足不了灵魂，因为灵魂是按照神的样式和形像造的。所以灵魂只有迎接神的时候才有平安幸福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怎么才能得到满足？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灵魂是按照神 的形象和样子造出来的。 所以灵魂只有迎接神的时候，才能满足和幸福。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那么灵魂按照神的形象造出来是什么意思。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例子：手套按着手的形状造的，手套需要用手来使用才能舒服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袜子按着脚的形状造的，只有脚进去的时候最舒服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神就照着自己的形像造人，所以在人心里迎接慈爱的神、全能的神、给人们赐下丰富怜悯的神、智慧之根源的神，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把这位神接受为我的主人的时候，这样的神安慰我的时候，才能享受真正的平安、品尝到真正的喜乐、拥有真正的盼望！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下一节课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我们怎么知道神的存在呢？怎么把神存到我心里呢？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杨乐（华人血统的加拿大人）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他的爷爷年满50岁之前，拿到了三个博士学位、父亲是大学教授、母亲是医生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父亲养育儿子的时候，经常告诫说：“北美有人种歧视，为了不被藐视，一定要用心学习考上好学校，找到好工作，拿到高地位，挣很多钱才行！”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所以他非常努力的学习。小学的时候，如果每天不背60个单词，母亲救不给他饭吃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他以机械专业考上了美国斯坦福大学，但每天面对机械心感觉非常荒凉，后来转系为国际学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他有一个非常至亲的朋友，比亲弟兄还要好的朋友，他考上的是哈弗大学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他们一起上了大学之后，努力学习，一起见面吃饭，一起赛跑，特别亲近，他们有共同的理想。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两个人熬夜讨论毕业之后的计划：要投入教育的事业，培养出色的人才，培养引导下一世代的领袖该多么有意义！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两个人心头一和，各方面更加努力学习，也锻炼身体，幸福的度过大学生活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两个人计划好未来的第二天，从朋友的母亲那里来了一通电话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朋友出了交通事故，几乎要死了。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马上到医院看的时候，看朋友几乎要死了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不知该怎么安慰朋友：”你会马上痊愈的，一定会起来的！因为你是哈弗学生...“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回家的路上得知了朋友的死讯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因为死去的朋友心里难受，所以心定不下来。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“昨天一起筹划将来，对我来说他是最需要的人...到底人为什么要活着？”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杨乐长久以来无法从悲伤里脱离出来，他从来没想过会遇到这样的不幸。朋友去世以后心里有了填不满的虚空感。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他想如果死去的朋友向着活着的人说话，他会说什么？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“各位，我曾经也是和大家一样活着的人。当我活着的时候，我也特别热心生活，也有自己的梦想。但有一天遭遇了意外的事故。没想过我的人生就这么结束了。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请大家在活着的时候要准备好死亡，因为不知道什么时候会来临死亡！”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他以前所有的关注点都在现实的生活，想到朋友的死亡，才明白人生不仅有生活，还有死亡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韩国有坟墓，在坟墓上面写着：【Cras tibi、Hodie mihi】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”今天是我的日子，明天是你的日子“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死后躺在坟墓里的人，在石碑上写着，想对活着的人说的话。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他们想说的就是：今天我死了，躺在这里，但是下一个或许就是你。总有一天你也会有死亡，趁活着的时候，要思想如何接受死亡，如何经历以后的人生，要我们深思熟虑。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杨乐特别悲痛，没有办法填满自己的空虚感，所以找了教授问：什么是真理？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没有一个教授能正确的答复他的提问。  后来又问了其他教授：幸福在哪里？什么样的生活才是幸福？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有些教授夸耀自己的研究成果，或者说着自己的经历，但是没有一个人能正确的答复。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杨乐回想了自己的人生， 他想：我从小在非常富裕的家庭长大。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我虽然很富有，但是那么多的钱不能给我带来真正的幸福和平安。  我努力学习，考上了优秀的大学，并且毕业了。不过这些知识不能成为我人生真正的答案。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到底应该怎样度过人生， 人生的意义和目的在哪里，人生何去何从？人为什么会死？死后会有什么世界。 没有任何人能给出正确答案。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真的有正确的真理么？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他读了哲学，但是没有找到答案。后来他学习了宗教。 那么有名的教授也不能给出人生的答案。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他想：不变的真理，应该在宗教。人的知识也会变化，哲学也会变化，但是宗教人的教义不会变化，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可能宗教会有真理，所以他对宗教感兴趣了。 去了教会，也去了天主教，还去了佛教...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那时候他发现，所有的宗教都有3个特点。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目前全世界百分85人都是又宗教信仰的。任何一个宗教都有3个共同点：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AutoNum type="arabicPeriod"/>
            </a:pPr>
            <a:r>
              <a:rPr lang="zh-CN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身体不是全部，有眼所不见的灵魂（</a:t>
            </a:r>
            <a:r>
              <a:rPr lang="zh-CN"/>
              <a:t>比起肉体，眼睛看不到的灵魂更加重要！）</a:t>
            </a:r>
            <a:endParaRPr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AutoNum type="arabicPeriod"/>
            </a:pPr>
            <a:r>
              <a:rPr lang="zh-CN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死亡以后有来世</a:t>
            </a:r>
            <a:r>
              <a:rPr lang="zh-CN"/>
              <a:t>（现在我们活着不是全部，死后又死后的世界，就是有来世。那么佛教有极乐和阴间，基督教有天国地狱。） </a:t>
            </a:r>
            <a:endParaRPr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AutoNum type="arabicPeriod"/>
            </a:pPr>
            <a:r>
              <a:rPr lang="zh-CN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如果人心里有罪，死后必受相应的审判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他仔细观察了宗教，所有的宗教都让人追求完美的善。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他自己也努力的生活，但是绝对神的要求：不是让人最佳努力，而是让人完善。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所以他想：我追随宗教的要求是不可能的。 所以他想，自己不可能得到答案了。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他明白在哲学，在形意学是找不到真理的。那以后应该怎样生活才能幸福呢。 所以他想找到漂亮的女生才会幸福。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有一天，教授对他说“为了你学习国际关系，你去首尔大学念硕士学位吧”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他想“我都上斯坦福大学，要上大学院不应该在哈弗大学或斯坦福大学吗?何必去那么小的东南亚首尔大学呢？”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金泰熙演员毕业于首尔大学，如果到首尔会有很多漂亮的女生吧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所以来到首尔大学睁大眼睛看了看有没有像金泰熙一样漂亮的姑娘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有一天特别丑的女生给他递了一个传单，说：千万不要扔掉！这是福音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福音是什么？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韩文中炒饭和福音的发音很相似，所以他以为是免费宣传的单子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拿回家一看是IYF国际青少年联合会的邀请函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第二天那位女生又在发传单，就问了她：这是什么活动？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”全世界的三千多名学生聚在一起交流心，交流文化，学习韩国文化，学习特别美丽的心，培养下一代引导者的活动！“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后来参加了活动，但不听讲师的课，一直寻索着漂亮的女生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旁边有个女教师问他：你得救了吗？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什么叫得救？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快要结束的时候，那位教师叫他到学校教英语。所以他来到李汉奎牧师的学校教英语了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他是高级人才，学校却给不了相应的酬金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我们该送他什么呢？对于他来说，什么是惊喜呢？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牧师翻开圣经给他讲了福音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“我终于找到了梦寐以求的真理！”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第二天他高兴的给加拿大的母亲打了电话说“我有了新的爸爸”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”你父亲在这里，你在说什么？！“，”我有了新的爸爸了！我昨天洗净了我一切的罪，终于得救了！“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后来大学院毕业后，在建国大学担任讲师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而且报考了瑞士欧联分会，他作为第一名考上了，年薪非常高！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他决定去瑞士工作，牧师对他说：你从小没有缺过钱，已经经历了钱和知识不能带来满足。虽然去瑞士工作挺好，但是我希望你能学习过信仰。”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后来他去瑞士工作了几个月，发现除了给他更多的报酬以外没有幸福的。没有比传福音更加喜乐的！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所以重新回到了韩国，现在和姊妹在中国创办了学校，在自己梦想的教育学业用尽了全心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杨乐直到看到他的朋友死亡前，他一直努力的生活了，但是有一天在他人生中，完全出乎意外的事故和灾殃临到。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他的朋友也有父母，也上了好的大学，有好的工作，本来可以应有竟有，但是心不能填满。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因为人有身体还有灵魂，神说：我们的身体是用尘土造的。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人有身体和灵魂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身体：尘土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灵魂：生气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灵魂的意思是：灵+魂=灵魂。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所以人的构造是身体和灵魂。 一般人认为只要满足身体的欲求就能满足，但是人不只有身体，也有灵魂。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并不是满足衣食住行，就能满足。人只知道眼睛能看到的身体，但是摸不到，看不见的灵魂的世界，人们不关心。 所以圣经把灵和魂加在一起，叫灵魂。  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bg>
      <p:bgPr>
        <a:solidFill>
          <a:schemeClr val="lt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6"/>
          <p:cNvSpPr txBox="1"/>
          <p:nvPr>
            <p:ph type="ctrTitle"/>
          </p:nvPr>
        </p:nvSpPr>
        <p:spPr>
          <a:xfrm>
            <a:off x="669882" y="2588281"/>
            <a:ext cx="10852237" cy="89916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25400" wrap="square" tIns="38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6"/>
          <p:cNvSpPr txBox="1"/>
          <p:nvPr>
            <p:ph idx="1" type="subTitle"/>
          </p:nvPr>
        </p:nvSpPr>
        <p:spPr>
          <a:xfrm>
            <a:off x="669882" y="3566160"/>
            <a:ext cx="10852237" cy="95098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u="none" cap="none" strike="noStrike">
                <a:solidFill>
                  <a:srgbClr val="262626"/>
                </a:solidFill>
              </a:defRPr>
            </a:lvl1pPr>
            <a:lvl2pPr lvl="1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4" name="Google Shape;94;p46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6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6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bg>
      <p:bgPr>
        <a:solidFill>
          <a:schemeClr val="l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7"/>
          <p:cNvSpPr txBox="1"/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7"/>
          <p:cNvSpPr txBox="1"/>
          <p:nvPr>
            <p:ph idx="1" type="body"/>
          </p:nvPr>
        </p:nvSpPr>
        <p:spPr>
          <a:xfrm>
            <a:off x="669882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47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7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7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bg>
      <p:bgPr>
        <a:solidFill>
          <a:schemeClr val="lt2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8"/>
          <p:cNvSpPr txBox="1"/>
          <p:nvPr>
            <p:ph type="title"/>
          </p:nvPr>
        </p:nvSpPr>
        <p:spPr>
          <a:xfrm>
            <a:off x="669930" y="3808730"/>
            <a:ext cx="10852237" cy="62484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63500" wrap="square" tIns="381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  <a:defRPr sz="3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8"/>
          <p:cNvSpPr txBox="1"/>
          <p:nvPr>
            <p:ph idx="1" type="body"/>
          </p:nvPr>
        </p:nvSpPr>
        <p:spPr>
          <a:xfrm>
            <a:off x="669925" y="4511675"/>
            <a:ext cx="10852237" cy="107798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6" name="Google Shape;106;p48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8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8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9"/>
          <p:cNvSpPr txBox="1"/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9"/>
          <p:cNvSpPr txBox="1"/>
          <p:nvPr>
            <p:ph idx="1" type="body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49"/>
          <p:cNvSpPr txBox="1"/>
          <p:nvPr>
            <p:ph idx="2" type="body"/>
          </p:nvPr>
        </p:nvSpPr>
        <p:spPr>
          <a:xfrm>
            <a:off x="6238877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49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9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9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bg>
      <p:bgPr>
        <a:solidFill>
          <a:schemeClr val="lt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0"/>
          <p:cNvSpPr txBox="1"/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0"/>
          <p:cNvSpPr txBox="1"/>
          <p:nvPr>
            <p:ph idx="1" type="body"/>
          </p:nvPr>
        </p:nvSpPr>
        <p:spPr>
          <a:xfrm>
            <a:off x="669930" y="952508"/>
            <a:ext cx="5283242" cy="381003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50"/>
          <p:cNvSpPr txBox="1"/>
          <p:nvPr>
            <p:ph idx="2" type="body"/>
          </p:nvPr>
        </p:nvSpPr>
        <p:spPr>
          <a:xfrm>
            <a:off x="669925" y="1406525"/>
            <a:ext cx="5283200" cy="4934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50"/>
          <p:cNvSpPr txBox="1"/>
          <p:nvPr>
            <p:ph idx="3" type="body"/>
          </p:nvPr>
        </p:nvSpPr>
        <p:spPr>
          <a:xfrm>
            <a:off x="6235750" y="952508"/>
            <a:ext cx="5283242" cy="381003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50"/>
          <p:cNvSpPr txBox="1"/>
          <p:nvPr>
            <p:ph idx="4" type="body"/>
          </p:nvPr>
        </p:nvSpPr>
        <p:spPr>
          <a:xfrm>
            <a:off x="6235750" y="1406525"/>
            <a:ext cx="5283242" cy="4934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50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0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0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bg>
      <p:bgPr>
        <a:solidFill>
          <a:schemeClr val="lt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1"/>
          <p:cNvSpPr txBox="1"/>
          <p:nvPr>
            <p:ph type="title"/>
          </p:nvPr>
        </p:nvSpPr>
        <p:spPr>
          <a:xfrm>
            <a:off x="669882" y="443230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1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51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1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>
  <p:cSld name="图片与标题">
    <p:bg>
      <p:bgPr>
        <a:solidFill>
          <a:schemeClr val="lt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2"/>
          <p:cNvSpPr txBox="1"/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2"/>
          <p:cNvSpPr/>
          <p:nvPr>
            <p:ph idx="2" type="pic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52"/>
          <p:cNvSpPr txBox="1"/>
          <p:nvPr>
            <p:ph idx="1" type="body"/>
          </p:nvPr>
        </p:nvSpPr>
        <p:spPr>
          <a:xfrm>
            <a:off x="6238925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52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2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2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bg>
      <p:bgPr>
        <a:solidFill>
          <a:schemeClr val="lt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3"/>
          <p:cNvSpPr txBox="1"/>
          <p:nvPr>
            <p:ph type="title"/>
          </p:nvPr>
        </p:nvSpPr>
        <p:spPr>
          <a:xfrm rot="5400000">
            <a:off x="8352174" y="3171470"/>
            <a:ext cx="5388907" cy="95098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101600" spcFirstLastPara="1" rIns="76200" wrap="square" tIns="381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3"/>
          <p:cNvSpPr txBox="1"/>
          <p:nvPr>
            <p:ph idx="1" type="body"/>
          </p:nvPr>
        </p:nvSpPr>
        <p:spPr>
          <a:xfrm rot="5400000">
            <a:off x="2889522" y="-1267097"/>
            <a:ext cx="5388907" cy="9828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53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53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3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">
  <p:cSld name="内容">
    <p:bg>
      <p:bgPr>
        <a:solidFill>
          <a:schemeClr val="lt2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4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4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54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47" name="Google Shape;147;p54"/>
          <p:cNvSpPr txBox="1"/>
          <p:nvPr>
            <p:ph idx="1" type="body"/>
          </p:nvPr>
        </p:nvSpPr>
        <p:spPr>
          <a:xfrm>
            <a:off x="669930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1pPr>
            <a:lvl2pPr indent="-330200" lvl="1" marL="9144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2pPr>
            <a:lvl3pPr indent="-330200" lvl="2" marL="1371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3pPr>
            <a:lvl4pPr indent="-330200" lvl="3" marL="1828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4pPr>
            <a:lvl5pPr indent="-330200" lvl="4" marL="22860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>
                <a:solidFill>
                  <a:srgbClr val="262626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末尾幻灯片">
  <p:cSld name="末尾幻灯片">
    <p:bg>
      <p:bgPr>
        <a:solidFill>
          <a:schemeClr val="lt2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5"/>
          <p:cNvSpPr txBox="1"/>
          <p:nvPr>
            <p:ph type="title"/>
          </p:nvPr>
        </p:nvSpPr>
        <p:spPr>
          <a:xfrm>
            <a:off x="669882" y="2588281"/>
            <a:ext cx="10852237" cy="89916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25400" wrap="square" tIns="381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5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55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5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6" name="Google Shape;16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8" name="Google Shape;17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5" name="Google Shape;205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6" name="Google Shape;20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3" name="Google Shape;21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4152899" y="0"/>
            <a:ext cx="3886200" cy="6858000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outerShdw blurRad="254000" sx="101000" rotWithShape="0" algn="ctr" sy="1010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0"/>
          <p:cNvSpPr/>
          <p:nvPr/>
        </p:nvSpPr>
        <p:spPr>
          <a:xfrm>
            <a:off x="377824" y="439921"/>
            <a:ext cx="11436983" cy="597815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rotWithShape="0" algn="ctr" dist="101600">
              <a:srgbClr val="000000">
                <a:alpha val="3686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669882" y="443230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101600" spcFirstLastPara="1" rIns="76200" wrap="square" tIns="381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22"/>
          <p:cNvSpPr txBox="1"/>
          <p:nvPr>
            <p:ph idx="1" type="body"/>
          </p:nvPr>
        </p:nvSpPr>
        <p:spPr>
          <a:xfrm>
            <a:off x="669882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1600" spcFirstLastPara="1" rIns="82550" wrap="square" tIns="0">
            <a:norm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2"/>
          <p:cNvSpPr txBox="1"/>
          <p:nvPr>
            <p:ph idx="10" type="dt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2"/>
          <p:cNvSpPr txBox="1"/>
          <p:nvPr>
            <p:ph idx="11" type="ftr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"/>
          <p:cNvSpPr/>
          <p:nvPr/>
        </p:nvSpPr>
        <p:spPr>
          <a:xfrm>
            <a:off x="7152005" y="4498975"/>
            <a:ext cx="3360420" cy="348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b="0" i="0" lang="zh-CN" sz="20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江河都往海里流，海却不满</a:t>
            </a:r>
            <a:endParaRPr b="0" i="0" sz="20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"/>
          <p:cNvSpPr/>
          <p:nvPr/>
        </p:nvSpPr>
        <p:spPr>
          <a:xfrm>
            <a:off x="6758940" y="2628265"/>
            <a:ext cx="3987800" cy="1242060"/>
          </a:xfrm>
          <a:prstGeom prst="rect">
            <a:avLst/>
          </a:prstGeom>
          <a:noFill/>
          <a:ln cap="flat" cmpd="sng" w="381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"/>
          <p:cNvSpPr/>
          <p:nvPr/>
        </p:nvSpPr>
        <p:spPr>
          <a:xfrm>
            <a:off x="6992620" y="2741930"/>
            <a:ext cx="3519805" cy="101473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60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人与人生</a:t>
            </a:r>
            <a:endParaRPr b="1" sz="60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"/>
          <p:cNvSpPr/>
          <p:nvPr/>
        </p:nvSpPr>
        <p:spPr>
          <a:xfrm>
            <a:off x="211455" y="1390015"/>
            <a:ext cx="5888990" cy="4359910"/>
          </a:xfrm>
          <a:custGeom>
            <a:rect b="b" l="l" r="r" t="t"/>
            <a:pathLst>
              <a:path extrusionOk="0" h="1079" w="1778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99" l="-30" r="0" t="-299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0"/>
          <p:cNvSpPr/>
          <p:nvPr/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0"/>
          <p:cNvSpPr/>
          <p:nvPr/>
        </p:nvSpPr>
        <p:spPr>
          <a:xfrm flipH="1" rot="10800000">
            <a:off x="5309870" y="209042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0"/>
          <p:cNvSpPr txBox="1"/>
          <p:nvPr/>
        </p:nvSpPr>
        <p:spPr>
          <a:xfrm>
            <a:off x="6206490" y="2806065"/>
            <a:ext cx="4655185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人与动物的区别？</a:t>
            </a:r>
            <a:endParaRPr sz="32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人有提前</a:t>
            </a:r>
            <a:r>
              <a:rPr b="1" lang="zh-CN" sz="32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认知死亡</a:t>
            </a:r>
            <a:r>
              <a:rPr lang="zh-CN" sz="32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的功能</a:t>
            </a:r>
            <a:endParaRPr sz="32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69" name="Google Shape;369;p10"/>
          <p:cNvGrpSpPr/>
          <p:nvPr/>
        </p:nvGrpSpPr>
        <p:grpSpPr>
          <a:xfrm>
            <a:off x="0" y="-635"/>
            <a:ext cx="11786870" cy="6858635"/>
            <a:chOff x="-3" y="0"/>
            <a:chExt cx="11786839" cy="6851647"/>
          </a:xfrm>
        </p:grpSpPr>
        <p:grpSp>
          <p:nvGrpSpPr>
            <p:cNvPr id="370" name="Google Shape;370;p10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71" name="Google Shape;371;p10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0"/>
              <p:cNvSpPr txBox="1"/>
              <p:nvPr/>
            </p:nvSpPr>
            <p:spPr>
              <a:xfrm>
                <a:off x="1437122" y="65082"/>
                <a:ext cx="2662555" cy="3983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73" name="Google Shape;373;p10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6F7B8B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p10"/>
          <p:cNvSpPr/>
          <p:nvPr/>
        </p:nvSpPr>
        <p:spPr>
          <a:xfrm>
            <a:off x="1802765" y="5798820"/>
            <a:ext cx="2921635" cy="603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魂：心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有喜怒哀乐、意志、良心等等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VCG211126174039.jpgVCG211126174039" id="375" name="Google Shape;375;p10"/>
          <p:cNvPicPr preferRelativeResize="0"/>
          <p:nvPr/>
        </p:nvPicPr>
        <p:blipFill rotWithShape="1">
          <a:blip r:embed="rId3">
            <a:alphaModFix/>
          </a:blip>
          <a:srcRect b="21216" l="0" r="0" t="16653"/>
          <a:stretch/>
        </p:blipFill>
        <p:spPr>
          <a:xfrm>
            <a:off x="762000" y="1879540"/>
            <a:ext cx="4662170" cy="1935054"/>
          </a:xfrm>
          <a:prstGeom prst="rect">
            <a:avLst/>
          </a:prstGeom>
          <a:noFill/>
          <a:ln>
            <a:noFill/>
          </a:ln>
          <a:effectLst>
            <a:outerShdw blurRad="76200" rotWithShape="0" dir="2700000" dist="184705">
              <a:srgbClr val="000000">
                <a:alpha val="61960"/>
              </a:srgbClr>
            </a:outerShdw>
          </a:effectLst>
        </p:spPr>
      </p:pic>
      <p:pic>
        <p:nvPicPr>
          <p:cNvPr descr="C:\Users\ThinkPad\Desktop\VCG41554865931.jpgVCG41554865931" id="376" name="Google Shape;376;p10"/>
          <p:cNvPicPr preferRelativeResize="0"/>
          <p:nvPr/>
        </p:nvPicPr>
        <p:blipFill rotWithShape="1">
          <a:blip r:embed="rId4">
            <a:alphaModFix/>
          </a:blip>
          <a:srcRect b="6111" l="5249" r="5249" t="0"/>
          <a:stretch/>
        </p:blipFill>
        <p:spPr>
          <a:xfrm>
            <a:off x="762000" y="3904799"/>
            <a:ext cx="2287146" cy="1600420"/>
          </a:xfrm>
          <a:prstGeom prst="rect">
            <a:avLst/>
          </a:prstGeom>
          <a:noFill/>
          <a:ln>
            <a:noFill/>
          </a:ln>
          <a:effectLst>
            <a:outerShdw blurRad="76200" rotWithShape="0" dir="2700000" dist="184705">
              <a:srgbClr val="000000">
                <a:alpha val="61960"/>
              </a:srgbClr>
            </a:outerShdw>
          </a:effectLst>
        </p:spPr>
      </p:pic>
      <p:pic>
        <p:nvPicPr>
          <p:cNvPr descr="C:\Users\ThinkPad\Desktop\VCG211199925131.jpgVCG211199925131" id="377" name="Google Shape;377;p10"/>
          <p:cNvPicPr preferRelativeResize="0"/>
          <p:nvPr/>
        </p:nvPicPr>
        <p:blipFill rotWithShape="1">
          <a:blip r:embed="rId5">
            <a:alphaModFix/>
          </a:blip>
          <a:srcRect b="4370" l="5259" r="5259" t="0"/>
          <a:stretch/>
        </p:blipFill>
        <p:spPr>
          <a:xfrm>
            <a:off x="3136442" y="3904799"/>
            <a:ext cx="2287146" cy="1630101"/>
          </a:xfrm>
          <a:prstGeom prst="rect">
            <a:avLst/>
          </a:prstGeom>
          <a:noFill/>
          <a:ln>
            <a:noFill/>
          </a:ln>
          <a:effectLst>
            <a:outerShdw blurRad="76200" rotWithShape="0" dir="2700000" dist="184705">
              <a:srgbClr val="000000">
                <a:alpha val="6196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"/>
          <p:cNvSpPr/>
          <p:nvPr/>
        </p:nvSpPr>
        <p:spPr>
          <a:xfrm>
            <a:off x="5105400" y="4120515"/>
            <a:ext cx="5334000" cy="1791970"/>
          </a:xfrm>
          <a:prstGeom prst="rect">
            <a:avLst/>
          </a:prstGeom>
          <a:solidFill>
            <a:srgbClr val="E7E8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3" name="Google Shape;383;p11"/>
          <p:cNvSpPr/>
          <p:nvPr/>
        </p:nvSpPr>
        <p:spPr>
          <a:xfrm>
            <a:off x="5189855" y="2534285"/>
            <a:ext cx="5334000" cy="131826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4" name="Google Shape;384;p11"/>
          <p:cNvSpPr/>
          <p:nvPr/>
        </p:nvSpPr>
        <p:spPr>
          <a:xfrm>
            <a:off x="914407" y="1524012"/>
            <a:ext cx="4419635" cy="472443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4000" rotWithShape="0" algn="ctr">
              <a:srgbClr val="7F7F7F">
                <a:alpha val="6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5" name="Google Shape;385;p11"/>
          <p:cNvSpPr/>
          <p:nvPr/>
        </p:nvSpPr>
        <p:spPr>
          <a:xfrm rot="5400000">
            <a:off x="10820438" y="3053672"/>
            <a:ext cx="279400" cy="279400"/>
          </a:xfrm>
          <a:prstGeom prst="triangle">
            <a:avLst>
              <a:gd fmla="val 50000" name="adj"/>
            </a:avLst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6" name="Google Shape;386;p11"/>
          <p:cNvSpPr/>
          <p:nvPr/>
        </p:nvSpPr>
        <p:spPr>
          <a:xfrm rot="-5400000">
            <a:off x="10820438" y="4876838"/>
            <a:ext cx="279401" cy="279401"/>
          </a:xfrm>
          <a:prstGeom prst="triangle">
            <a:avLst>
              <a:gd fmla="val 50000" name="adj"/>
            </a:avLst>
          </a:prstGeom>
          <a:solidFill>
            <a:srgbClr val="E7E8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7" name="Google Shape;387;p11"/>
          <p:cNvSpPr txBox="1"/>
          <p:nvPr/>
        </p:nvSpPr>
        <p:spPr>
          <a:xfrm>
            <a:off x="5646416" y="4260099"/>
            <a:ext cx="4724425" cy="1512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灵有寻求神的帮助的心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有敬畏神、想蒙神恩典、追求永远的心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8" name="Google Shape;388;p11"/>
          <p:cNvSpPr txBox="1"/>
          <p:nvPr/>
        </p:nvSpPr>
        <p:spPr>
          <a:xfrm>
            <a:off x="5646416" y="2736251"/>
            <a:ext cx="4724425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0" lang="zh-CN" sz="2400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人是万物的灵长</a:t>
            </a:r>
            <a:endParaRPr b="0" sz="2400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0" lang="zh-CN" sz="2400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万物的灵长：属灵的首领</a:t>
            </a:r>
            <a:endParaRPr b="0" sz="2400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89" name="Google Shape;389;p11"/>
          <p:cNvPicPr preferRelativeResize="0"/>
          <p:nvPr/>
        </p:nvPicPr>
        <p:blipFill rotWithShape="1">
          <a:blip r:embed="rId3">
            <a:alphaModFix/>
          </a:blip>
          <a:srcRect b="-416" l="3937" r="44004" t="417"/>
          <a:stretch/>
        </p:blipFill>
        <p:spPr>
          <a:xfrm>
            <a:off x="1219161" y="1828815"/>
            <a:ext cx="3810025" cy="4114825"/>
          </a:xfrm>
          <a:custGeom>
            <a:rect b="b" l="l" r="r" t="t"/>
            <a:pathLst>
              <a:path extrusionOk="0" h="6480" w="6000">
                <a:moveTo>
                  <a:pt x="0" y="0"/>
                </a:moveTo>
                <a:lnTo>
                  <a:pt x="6000" y="0"/>
                </a:lnTo>
                <a:lnTo>
                  <a:pt x="600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390" name="Google Shape;390;p11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91" name="Google Shape;391;p11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92" name="Google Shape;392;p11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1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94" name="Google Shape;394;p11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6F7B8B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" name="Google Shape;400;p12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401" name="Google Shape;401;p12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02" name="Google Shape;402;p12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04" name="Google Shape;404;p12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2"/>
          <p:cNvSpPr txBox="1"/>
          <p:nvPr/>
        </p:nvSpPr>
        <p:spPr>
          <a:xfrm>
            <a:off x="6251575" y="3423285"/>
            <a:ext cx="2976880" cy="2030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手机可以分三类</a:t>
            </a:r>
            <a:endParaRPr b="1" sz="24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硬件-如同人的身体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软件-如同魂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电池-如同灵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06" name="Google Shape;406;p12"/>
          <p:cNvSpPr/>
          <p:nvPr/>
        </p:nvSpPr>
        <p:spPr>
          <a:xfrm flipH="1" rot="10800000">
            <a:off x="6251575" y="2935605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2"/>
          <p:cNvSpPr txBox="1"/>
          <p:nvPr/>
        </p:nvSpPr>
        <p:spPr>
          <a:xfrm>
            <a:off x="6129655" y="2189480"/>
            <a:ext cx="505968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肉体、魂、灵有什么区别？</a:t>
            </a:r>
            <a:endParaRPr b="1" sz="32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360截图20210628211027567.jpg360截图20210628211027567" id="408" name="Google Shape;40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1740" y="1604645"/>
            <a:ext cx="3543935" cy="4112895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3"/>
          <p:cNvSpPr/>
          <p:nvPr/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720090" y="1769110"/>
            <a:ext cx="5031740" cy="4361815"/>
          </a:xfrm>
          <a:custGeom>
            <a:rect b="b" l="l" r="r" t="t"/>
            <a:pathLst>
              <a:path extrusionOk="0" h="5134985" w="6010852">
                <a:moveTo>
                  <a:pt x="0" y="0"/>
                </a:moveTo>
                <a:lnTo>
                  <a:pt x="4207597" y="0"/>
                </a:lnTo>
                <a:lnTo>
                  <a:pt x="4207597" y="1099127"/>
                </a:lnTo>
                <a:lnTo>
                  <a:pt x="6010853" y="1099127"/>
                </a:lnTo>
                <a:lnTo>
                  <a:pt x="6010853" y="5134986"/>
                </a:lnTo>
                <a:lnTo>
                  <a:pt x="1820430" y="5134986"/>
                </a:lnTo>
                <a:lnTo>
                  <a:pt x="1820430" y="4104554"/>
                </a:lnTo>
                <a:lnTo>
                  <a:pt x="0" y="4104554"/>
                </a:lnTo>
                <a:close/>
              </a:path>
            </a:pathLst>
          </a:custGeom>
          <a:noFill/>
          <a:ln cap="flat" cmpd="sng" w="508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" name="Google Shape;415;p13"/>
          <p:cNvGrpSpPr/>
          <p:nvPr/>
        </p:nvGrpSpPr>
        <p:grpSpPr>
          <a:xfrm>
            <a:off x="905510" y="2017395"/>
            <a:ext cx="4797425" cy="3927475"/>
            <a:chOff x="8420" y="1834"/>
            <a:chExt cx="8702" cy="7231"/>
          </a:xfrm>
        </p:grpSpPr>
        <p:pic>
          <p:nvPicPr>
            <p:cNvPr id="416" name="Google Shape;416;p13"/>
            <p:cNvPicPr preferRelativeResize="0"/>
            <p:nvPr/>
          </p:nvPicPr>
          <p:blipFill rotWithShape="1">
            <a:blip r:embed="rId3">
              <a:alphaModFix/>
            </a:blip>
            <a:srcRect b="0" l="16873" r="16873" t="16795"/>
            <a:stretch/>
          </p:blipFill>
          <p:spPr>
            <a:xfrm>
              <a:off x="8420" y="1834"/>
              <a:ext cx="5571" cy="4635"/>
            </a:xfrm>
            <a:custGeom>
              <a:rect b="b" l="l" r="r" t="t"/>
              <a:pathLst>
                <a:path extrusionOk="0" h="3039774" w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17" name="Google Shape;417;p13"/>
            <p:cNvPicPr preferRelativeResize="0"/>
            <p:nvPr/>
          </p:nvPicPr>
          <p:blipFill rotWithShape="1">
            <a:blip r:embed="rId4">
              <a:alphaModFix/>
            </a:blip>
            <a:srcRect b="0" l="14447" r="14446" t="0"/>
            <a:stretch/>
          </p:blipFill>
          <p:spPr>
            <a:xfrm>
              <a:off x="12467" y="4410"/>
              <a:ext cx="4655" cy="4655"/>
            </a:xfrm>
            <a:custGeom>
              <a:rect b="b" l="l" r="r" t="t"/>
              <a:pathLst>
                <a:path extrusionOk="0" h="3039774" w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418" name="Google Shape;418;p13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419" name="Google Shape;419;p13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0" name="Google Shape;420;p13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21" name="Google Shape;421;p13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3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  <p:sp>
        <p:nvSpPr>
          <p:cNvPr id="423" name="Google Shape;423;p13"/>
          <p:cNvSpPr txBox="1"/>
          <p:nvPr/>
        </p:nvSpPr>
        <p:spPr>
          <a:xfrm>
            <a:off x="6747510" y="3586480"/>
            <a:ext cx="4005580" cy="1138555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 u="none" strike="noStrike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鸡蛋分蛋壳、蛋白、</a:t>
            </a:r>
            <a:r>
              <a:rPr b="1" lang="zh-CN" sz="2400" u="none" strike="noStrike">
                <a:solidFill>
                  <a:srgbClr val="C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蛋黄</a:t>
            </a:r>
            <a:endParaRPr b="1" sz="2400" u="none" strike="noStrik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Microsoft Yahei"/>
              <a:buNone/>
            </a:pPr>
            <a:r>
              <a:rPr b="1" lang="zh-CN" sz="2400" u="none" strike="noStrike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水果分表皮、果肉、</a:t>
            </a:r>
            <a:r>
              <a:rPr b="1" lang="zh-CN" sz="2400" u="none" strike="noStrike">
                <a:solidFill>
                  <a:srgbClr val="C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种子</a:t>
            </a:r>
            <a:endParaRPr b="1" sz="2400" u="none" strike="noStrike">
              <a:solidFill>
                <a:srgbClr val="C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24" name="Google Shape;424;p13"/>
          <p:cNvSpPr txBox="1"/>
          <p:nvPr/>
        </p:nvSpPr>
        <p:spPr>
          <a:xfrm>
            <a:off x="6747510" y="2695575"/>
            <a:ext cx="4232910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人分为身体、心(魂）、灵</a:t>
            </a:r>
            <a:endParaRPr b="1"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4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431" name="Google Shape;431;p1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32" name="Google Shape;432;p14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4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34" name="Google Shape;434;p14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4"/>
          <p:cNvSpPr txBox="1"/>
          <p:nvPr/>
        </p:nvSpPr>
        <p:spPr>
          <a:xfrm>
            <a:off x="6251575" y="4002405"/>
            <a:ext cx="2976880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相比经济生长了，</a:t>
            </a:r>
            <a:endParaRPr sz="24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幸福数值却没有生长</a:t>
            </a:r>
            <a:endParaRPr sz="24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6" name="Google Shape;436;p14"/>
          <p:cNvSpPr/>
          <p:nvPr/>
        </p:nvSpPr>
        <p:spPr>
          <a:xfrm flipH="1" rot="10800000">
            <a:off x="6251575" y="362458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4"/>
          <p:cNvSpPr txBox="1"/>
          <p:nvPr/>
        </p:nvSpPr>
        <p:spPr>
          <a:xfrm>
            <a:off x="6166485" y="2405380"/>
            <a:ext cx="384048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经济急速发展</a:t>
            </a:r>
            <a:endParaRPr b="1" sz="32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却引发各种社会问题</a:t>
            </a:r>
            <a:endParaRPr b="1" sz="32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38" name="Google Shape;438;p14"/>
          <p:cNvPicPr preferRelativeResize="0"/>
          <p:nvPr/>
        </p:nvPicPr>
        <p:blipFill rotWithShape="1">
          <a:blip r:embed="rId3">
            <a:alphaModFix/>
          </a:blip>
          <a:srcRect b="0" l="8713" r="8713" t="0"/>
          <a:stretch/>
        </p:blipFill>
        <p:spPr>
          <a:xfrm>
            <a:off x="811530" y="1626870"/>
            <a:ext cx="4632960" cy="4093210"/>
          </a:xfrm>
          <a:custGeom>
            <a:rect b="b" l="l" r="r" t="t"/>
            <a:pathLst>
              <a:path extrusionOk="0" h="5520" w="9800">
                <a:moveTo>
                  <a:pt x="0" y="0"/>
                </a:moveTo>
                <a:lnTo>
                  <a:pt x="9800" y="0"/>
                </a:lnTo>
                <a:lnTo>
                  <a:pt x="98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457200" rotWithShape="0" algn="tl" dir="2700000" dist="508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5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5"/>
          <p:cNvSpPr/>
          <p:nvPr/>
        </p:nvSpPr>
        <p:spPr>
          <a:xfrm>
            <a:off x="809625" y="3329305"/>
            <a:ext cx="3289935" cy="3028950"/>
          </a:xfrm>
          <a:prstGeom prst="ellipse">
            <a:avLst/>
          </a:prstGeom>
          <a:solidFill>
            <a:srgbClr val="F2F2F2">
              <a:alpha val="9882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5"/>
          <p:cNvSpPr/>
          <p:nvPr/>
        </p:nvSpPr>
        <p:spPr>
          <a:xfrm>
            <a:off x="2293620" y="1971675"/>
            <a:ext cx="3345180" cy="3251835"/>
          </a:xfrm>
          <a:prstGeom prst="rect">
            <a:avLst/>
          </a:prstGeom>
          <a:noFill/>
          <a:ln cap="flat" cmpd="sng" w="127000">
            <a:solidFill>
              <a:srgbClr val="F2F2F2">
                <a:alpha val="9882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5"/>
          <p:cNvSpPr/>
          <p:nvPr/>
        </p:nvSpPr>
        <p:spPr>
          <a:xfrm>
            <a:off x="982980" y="1242695"/>
            <a:ext cx="3188335" cy="3050540"/>
          </a:xfrm>
          <a:prstGeom prst="ellipse">
            <a:avLst/>
          </a:prstGeom>
          <a:gradFill>
            <a:gsLst>
              <a:gs pos="0">
                <a:srgbClr val="A1B4DF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15"/>
          <p:cNvPicPr preferRelativeResize="0"/>
          <p:nvPr/>
        </p:nvPicPr>
        <p:blipFill rotWithShape="1">
          <a:blip r:embed="rId3">
            <a:alphaModFix/>
          </a:blip>
          <a:srcRect b="0" l="11056" r="11055" t="0"/>
          <a:stretch/>
        </p:blipFill>
        <p:spPr>
          <a:xfrm>
            <a:off x="3291840" y="3726815"/>
            <a:ext cx="2526665" cy="2526665"/>
          </a:xfrm>
          <a:custGeom>
            <a:rect b="b" l="l" r="r" t="t"/>
            <a:pathLst>
              <a:path extrusionOk="0" h="2322406" w="2322406">
                <a:moveTo>
                  <a:pt x="1161203" y="0"/>
                </a:moveTo>
                <a:cubicBezTo>
                  <a:pt x="1802518" y="0"/>
                  <a:pt x="2322406" y="519888"/>
                  <a:pt x="2322406" y="1161203"/>
                </a:cubicBezTo>
                <a:cubicBezTo>
                  <a:pt x="2322406" y="1802518"/>
                  <a:pt x="1802518" y="2322406"/>
                  <a:pt x="1161203" y="2322406"/>
                </a:cubicBezTo>
                <a:cubicBezTo>
                  <a:pt x="519888" y="2322406"/>
                  <a:pt x="0" y="1802518"/>
                  <a:pt x="0" y="1161203"/>
                </a:cubicBezTo>
                <a:cubicBezTo>
                  <a:pt x="0" y="519888"/>
                  <a:pt x="519888" y="0"/>
                  <a:pt x="116120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48" name="Google Shape;448;p15"/>
          <p:cNvPicPr preferRelativeResize="0"/>
          <p:nvPr/>
        </p:nvPicPr>
        <p:blipFill rotWithShape="1">
          <a:blip r:embed="rId4">
            <a:alphaModFix/>
          </a:blip>
          <a:srcRect b="0" l="23444" r="23443" t="0"/>
          <a:stretch/>
        </p:blipFill>
        <p:spPr>
          <a:xfrm>
            <a:off x="1229995" y="1339850"/>
            <a:ext cx="2856230" cy="2856230"/>
          </a:xfrm>
          <a:custGeom>
            <a:rect b="b" l="l" r="r" t="t"/>
            <a:pathLst>
              <a:path extrusionOk="0" h="2891316" w="2891316">
                <a:moveTo>
                  <a:pt x="1445658" y="0"/>
                </a:moveTo>
                <a:cubicBezTo>
                  <a:pt x="2244073" y="0"/>
                  <a:pt x="2891316" y="647243"/>
                  <a:pt x="2891316" y="1445658"/>
                </a:cubicBezTo>
                <a:cubicBezTo>
                  <a:pt x="2891316" y="2244073"/>
                  <a:pt x="2244073" y="2891316"/>
                  <a:pt x="1445658" y="2891316"/>
                </a:cubicBezTo>
                <a:cubicBezTo>
                  <a:pt x="647243" y="2891316"/>
                  <a:pt x="0" y="2244073"/>
                  <a:pt x="0" y="1445658"/>
                </a:cubicBezTo>
                <a:cubicBezTo>
                  <a:pt x="0" y="647243"/>
                  <a:pt x="647243" y="0"/>
                  <a:pt x="14456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49" name="Google Shape;449;p15"/>
          <p:cNvSpPr txBox="1"/>
          <p:nvPr/>
        </p:nvSpPr>
        <p:spPr>
          <a:xfrm>
            <a:off x="6358890" y="2990215"/>
            <a:ext cx="5199380" cy="1214755"/>
          </a:xfrm>
          <a:prstGeom prst="rect">
            <a:avLst/>
          </a:prstGeom>
          <a:noFill/>
          <a:ln>
            <a:noFill/>
          </a:ln>
        </p:spPr>
        <p:txBody>
          <a:bodyPr anchorCtr="0" anchor="t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Noto Sans Symbols"/>
              <a:buNone/>
            </a:pPr>
            <a:r>
              <a:rPr b="1" lang="zh-CN" sz="2800" cap="none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印度富豪买宝马为儿子庆生</a:t>
            </a:r>
            <a:endParaRPr b="1" sz="2800" cap="non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Noto Sans Symbols"/>
              <a:buNone/>
            </a:pPr>
            <a:r>
              <a:rPr b="1" lang="zh-CN" sz="2800" cap="none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不料儿子直接将车子推进河里</a:t>
            </a:r>
            <a:endParaRPr b="1" sz="2800" cap="non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50" name="Google Shape;450;p15"/>
          <p:cNvGrpSpPr/>
          <p:nvPr/>
        </p:nvGrpSpPr>
        <p:grpSpPr>
          <a:xfrm>
            <a:off x="0" y="-15240"/>
            <a:ext cx="11786870" cy="6865620"/>
            <a:chOff x="-3" y="0"/>
            <a:chExt cx="11786839" cy="6851647"/>
          </a:xfrm>
        </p:grpSpPr>
        <p:grpSp>
          <p:nvGrpSpPr>
            <p:cNvPr id="451" name="Google Shape;451;p15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52" name="Google Shape;452;p15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5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54" name="Google Shape;454;p15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6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0" name="Google Shape;460;p16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461" name="Google Shape;461;p16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62" name="Google Shape;462;p1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6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64" name="Google Shape;464;p16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&amp;pky8056446348&amp;2&amp;" id="465" name="Google Shape;4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530" y="2085340"/>
            <a:ext cx="4841240" cy="3226435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466" name="Google Shape;466;p16"/>
          <p:cNvSpPr txBox="1"/>
          <p:nvPr/>
        </p:nvSpPr>
        <p:spPr>
          <a:xfrm>
            <a:off x="7781925" y="3435350"/>
            <a:ext cx="1508125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传道书 1:7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7" name="Google Shape;467;p16"/>
          <p:cNvSpPr txBox="1"/>
          <p:nvPr/>
        </p:nvSpPr>
        <p:spPr>
          <a:xfrm>
            <a:off x="5630545" y="2546350"/>
            <a:ext cx="5809615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3200"/>
              <a:buFont typeface="Arial"/>
              <a:buNone/>
            </a:pPr>
            <a:r>
              <a:rPr b="1" lang="zh-CN" sz="32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江河都往海里流，海却不满</a:t>
            </a:r>
            <a:endParaRPr b="1" sz="32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68" name="Google Shape;468;p16"/>
          <p:cNvCxnSpPr/>
          <p:nvPr/>
        </p:nvCxnSpPr>
        <p:spPr>
          <a:xfrm flipH="1" rot="10800000">
            <a:off x="6176010" y="3962400"/>
            <a:ext cx="4718685" cy="4191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69" name="Google Shape;469;p16"/>
          <p:cNvSpPr/>
          <p:nvPr/>
        </p:nvSpPr>
        <p:spPr>
          <a:xfrm>
            <a:off x="6369685" y="4132580"/>
            <a:ext cx="4331970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大海：人心</a:t>
            </a:r>
            <a:endParaRPr sz="20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无止境的欲望、填不满的人心</a:t>
            </a:r>
            <a:endParaRPr sz="20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5" name="Google Shape;475;p17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476" name="Google Shape;476;p17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77" name="Google Shape;477;p17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7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479" name="Google Shape;479;p17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C:\Users\ThinkPad\Desktop\VCG41600167702.jpgVCG41600167702" id="480" name="Google Shape;480;p17"/>
          <p:cNvPicPr preferRelativeResize="0"/>
          <p:nvPr/>
        </p:nvPicPr>
        <p:blipFill rotWithShape="1">
          <a:blip r:embed="rId3">
            <a:alphaModFix/>
          </a:blip>
          <a:srcRect b="5915" l="0" r="0" t="0"/>
          <a:stretch/>
        </p:blipFill>
        <p:spPr>
          <a:xfrm>
            <a:off x="811530" y="2118360"/>
            <a:ext cx="4523105" cy="3194685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481" name="Google Shape;481;p17"/>
          <p:cNvSpPr txBox="1"/>
          <p:nvPr/>
        </p:nvSpPr>
        <p:spPr>
          <a:xfrm>
            <a:off x="7576185" y="4517390"/>
            <a:ext cx="156083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创世记 1:27</a:t>
            </a:r>
            <a:endParaRPr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2" name="Google Shape;482;p17"/>
          <p:cNvSpPr txBox="1"/>
          <p:nvPr/>
        </p:nvSpPr>
        <p:spPr>
          <a:xfrm>
            <a:off x="5623560" y="2468880"/>
            <a:ext cx="5467350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3200"/>
              <a:buFont typeface="Arial"/>
              <a:buNone/>
            </a:pPr>
            <a:r>
              <a:rPr b="1" lang="zh-CN" sz="32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神就照着自己的形像造人</a:t>
            </a:r>
            <a:endParaRPr b="1" sz="32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3200"/>
              <a:buFont typeface="Arial"/>
              <a:buNone/>
            </a:pPr>
            <a:r>
              <a:rPr b="1" lang="zh-CN" sz="32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乃是照着他的形像造男造女</a:t>
            </a:r>
            <a:endParaRPr b="1" sz="32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83" name="Google Shape;483;p17"/>
          <p:cNvCxnSpPr/>
          <p:nvPr/>
        </p:nvCxnSpPr>
        <p:spPr>
          <a:xfrm flipH="1" rot="10800000">
            <a:off x="5997575" y="4256405"/>
            <a:ext cx="4718685" cy="41910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84" name="Google Shape;484;p17"/>
          <p:cNvSpPr/>
          <p:nvPr/>
        </p:nvSpPr>
        <p:spPr>
          <a:xfrm>
            <a:off x="1612265" y="5646420"/>
            <a:ext cx="292163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5707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灵魂只有迎接神、才能满足</a:t>
            </a:r>
            <a:endParaRPr sz="1600">
              <a:solidFill>
                <a:srgbClr val="75707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18"/>
          <p:cNvGrpSpPr/>
          <p:nvPr/>
        </p:nvGrpSpPr>
        <p:grpSpPr>
          <a:xfrm rot="10800000">
            <a:off x="10802190" y="4726035"/>
            <a:ext cx="805648" cy="741988"/>
            <a:chOff x="3703" y="1843"/>
            <a:chExt cx="565" cy="521"/>
          </a:xfrm>
        </p:grpSpPr>
        <p:sp>
          <p:nvSpPr>
            <p:cNvPr id="490" name="Google Shape;490;p18"/>
            <p:cNvSpPr/>
            <p:nvPr/>
          </p:nvSpPr>
          <p:spPr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3705" y="1843"/>
              <a:ext cx="563" cy="521"/>
            </a:xfrm>
            <a:custGeom>
              <a:rect b="b" l="l" r="r" t="t"/>
              <a:pathLst>
                <a:path extrusionOk="0" h="217" w="234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>
              <a:outerShdw blurRad="50800" rotWithShape="0" algn="ctr" dir="5400000" dist="50800">
                <a:srgbClr val="E7E8E9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92" name="Google Shape;492;p18"/>
          <p:cNvGrpSpPr/>
          <p:nvPr/>
        </p:nvGrpSpPr>
        <p:grpSpPr>
          <a:xfrm>
            <a:off x="5932803" y="2151397"/>
            <a:ext cx="805648" cy="741988"/>
            <a:chOff x="3703" y="1843"/>
            <a:chExt cx="565" cy="521"/>
          </a:xfrm>
        </p:grpSpPr>
        <p:sp>
          <p:nvSpPr>
            <p:cNvPr id="493" name="Google Shape;493;p18"/>
            <p:cNvSpPr/>
            <p:nvPr/>
          </p:nvSpPr>
          <p:spPr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705" y="1843"/>
              <a:ext cx="563" cy="521"/>
            </a:xfrm>
            <a:custGeom>
              <a:rect b="b" l="l" r="r" t="t"/>
              <a:pathLst>
                <a:path extrusionOk="0" h="217" w="234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>
              <a:outerShdw blurRad="50800" rotWithShape="0" algn="ctr" dir="5400000" dist="50800">
                <a:srgbClr val="E7E8E9"/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descr="placingpictureplaceholder" id="495" name="Google Shape;495;p18"/>
          <p:cNvPicPr preferRelativeResize="0"/>
          <p:nvPr/>
        </p:nvPicPr>
        <p:blipFill rotWithShape="1">
          <a:blip r:embed="rId3">
            <a:alphaModFix/>
          </a:blip>
          <a:srcRect b="15499" l="0" r="0" t="15500"/>
          <a:stretch/>
        </p:blipFill>
        <p:spPr>
          <a:xfrm>
            <a:off x="609443" y="1524012"/>
            <a:ext cx="4724628" cy="23145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cingpictureplaceholder" id="496" name="Google Shape;496;p18"/>
          <p:cNvPicPr preferRelativeResize="0"/>
          <p:nvPr/>
        </p:nvPicPr>
        <p:blipFill rotWithShape="1">
          <a:blip r:embed="rId4">
            <a:alphaModFix/>
          </a:blip>
          <a:srcRect b="12823" l="0" r="0" t="12824"/>
          <a:stretch/>
        </p:blipFill>
        <p:spPr>
          <a:xfrm>
            <a:off x="609443" y="3933850"/>
            <a:ext cx="4724628" cy="231458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8"/>
          <p:cNvSpPr txBox="1"/>
          <p:nvPr/>
        </p:nvSpPr>
        <p:spPr>
          <a:xfrm>
            <a:off x="6076315" y="3266466"/>
            <a:ext cx="5181638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r>
              <a:rPr b="1" lang="zh-CN" sz="24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手套</a:t>
            </a:r>
            <a:r>
              <a:rPr b="0" lang="zh-CN" sz="24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只有手进去的时候最舒服</a:t>
            </a:r>
            <a:endParaRPr b="0" sz="24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r>
              <a:rPr b="1" lang="zh-CN" sz="24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袜子</a:t>
            </a:r>
            <a:r>
              <a:rPr b="0" lang="zh-CN" sz="24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只有脚进去的时候最舒服</a:t>
            </a:r>
            <a:endParaRPr b="0" sz="24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98" name="Google Shape;498;p18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499" name="Google Shape;499;p18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00" name="Google Shape;500;p18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8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502" name="Google Shape;502;p1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9"/>
          <p:cNvSpPr/>
          <p:nvPr/>
        </p:nvSpPr>
        <p:spPr>
          <a:xfrm>
            <a:off x="0" y="0"/>
            <a:ext cx="3048024" cy="6858055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508" name="Google Shape;508;p19"/>
          <p:cNvPicPr preferRelativeResize="0"/>
          <p:nvPr/>
        </p:nvPicPr>
        <p:blipFill rotWithShape="1">
          <a:blip r:embed="rId3">
            <a:alphaModFix/>
          </a:blip>
          <a:srcRect b="0" l="6984" r="6984" t="0"/>
          <a:stretch/>
        </p:blipFill>
        <p:spPr>
          <a:xfrm>
            <a:off x="3048024" y="0"/>
            <a:ext cx="9144063" cy="6858051"/>
          </a:xfrm>
          <a:custGeom>
            <a:rect b="b" l="l" r="r" t="t"/>
            <a:pathLst>
              <a:path extrusionOk="0" h="10800" w="14400">
                <a:moveTo>
                  <a:pt x="0" y="0"/>
                </a:moveTo>
                <a:lnTo>
                  <a:pt x="14400" y="0"/>
                </a:lnTo>
                <a:lnTo>
                  <a:pt x="144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09" name="Google Shape;509;p19"/>
          <p:cNvSpPr/>
          <p:nvPr/>
        </p:nvSpPr>
        <p:spPr>
          <a:xfrm>
            <a:off x="584258" y="1143010"/>
            <a:ext cx="3505228" cy="4572036"/>
          </a:xfrm>
          <a:prstGeom prst="rect">
            <a:avLst/>
          </a:prstGeom>
          <a:solidFill>
            <a:srgbClr val="000000">
              <a:alpha val="6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10" name="Google Shape;510;p19"/>
          <p:cNvGrpSpPr/>
          <p:nvPr/>
        </p:nvGrpSpPr>
        <p:grpSpPr>
          <a:xfrm>
            <a:off x="1524012" y="1371611"/>
            <a:ext cx="805648" cy="741988"/>
            <a:chOff x="3703" y="1843"/>
            <a:chExt cx="565" cy="521"/>
          </a:xfrm>
        </p:grpSpPr>
        <p:sp>
          <p:nvSpPr>
            <p:cNvPr id="511" name="Google Shape;511;p19"/>
            <p:cNvSpPr/>
            <p:nvPr/>
          </p:nvSpPr>
          <p:spPr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3705" y="1843"/>
              <a:ext cx="563" cy="521"/>
            </a:xfrm>
            <a:custGeom>
              <a:rect b="b" l="l" r="r" t="t"/>
              <a:pathLst>
                <a:path extrusionOk="0" h="217" w="234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513" name="Google Shape;513;p19"/>
          <p:cNvSpPr/>
          <p:nvPr/>
        </p:nvSpPr>
        <p:spPr>
          <a:xfrm rot="-5400000">
            <a:off x="3657681" y="5283871"/>
            <a:ext cx="337820" cy="337820"/>
          </a:xfrm>
          <a:prstGeom prst="corner">
            <a:avLst>
              <a:gd fmla="val 15641" name="adj1"/>
              <a:gd fmla="val 18629" name="adj2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14" name="Google Shape;514;p19"/>
          <p:cNvSpPr txBox="1"/>
          <p:nvPr/>
        </p:nvSpPr>
        <p:spPr>
          <a:xfrm>
            <a:off x="889061" y="2784492"/>
            <a:ext cx="2895613" cy="1981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Microsoft Yahei"/>
              <a:buNone/>
            </a:pPr>
            <a:r>
              <a:rPr b="0" lang="zh-CN" sz="8800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谢谢</a:t>
            </a:r>
            <a:endParaRPr b="0" sz="8800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2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41" name="Google Shape;241;p2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42" name="Google Shape;242;p2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44" name="Google Shape;244;p2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6F7B8B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"/>
          <p:cNvSpPr/>
          <p:nvPr/>
        </p:nvSpPr>
        <p:spPr>
          <a:xfrm>
            <a:off x="5274310" y="2332355"/>
            <a:ext cx="5517515" cy="3835400"/>
          </a:xfrm>
          <a:prstGeom prst="rect">
            <a:avLst/>
          </a:prstGeom>
          <a:solidFill>
            <a:srgbClr val="DEE0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"/>
          <p:cNvPicPr preferRelativeResize="0"/>
          <p:nvPr/>
        </p:nvPicPr>
        <p:blipFill rotWithShape="1">
          <a:blip r:embed="rId3">
            <a:alphaModFix/>
          </a:blip>
          <a:srcRect b="0" l="27778" r="27778" t="0"/>
          <a:stretch/>
        </p:blipFill>
        <p:spPr>
          <a:xfrm>
            <a:off x="1153160" y="1525270"/>
            <a:ext cx="3491865" cy="464248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"/>
          <p:cNvSpPr/>
          <p:nvPr/>
        </p:nvSpPr>
        <p:spPr>
          <a:xfrm flipH="1" rot="10800000">
            <a:off x="5274310" y="204724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"/>
          <p:cNvPicPr preferRelativeResize="0"/>
          <p:nvPr/>
        </p:nvPicPr>
        <p:blipFill rotWithShape="1">
          <a:blip r:embed="rId4">
            <a:alphaModFix/>
          </a:blip>
          <a:srcRect b="9725" l="0" r="0" t="9726"/>
          <a:stretch/>
        </p:blipFill>
        <p:spPr>
          <a:xfrm>
            <a:off x="6003925" y="2802255"/>
            <a:ext cx="5047615" cy="33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"/>
          <p:cNvSpPr/>
          <p:nvPr/>
        </p:nvSpPr>
        <p:spPr>
          <a:xfrm>
            <a:off x="1643380" y="6247765"/>
            <a:ext cx="274637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杨乐：华人血统的加拿大人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0" name="Google Shape;250;p2"/>
          <p:cNvSpPr/>
          <p:nvPr/>
        </p:nvSpPr>
        <p:spPr>
          <a:xfrm>
            <a:off x="6856095" y="6247765"/>
            <a:ext cx="347154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以机械专业考上了美国斯坦福大学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"/>
          <p:cNvSpPr/>
          <p:nvPr/>
        </p:nvSpPr>
        <p:spPr>
          <a:xfrm>
            <a:off x="811530" y="1649730"/>
            <a:ext cx="4423410" cy="4613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"/>
          <p:cNvSpPr/>
          <p:nvPr/>
        </p:nvSpPr>
        <p:spPr>
          <a:xfrm>
            <a:off x="811280" y="2997263"/>
            <a:ext cx="2967150" cy="3156291"/>
          </a:xfrm>
          <a:prstGeom prst="rect">
            <a:avLst/>
          </a:prstGeom>
          <a:solidFill>
            <a:srgbClr val="262626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"/>
          <p:cNvSpPr/>
          <p:nvPr/>
        </p:nvSpPr>
        <p:spPr>
          <a:xfrm>
            <a:off x="2996895" y="1649526"/>
            <a:ext cx="2064789" cy="2198764"/>
          </a:xfrm>
          <a:prstGeom prst="rect">
            <a:avLst/>
          </a:prstGeom>
          <a:solidFill>
            <a:srgbClr val="262626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"/>
          <p:cNvSpPr/>
          <p:nvPr/>
        </p:nvSpPr>
        <p:spPr>
          <a:xfrm>
            <a:off x="4634254" y="1664335"/>
            <a:ext cx="372067" cy="372067"/>
          </a:xfrm>
          <a:prstGeom prst="ellipse">
            <a:avLst/>
          </a:prstGeom>
          <a:solidFill>
            <a:srgbClr val="263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"/>
          <p:cNvSpPr/>
          <p:nvPr/>
        </p:nvSpPr>
        <p:spPr>
          <a:xfrm>
            <a:off x="4761271" y="1774949"/>
            <a:ext cx="117966" cy="181319"/>
          </a:xfrm>
          <a:custGeom>
            <a:rect b="b" l="l" r="r" t="t"/>
            <a:pathLst>
              <a:path extrusionOk="0" h="747" w="486">
                <a:moveTo>
                  <a:pt x="486" y="373"/>
                </a:moveTo>
                <a:lnTo>
                  <a:pt x="110" y="0"/>
                </a:lnTo>
                <a:lnTo>
                  <a:pt x="0" y="109"/>
                </a:lnTo>
                <a:lnTo>
                  <a:pt x="264" y="373"/>
                </a:lnTo>
                <a:lnTo>
                  <a:pt x="0" y="636"/>
                </a:lnTo>
                <a:lnTo>
                  <a:pt x="110" y="747"/>
                </a:lnTo>
                <a:lnTo>
                  <a:pt x="486" y="37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"/>
          <p:cNvSpPr txBox="1"/>
          <p:nvPr/>
        </p:nvSpPr>
        <p:spPr>
          <a:xfrm>
            <a:off x="889635" y="2185035"/>
            <a:ext cx="4001135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FFC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与朋友一起筹划未来</a:t>
            </a:r>
            <a:endParaRPr b="1" sz="3200">
              <a:solidFill>
                <a:srgbClr val="FFC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2" name="Google Shape;262;p3"/>
          <p:cNvSpPr txBox="1"/>
          <p:nvPr/>
        </p:nvSpPr>
        <p:spPr>
          <a:xfrm>
            <a:off x="948690" y="2944495"/>
            <a:ext cx="3882390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投入教育事业，</a:t>
            </a:r>
            <a:endParaRPr sz="2800">
              <a:solidFill>
                <a:srgbClr val="F2F2F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培养人才；</a:t>
            </a:r>
            <a:endParaRPr sz="2800">
              <a:solidFill>
                <a:srgbClr val="F2F2F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培养出引导下一世代的</a:t>
            </a:r>
            <a:endParaRPr sz="2800">
              <a:solidFill>
                <a:srgbClr val="F2F2F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出色的领袖！</a:t>
            </a:r>
            <a:endParaRPr sz="2800">
              <a:solidFill>
                <a:srgbClr val="F2F2F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1624676877(1)" id="263" name="Google Shape;263;p3"/>
          <p:cNvPicPr preferRelativeResize="0"/>
          <p:nvPr/>
        </p:nvPicPr>
        <p:blipFill rotWithShape="1">
          <a:blip r:embed="rId3">
            <a:alphaModFix/>
          </a:blip>
          <a:srcRect b="0" l="5222" r="7167" t="26275"/>
          <a:stretch/>
        </p:blipFill>
        <p:spPr>
          <a:xfrm>
            <a:off x="5857240" y="2226945"/>
            <a:ext cx="5015230" cy="3570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3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66" name="Google Shape;266;p3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3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68" name="Google Shape;268;p3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"/>
          <p:cNvSpPr/>
          <p:nvPr/>
        </p:nvSpPr>
        <p:spPr>
          <a:xfrm>
            <a:off x="609600" y="2386965"/>
            <a:ext cx="10972800" cy="3624580"/>
          </a:xfrm>
          <a:custGeom>
            <a:rect b="b" l="l" r="r" t="t"/>
            <a:pathLst>
              <a:path extrusionOk="0" h="3856355" w="10902950">
                <a:moveTo>
                  <a:pt x="4723765" y="22225"/>
                </a:moveTo>
                <a:lnTo>
                  <a:pt x="0" y="22225"/>
                </a:lnTo>
                <a:lnTo>
                  <a:pt x="0" y="3856355"/>
                </a:lnTo>
                <a:lnTo>
                  <a:pt x="10902950" y="3856355"/>
                </a:lnTo>
                <a:lnTo>
                  <a:pt x="10902950" y="0"/>
                </a:lnTo>
                <a:lnTo>
                  <a:pt x="9713595" y="0"/>
                </a:lnTo>
              </a:path>
            </a:pathLst>
          </a:custGeom>
          <a:noFill/>
          <a:ln cap="flat" cmpd="sng" w="19050">
            <a:solidFill>
              <a:srgbClr val="33529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74" name="Google Shape;274;p4"/>
          <p:cNvPicPr preferRelativeResize="0"/>
          <p:nvPr/>
        </p:nvPicPr>
        <p:blipFill rotWithShape="1">
          <a:blip r:embed="rId3">
            <a:alphaModFix/>
          </a:blip>
          <a:srcRect b="0" l="18965" r="9625" t="0"/>
          <a:stretch/>
        </p:blipFill>
        <p:spPr>
          <a:xfrm>
            <a:off x="951865" y="1746250"/>
            <a:ext cx="4343400" cy="4419600"/>
          </a:xfrm>
          <a:custGeom>
            <a:rect b="b" l="l" r="r" t="t"/>
            <a:pathLst>
              <a:path extrusionOk="0" h="6960" w="6480">
                <a:moveTo>
                  <a:pt x="0" y="0"/>
                </a:moveTo>
                <a:lnTo>
                  <a:pt x="6480" y="0"/>
                </a:lnTo>
                <a:lnTo>
                  <a:pt x="648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75" name="Google Shape;275;p4"/>
          <p:cNvSpPr txBox="1"/>
          <p:nvPr/>
        </p:nvSpPr>
        <p:spPr>
          <a:xfrm>
            <a:off x="6101080" y="2151380"/>
            <a:ext cx="3623945" cy="95123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Yahei"/>
              <a:buNone/>
            </a:pPr>
            <a:r>
              <a:rPr b="1" lang="zh-CN" sz="2400" u="none" strike="noStrike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昨天还一起筹划将来...</a:t>
            </a:r>
            <a:endParaRPr b="1" sz="2400" u="none" strike="noStrike">
              <a:solidFill>
                <a:schemeClr val="accen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Yahei"/>
              <a:buNone/>
            </a:pPr>
            <a:r>
              <a:rPr b="1" lang="zh-CN" sz="2400" u="none" strike="noStrike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人到底为什么要活着？</a:t>
            </a:r>
            <a:endParaRPr b="1" sz="2400" u="none" strike="noStrike">
              <a:solidFill>
                <a:schemeClr val="accen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76" name="Google Shape;276;p4"/>
          <p:cNvPicPr preferRelativeResize="0"/>
          <p:nvPr/>
        </p:nvPicPr>
        <p:blipFill rotWithShape="1">
          <a:blip r:embed="rId4">
            <a:alphaModFix/>
          </a:blip>
          <a:srcRect b="26292" l="486" r="-485" t="24"/>
          <a:stretch/>
        </p:blipFill>
        <p:spPr>
          <a:xfrm>
            <a:off x="6101080" y="3336925"/>
            <a:ext cx="5019040" cy="2534285"/>
          </a:xfrm>
          <a:custGeom>
            <a:rect b="b" l="l" r="r" t="t"/>
            <a:pathLst>
              <a:path extrusionOk="0" h="3600" w="8640">
                <a:moveTo>
                  <a:pt x="0" y="0"/>
                </a:moveTo>
                <a:lnTo>
                  <a:pt x="8640" y="0"/>
                </a:lnTo>
                <a:lnTo>
                  <a:pt x="864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77" name="Google Shape;277;p4"/>
          <p:cNvSpPr/>
          <p:nvPr/>
        </p:nvSpPr>
        <p:spPr>
          <a:xfrm rot="10800000">
            <a:off x="818637" y="-6985"/>
            <a:ext cx="3912880" cy="551668"/>
          </a:xfrm>
          <a:custGeom>
            <a:rect b="b" l="l" r="r" t="t"/>
            <a:pathLst>
              <a:path extrusionOk="0" h="407428" w="2344943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"/>
          <p:cNvSpPr txBox="1"/>
          <p:nvPr/>
        </p:nvSpPr>
        <p:spPr>
          <a:xfrm>
            <a:off x="1444114" y="58230"/>
            <a:ext cx="2662562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None/>
            </a:pPr>
            <a:r>
              <a:rPr b="1" i="0" lang="zh-CN" sz="20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第一讲 人与人生</a:t>
            </a:r>
            <a:endParaRPr b="1" i="0" sz="20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79" name="Google Shape;279;p4"/>
          <p:cNvGrpSpPr/>
          <p:nvPr/>
        </p:nvGrpSpPr>
        <p:grpSpPr>
          <a:xfrm>
            <a:off x="6985" y="-6985"/>
            <a:ext cx="11786870" cy="6865620"/>
            <a:chOff x="-3" y="0"/>
            <a:chExt cx="11786839" cy="6851647"/>
          </a:xfrm>
        </p:grpSpPr>
        <p:sp>
          <p:nvSpPr>
            <p:cNvPr id="280" name="Google Shape;280;p4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1" name="Google Shape;281;p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82" name="Google Shape;282;p4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4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"/>
          <p:cNvSpPr/>
          <p:nvPr/>
        </p:nvSpPr>
        <p:spPr>
          <a:xfrm>
            <a:off x="2476500" y="2056765"/>
            <a:ext cx="7239000" cy="4159250"/>
          </a:xfrm>
          <a:prstGeom prst="rect">
            <a:avLst/>
          </a:prstGeom>
          <a:solidFill>
            <a:srgbClr val="E1E2E4"/>
          </a:solidFill>
          <a:ln>
            <a:noFill/>
          </a:ln>
          <a:effectLst>
            <a:outerShdw blurRad="254000" rotWithShape="0" algn="ctr">
              <a:srgbClr val="AEABAB">
                <a:alpha val="69803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89" name="Google Shape;289;p5"/>
          <p:cNvSpPr txBox="1"/>
          <p:nvPr/>
        </p:nvSpPr>
        <p:spPr>
          <a:xfrm>
            <a:off x="3704590" y="3132455"/>
            <a:ext cx="4783455" cy="2665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各位，我曾经也和大家一样活着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我特别热心地生活，也有自己的梦想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但有一天遭遇了意外的事故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没想过我的人生就这么结束了...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请大家在活着的时候，准备好死亡，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icrosoft Yahei"/>
              <a:buNone/>
            </a:pPr>
            <a:r>
              <a:rPr b="0" lang="zh-CN" sz="2000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因为不知道什么时候，会来临死亡！</a:t>
            </a:r>
            <a:endParaRPr b="0" sz="2000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90" name="Google Shape;290;p5"/>
          <p:cNvSpPr/>
          <p:nvPr/>
        </p:nvSpPr>
        <p:spPr>
          <a:xfrm>
            <a:off x="10058481" y="2743222"/>
            <a:ext cx="2133617" cy="2590821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0" y="2743222"/>
            <a:ext cx="2133617" cy="2590821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92" name="Google Shape;292;p5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93" name="Google Shape;293;p5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94" name="Google Shape;294;p5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95" name="Google Shape;295;p5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96" name="Google Shape;296;p5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97" name="Google Shape;297;p5"/>
          <p:cNvSpPr txBox="1"/>
          <p:nvPr/>
        </p:nvSpPr>
        <p:spPr>
          <a:xfrm>
            <a:off x="3063240" y="2289810"/>
            <a:ext cx="6066155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chemeClr val="accen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人生不仅有生活、还有死亡</a:t>
            </a:r>
            <a:endParaRPr b="1" sz="3600">
              <a:solidFill>
                <a:schemeClr val="accen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"/>
          <p:cNvSpPr/>
          <p:nvPr/>
        </p:nvSpPr>
        <p:spPr>
          <a:xfrm>
            <a:off x="811530" y="1530985"/>
            <a:ext cx="4423410" cy="4613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"/>
          <p:cNvSpPr/>
          <p:nvPr/>
        </p:nvSpPr>
        <p:spPr>
          <a:xfrm>
            <a:off x="875415" y="2623248"/>
            <a:ext cx="2967150" cy="3156291"/>
          </a:xfrm>
          <a:prstGeom prst="rect">
            <a:avLst/>
          </a:prstGeom>
          <a:solidFill>
            <a:srgbClr val="262626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"/>
          <p:cNvSpPr/>
          <p:nvPr/>
        </p:nvSpPr>
        <p:spPr>
          <a:xfrm>
            <a:off x="2892755" y="1603806"/>
            <a:ext cx="2064789" cy="2198764"/>
          </a:xfrm>
          <a:prstGeom prst="rect">
            <a:avLst/>
          </a:prstGeom>
          <a:solidFill>
            <a:srgbClr val="262626">
              <a:alpha val="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"/>
          <p:cNvSpPr/>
          <p:nvPr/>
        </p:nvSpPr>
        <p:spPr>
          <a:xfrm>
            <a:off x="4585994" y="1636395"/>
            <a:ext cx="372067" cy="372067"/>
          </a:xfrm>
          <a:prstGeom prst="ellipse">
            <a:avLst/>
          </a:prstGeom>
          <a:solidFill>
            <a:srgbClr val="263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6"/>
          <p:cNvSpPr/>
          <p:nvPr/>
        </p:nvSpPr>
        <p:spPr>
          <a:xfrm>
            <a:off x="4724441" y="1731769"/>
            <a:ext cx="117966" cy="181319"/>
          </a:xfrm>
          <a:custGeom>
            <a:rect b="b" l="l" r="r" t="t"/>
            <a:pathLst>
              <a:path extrusionOk="0" h="747" w="486">
                <a:moveTo>
                  <a:pt x="486" y="373"/>
                </a:moveTo>
                <a:lnTo>
                  <a:pt x="110" y="0"/>
                </a:lnTo>
                <a:lnTo>
                  <a:pt x="0" y="109"/>
                </a:lnTo>
                <a:lnTo>
                  <a:pt x="264" y="373"/>
                </a:lnTo>
                <a:lnTo>
                  <a:pt x="0" y="636"/>
                </a:lnTo>
                <a:lnTo>
                  <a:pt x="110" y="747"/>
                </a:lnTo>
                <a:lnTo>
                  <a:pt x="486" y="37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 txBox="1"/>
          <p:nvPr/>
        </p:nvSpPr>
        <p:spPr>
          <a:xfrm>
            <a:off x="1209040" y="2180590"/>
            <a:ext cx="311912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FFC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公墓门口的标语</a:t>
            </a:r>
            <a:endParaRPr b="1" sz="3200">
              <a:solidFill>
                <a:srgbClr val="FFC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09" name="Google Shape;309;p6"/>
          <p:cNvSpPr txBox="1"/>
          <p:nvPr/>
        </p:nvSpPr>
        <p:spPr>
          <a:xfrm>
            <a:off x="875665" y="3186430"/>
            <a:ext cx="4082415" cy="2030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Hodie mihi、Cras tibi</a:t>
            </a:r>
            <a:endParaRPr b="1" sz="2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今天是我的日子</a:t>
            </a:r>
            <a:endParaRPr sz="2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明天是你的日子</a:t>
            </a:r>
            <a:endParaRPr sz="2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11" name="Google Shape;311;p6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12" name="Google Shape;312;p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14" name="Google Shape;314;p6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C:\Users\ThinkPad\Desktop\图片\1624684428(1).jpg1624684428(1)" id="315" name="Google Shape;3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5520" y="2369820"/>
            <a:ext cx="4295140" cy="3355975"/>
          </a:xfrm>
          <a:prstGeom prst="roundRect">
            <a:avLst>
              <a:gd fmla="val 5089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7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22" name="Google Shape;322;p7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23" name="Google Shape;323;p7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7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25" name="Google Shape;325;p7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Google Shape;326;p7"/>
          <p:cNvSpPr txBox="1"/>
          <p:nvPr/>
        </p:nvSpPr>
        <p:spPr>
          <a:xfrm>
            <a:off x="6312535" y="3797935"/>
            <a:ext cx="4403725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AutoNum type="arabicPeriod"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身体不是全部，有眼所不见的灵魂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AutoNum type="arabicPeriod"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死亡以后有来世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AutoNum type="arabicPeriod"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人如果有罪，死后必受相应的审判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7" name="Google Shape;327;p7"/>
          <p:cNvSpPr txBox="1"/>
          <p:nvPr/>
        </p:nvSpPr>
        <p:spPr>
          <a:xfrm>
            <a:off x="6205855" y="3195955"/>
            <a:ext cx="2672080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宗教三个共同点</a:t>
            </a:r>
            <a:endParaRPr b="1" sz="28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8" name="Google Shape;328;p7"/>
          <p:cNvSpPr/>
          <p:nvPr/>
        </p:nvSpPr>
        <p:spPr>
          <a:xfrm rot="10800000">
            <a:off x="10459252" y="2532707"/>
            <a:ext cx="802796" cy="741988"/>
          </a:xfrm>
          <a:custGeom>
            <a:rect b="b" l="l" r="r" t="t"/>
            <a:pathLst>
              <a:path extrusionOk="0" h="217" w="234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rgbClr val="E7E8E9"/>
          </a:solidFill>
          <a:ln>
            <a:noFill/>
          </a:ln>
          <a:effectLst>
            <a:outerShdw blurRad="50800" rotWithShape="0" algn="ctr" dir="5400000" dist="50800">
              <a:srgbClr val="E7E8E9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9" name="Google Shape;329;p7"/>
          <p:cNvSpPr/>
          <p:nvPr/>
        </p:nvSpPr>
        <p:spPr>
          <a:xfrm>
            <a:off x="832485" y="1915160"/>
            <a:ext cx="4776470" cy="4055110"/>
          </a:xfrm>
          <a:prstGeom prst="snip1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0" name="Google Shape;330;p7"/>
          <p:cNvSpPr txBox="1"/>
          <p:nvPr/>
        </p:nvSpPr>
        <p:spPr>
          <a:xfrm>
            <a:off x="1623695" y="5274310"/>
            <a:ext cx="3084195" cy="324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63500" spcFirstLastPara="1" rIns="63500" wrap="square" tIns="25400">
            <a:normAutofit fontScale="9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ct val="100000"/>
              <a:buFont typeface="Microsoft Yahei"/>
              <a:buNone/>
            </a:pPr>
            <a:r>
              <a:rPr b="0" lang="zh-CN" sz="1600" cap="none">
                <a:solidFill>
                  <a:srgbClr val="75707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没有人能正确的告诉什么是真理</a:t>
            </a:r>
            <a:endParaRPr b="0" sz="1600" cap="none">
              <a:solidFill>
                <a:srgbClr val="75707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31" name="Google Shape;331;p7"/>
          <p:cNvPicPr preferRelativeResize="0"/>
          <p:nvPr/>
        </p:nvPicPr>
        <p:blipFill rotWithShape="1">
          <a:blip r:embed="rId3">
            <a:alphaModFix/>
          </a:blip>
          <a:srcRect b="15912" l="0" r="0" t="15913"/>
          <a:stretch/>
        </p:blipFill>
        <p:spPr>
          <a:xfrm>
            <a:off x="1087120" y="2653030"/>
            <a:ext cx="4267200" cy="1824355"/>
          </a:xfrm>
          <a:custGeom>
            <a:rect b="b" l="l" r="r" t="t"/>
            <a:pathLst>
              <a:path extrusionOk="0" h="3360" w="6720">
                <a:moveTo>
                  <a:pt x="0" y="0"/>
                </a:moveTo>
                <a:lnTo>
                  <a:pt x="6720" y="0"/>
                </a:lnTo>
                <a:lnTo>
                  <a:pt x="6720" y="3360"/>
                </a:lnTo>
                <a:lnTo>
                  <a:pt x="0" y="336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8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37" name="Google Shape;337;p8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38" name="Google Shape;338;p8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8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40" name="Google Shape;340;p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6F7B8B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8"/>
          <p:cNvSpPr/>
          <p:nvPr/>
        </p:nvSpPr>
        <p:spPr>
          <a:xfrm>
            <a:off x="5274310" y="2599055"/>
            <a:ext cx="5295265" cy="3568700"/>
          </a:xfrm>
          <a:prstGeom prst="rect">
            <a:avLst/>
          </a:prstGeom>
          <a:solidFill>
            <a:srgbClr val="DEE0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8"/>
          <p:cNvSpPr/>
          <p:nvPr/>
        </p:nvSpPr>
        <p:spPr>
          <a:xfrm flipH="1" rot="10800000">
            <a:off x="5274310" y="246888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ThinkPad\Desktop\图片\360截图20210625175330132.jpg360截图20210625175330132" id="343" name="Google Shape;3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8510" y="2845435"/>
            <a:ext cx="4756150" cy="326326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8"/>
          <p:cNvSpPr/>
          <p:nvPr/>
        </p:nvSpPr>
        <p:spPr>
          <a:xfrm>
            <a:off x="6977380" y="6249670"/>
            <a:ext cx="2518410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杨乐上课给学生们教英语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C:\Users\ThinkPad\Desktop\图片\1624687580(1).jpg1624687580(1)" id="345" name="Google Shape;3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3605" y="1548130"/>
            <a:ext cx="3590925" cy="4619625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346" name="Google Shape;346;p8"/>
          <p:cNvSpPr txBox="1"/>
          <p:nvPr/>
        </p:nvSpPr>
        <p:spPr>
          <a:xfrm>
            <a:off x="5221605" y="1768475"/>
            <a:ext cx="5295265" cy="582295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63500" spcFirstLastPara="1" rIns="63500" wrap="square" tIns="254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800"/>
              <a:buFont typeface="Microsoft Yahei"/>
              <a:buNone/>
            </a:pPr>
            <a:r>
              <a:rPr b="1" lang="zh-CN" sz="28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我终于找到了梦寐以求的真理！</a:t>
            </a:r>
            <a:endParaRPr b="1" sz="2800" u="none" strike="noStrike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Google Shape;351;p9"/>
          <p:cNvCxnSpPr/>
          <p:nvPr/>
        </p:nvCxnSpPr>
        <p:spPr>
          <a:xfrm flipH="1" rot="10800000">
            <a:off x="4093210" y="4358640"/>
            <a:ext cx="7564755" cy="41275"/>
          </a:xfrm>
          <a:prstGeom prst="straightConnector1">
            <a:avLst/>
          </a:prstGeom>
          <a:noFill/>
          <a:ln cap="flat" cmpd="sng" w="25400">
            <a:solidFill>
              <a:srgbClr val="253B6C"/>
            </a:solidFill>
            <a:prstDash val="dot"/>
            <a:miter lim="800000"/>
            <a:headEnd len="sm" w="sm" type="none"/>
            <a:tailEnd len="sm" w="sm" type="none"/>
          </a:ln>
        </p:spPr>
      </p:cxnSp>
      <p:grpSp>
        <p:nvGrpSpPr>
          <p:cNvPr id="352" name="Google Shape;352;p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353" name="Google Shape;353;p9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4" name="Google Shape;354;p9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rect b="b" l="l" r="r" t="t"/>
                <a:pathLst>
                  <a:path extrusionOk="0" h="407428" w="2344943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9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Microsoft Yahei"/>
                  <a:buNone/>
                </a:pPr>
                <a:r>
                  <a:rPr b="1" i="0" lang="zh-CN" sz="20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第一讲 人与人生</a:t>
                </a:r>
                <a:endParaRPr b="1" i="0" sz="20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56" name="Google Shape;356;p9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rect b="b" l="l" r="r" t="t"/>
              <a:pathLst>
                <a:path extrusionOk="0" h="4191000" w="58674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426CC3">
                    <a:alpha val="16862"/>
                  </a:srgbClr>
                </a:gs>
              </a:gsLst>
              <a:lin ang="6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rgbClr val="222A35">
              <a:alpha val="1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ThinkPad\Desktop\图片\1624691631(1).jpg1624691631(1)" id="358" name="Google Shape;358;p9"/>
          <p:cNvPicPr preferRelativeResize="0"/>
          <p:nvPr/>
        </p:nvPicPr>
        <p:blipFill rotWithShape="1">
          <a:blip r:embed="rId3">
            <a:alphaModFix/>
          </a:blip>
          <a:srcRect b="4379" l="3235" r="3391" t="4227"/>
          <a:stretch/>
        </p:blipFill>
        <p:spPr>
          <a:xfrm>
            <a:off x="949325" y="1637030"/>
            <a:ext cx="3775075" cy="4160520"/>
          </a:xfrm>
          <a:prstGeom prst="roundRect">
            <a:avLst>
              <a:gd fmla="val 6074" name="adj"/>
            </a:avLst>
          </a:prstGeom>
          <a:noFill/>
          <a:ln>
            <a:noFill/>
          </a:ln>
          <a:effectLst>
            <a:outerShdw blurRad="114300" rotWithShape="0" dir="2700000" dist="216343">
              <a:srgbClr val="000000">
                <a:alpha val="73725"/>
              </a:srgbClr>
            </a:outerShdw>
          </a:effectLst>
        </p:spPr>
      </p:pic>
      <p:sp>
        <p:nvSpPr>
          <p:cNvPr id="359" name="Google Shape;359;p9"/>
          <p:cNvSpPr txBox="1"/>
          <p:nvPr/>
        </p:nvSpPr>
        <p:spPr>
          <a:xfrm>
            <a:off x="5486400" y="2599055"/>
            <a:ext cx="5809615" cy="166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400"/>
              <a:buFont typeface="Arial"/>
              <a:buNone/>
            </a:pPr>
            <a:r>
              <a:rPr b="1" lang="zh-CN" sz="24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神用尘土造人，将生气吹在他的鼻孔里，他就成了有灵的活人</a:t>
            </a:r>
            <a:endParaRPr b="1" sz="24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5295"/>
              </a:buClr>
              <a:buSzPts val="2000"/>
              <a:buFont typeface="Arial"/>
              <a:buNone/>
            </a:pPr>
            <a:r>
              <a:rPr lang="zh-CN" sz="2000">
                <a:solidFill>
                  <a:srgbClr val="33529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创世记 2:7</a:t>
            </a:r>
            <a:endParaRPr b="1" sz="2000">
              <a:solidFill>
                <a:srgbClr val="33529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60" name="Google Shape;360;p9"/>
          <p:cNvSpPr txBox="1"/>
          <p:nvPr/>
        </p:nvSpPr>
        <p:spPr>
          <a:xfrm>
            <a:off x="7693025" y="4451985"/>
            <a:ext cx="1727200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身体：尘土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灵魂：生气</a:t>
            </a:r>
            <a:endParaRPr sz="20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588770" y="6060440"/>
            <a:ext cx="2219960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活人：灵魂住在人里面</a:t>
            </a:r>
            <a:endParaRPr sz="1600">
              <a:solidFill>
                <a:srgbClr val="7F7F7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主题​​">
  <a:themeElements>
    <a:clrScheme name="自定义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5295"/>
      </a:accent1>
      <a:accent2>
        <a:srgbClr val="426CC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Office 主题​​">
  <a:themeElements>
    <a:clrScheme name="">
      <a:dk1>
        <a:srgbClr val="000000"/>
      </a:dk1>
      <a:lt1>
        <a:srgbClr val="FFFFFF"/>
      </a:lt1>
      <a:dk2>
        <a:srgbClr val="E2E3E9"/>
      </a:dk2>
      <a:lt2>
        <a:srgbClr val="FFFFFF"/>
      </a:lt2>
      <a:accent1>
        <a:srgbClr val="6D7592"/>
      </a:accent1>
      <a:accent2>
        <a:srgbClr val="6F7B8B"/>
      </a:accent2>
      <a:accent3>
        <a:srgbClr val="708183"/>
      </a:accent3>
      <a:accent4>
        <a:srgbClr val="72867C"/>
      </a:accent4>
      <a:accent5>
        <a:srgbClr val="738C74"/>
      </a:accent5>
      <a:accent6>
        <a:srgbClr val="75926D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15C7C442DB4B460BBD5346C1562FFFDA</vt:lpwstr>
  </property>
  <property fmtid="{D5CDD505-2E9C-101B-9397-08002B2CF9AE}" pid="4" name="KSOSaveFontToCloudKey">
    <vt:lpwstr>253741343_cloud</vt:lpwstr>
  </property>
</Properties>
</file>