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75.xml" ContentType="application/vnd.openxmlformats-officedocument.presentationml.tags+xml"/>
  <Override PartName="/ppt/notesSlides/notesSlide13.xml" ContentType="application/vnd.openxmlformats-officedocument.presentationml.notesSlide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tags/tag81.xml" ContentType="application/vnd.openxmlformats-officedocument.presentationml.tags+xml"/>
  <Override PartName="/ppt/notesSlides/notesSlide19.xml" ContentType="application/vnd.openxmlformats-officedocument.presentationml.notesSlide+xml"/>
  <Override PartName="/ppt/tags/tag82.xml" ContentType="application/vnd.openxmlformats-officedocument.presentationml.tags+xml"/>
  <Override PartName="/ppt/notesSlides/notesSlide20.xml" ContentType="application/vnd.openxmlformats-officedocument.presentationml.notesSlide+xml"/>
  <Override PartName="/ppt/tags/tag83.xml" ContentType="application/vnd.openxmlformats-officedocument.presentationml.tags+xml"/>
  <Override PartName="/ppt/notesSlides/notesSlide21.xml" ContentType="application/vnd.openxmlformats-officedocument.presentationml.notesSlide+xml"/>
  <Override PartName="/ppt/tags/tag84.xml" ContentType="application/vnd.openxmlformats-officedocument.presentationml.tags+xml"/>
  <Override PartName="/ppt/notesSlides/notesSlide22.xml" ContentType="application/vnd.openxmlformats-officedocument.presentationml.notesSlide+xml"/>
  <Override PartName="/ppt/tags/tag85.xml" ContentType="application/vnd.openxmlformats-officedocument.presentationml.tags+xml"/>
  <Override PartName="/ppt/notesSlides/notesSlide23.xml" ContentType="application/vnd.openxmlformats-officedocument.presentationml.notesSlide+xml"/>
  <Override PartName="/ppt/tags/tag86.xml" ContentType="application/vnd.openxmlformats-officedocument.presentationml.tags+xml"/>
  <Override PartName="/ppt/notesSlides/notesSlide24.xml" ContentType="application/vnd.openxmlformats-officedocument.presentationml.notesSlide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notesSlides/notesSlide26.xml" ContentType="application/vnd.openxmlformats-officedocument.presentationml.notesSlide+xml"/>
  <Override PartName="/ppt/tags/tag89.xml" ContentType="application/vnd.openxmlformats-officedocument.presentationml.tags+xml"/>
  <Override PartName="/ppt/notesSlides/notesSlide27.xml" ContentType="application/vnd.openxmlformats-officedocument.presentationml.notesSlide+xml"/>
  <Override PartName="/ppt/tags/tag90.xml" ContentType="application/vnd.openxmlformats-officedocument.presentationml.tags+xml"/>
  <Override PartName="/ppt/notesSlides/notesSlide28.xml" ContentType="application/vnd.openxmlformats-officedocument.presentationml.notesSlide+xml"/>
  <Override PartName="/ppt/tags/tag91.xml" ContentType="application/vnd.openxmlformats-officedocument.presentationml.tags+xml"/>
  <Override PartName="/ppt/notesSlides/notesSlide29.xml" ContentType="application/vnd.openxmlformats-officedocument.presentationml.notesSlide+xml"/>
  <Override PartName="/ppt/tags/tag92.xml" ContentType="application/vnd.openxmlformats-officedocument.presentationml.tags+xml"/>
  <Override PartName="/ppt/notesSlides/notesSlide30.xml" ContentType="application/vnd.openxmlformats-officedocument.presentationml.notesSlide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02" r:id="rId2"/>
    <p:sldId id="421" r:id="rId3"/>
    <p:sldId id="438" r:id="rId4"/>
    <p:sldId id="393" r:id="rId5"/>
    <p:sldId id="399" r:id="rId6"/>
    <p:sldId id="400" r:id="rId7"/>
    <p:sldId id="363" r:id="rId8"/>
    <p:sldId id="451" r:id="rId9"/>
    <p:sldId id="453" r:id="rId10"/>
    <p:sldId id="452" r:id="rId11"/>
    <p:sldId id="392" r:id="rId12"/>
    <p:sldId id="449" r:id="rId13"/>
    <p:sldId id="465" r:id="rId14"/>
    <p:sldId id="456" r:id="rId15"/>
    <p:sldId id="455" r:id="rId16"/>
    <p:sldId id="450" r:id="rId17"/>
    <p:sldId id="389" r:id="rId18"/>
    <p:sldId id="390" r:id="rId19"/>
    <p:sldId id="457" r:id="rId20"/>
    <p:sldId id="458" r:id="rId21"/>
    <p:sldId id="391" r:id="rId22"/>
    <p:sldId id="459" r:id="rId23"/>
    <p:sldId id="460" r:id="rId24"/>
    <p:sldId id="462" r:id="rId25"/>
    <p:sldId id="463" r:id="rId26"/>
    <p:sldId id="461" r:id="rId27"/>
    <p:sldId id="464" r:id="rId28"/>
    <p:sldId id="414" r:id="rId29"/>
    <p:sldId id="411" r:id="rId30"/>
    <p:sldId id="454" r:id="rId31"/>
    <p:sldId id="430" r:id="rId32"/>
    <p:sldId id="46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崔 唯恩" initials="崔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41"/>
    <a:srgbClr val="5874A4"/>
    <a:srgbClr val="2B3814"/>
    <a:srgbClr val="FF9700"/>
    <a:srgbClr val="5F7DB1"/>
    <a:srgbClr val="AF0532"/>
    <a:srgbClr val="FB759E"/>
    <a:srgbClr val="E3997F"/>
    <a:srgbClr val="422622"/>
    <a:srgbClr val="E0C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6" y="54"/>
      </p:cViewPr>
      <p:guideLst>
        <p:guide orient="horz" pos="215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dirty="0">
                <a:sym typeface="+mn-ea"/>
              </a:rPr>
              <a:t>02;01</a:t>
            </a:r>
          </a:p>
          <a:p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인간은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악한</a:t>
            </a:r>
            <a:r>
              <a:rPr lang="en-US" altLang="ko-KR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영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의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인도를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받는다</a:t>
            </a:r>
            <a:endParaRPr lang="en-US" altLang="ko-KR" dirty="0"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38;05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18</a:t>
            </a:r>
            <a:r>
              <a:rPr lang="zh-CN" altLang="en-US" dirty="0">
                <a:sym typeface="+mn-ea"/>
              </a:rPr>
              <a:t>；</a:t>
            </a:r>
            <a:r>
              <a:rPr lang="en-US" altLang="zh-CN" dirty="0">
                <a:sym typeface="+mn-ea"/>
              </a:rPr>
              <a:t>57</a:t>
            </a:r>
            <a:endParaRPr lang="ko-KR" altLang="en-US" b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13;12</a:t>
            </a:r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32;04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ko-KR" altLang="en-US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하나님의</a:t>
            </a:r>
            <a:r>
              <a:rPr lang="en-US" altLang="ko-KR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판단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버리고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ko-KR" b="1" dirty="0">
              <a:ln w="12700" cmpd="sng"/>
              <a:solidFill>
                <a:schemeClr val="bg2"/>
              </a:solidFill>
              <a:effectLst>
                <a:glow rad="38100">
                  <a:schemeClr val="tx1">
                    <a:lumMod val="85000"/>
                    <a:lumOff val="15000"/>
                    <a:alpha val="2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39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스스로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39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선과</a:t>
            </a:r>
            <a:r>
              <a:rPr lang="en-US" altLang="ko-KR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악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아는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삶을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살지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말라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08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43</a:t>
            </a:r>
            <a:endParaRPr lang="ko-KR" altLang="en-US" b="1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32;04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ko-KR" altLang="en-US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하나님의</a:t>
            </a:r>
            <a:r>
              <a:rPr lang="en-US" altLang="ko-KR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판단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버리고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ko-KR" b="1" dirty="0">
              <a:ln w="12700" cmpd="sng"/>
              <a:solidFill>
                <a:schemeClr val="bg2"/>
              </a:solidFill>
              <a:effectLst>
                <a:glow rad="38100">
                  <a:schemeClr val="tx1">
                    <a:lumMod val="85000"/>
                    <a:lumOff val="15000"/>
                    <a:alpha val="2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39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스스로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39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선과</a:t>
            </a:r>
            <a:r>
              <a:rPr lang="en-US" altLang="ko-KR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악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아는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삶을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살지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말라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13;12</a:t>
            </a:r>
            <a:endParaRPr lang="en-US" alt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ko-KR">
                <a:sym typeface="+mn-ea"/>
              </a:rPr>
              <a:t>04;30</a:t>
            </a:r>
          </a:p>
          <a:p>
            <a:pPr algn="l">
              <a:lnSpc>
                <a:spcPct val="100000"/>
              </a:lnSpc>
            </a:pPr>
            <a:r>
              <a:rPr lang="ko-KR" altLang="en-US" b="1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재판장의</a:t>
            </a:r>
            <a:r>
              <a:rPr lang="en-US" altLang="ko-KR" b="1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 ‘</a:t>
            </a:r>
            <a:r>
              <a:rPr lang="ko-KR" altLang="en-US" b="1">
                <a:ln w="12700" cmpd="sng"/>
                <a:solidFill>
                  <a:srgbClr val="FFC000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판단</a:t>
            </a:r>
            <a:r>
              <a:rPr lang="en-US" altLang="ko-KR" b="1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’</a:t>
            </a:r>
            <a:endParaRPr lang="ko-KR" altLang="en-US" b="1">
              <a:ln w="12700" cmpd="sng"/>
              <a:solidFill>
                <a:srgbClr val="FFC71B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>
                <a:sym typeface="+mn-ea"/>
              </a:rPr>
              <a:t>05;50</a:t>
            </a:r>
          </a:p>
          <a:p>
            <a:r>
              <a:rPr lang="ko-KR" altLang="en-US">
                <a:sym typeface="+mn-ea"/>
              </a:rPr>
              <a:t>보좌그림</a:t>
            </a:r>
            <a:r>
              <a:rPr lang="en-US" altLang="ko-KR">
                <a:sym typeface="+mn-ea"/>
              </a:rPr>
              <a:t>+</a:t>
            </a:r>
            <a:endParaRPr lang="ko-KR" altLang="en-US">
              <a:sym typeface="+mn-ea"/>
            </a:endParaRPr>
          </a:p>
          <a:p>
            <a:r>
              <a:rPr lang="ko-KR" altLang="en-US">
                <a:sym typeface="+mn-ea"/>
              </a:rPr>
              <a:t>판단의</a:t>
            </a:r>
            <a:r>
              <a:rPr lang="en-US" altLang="ko-KR">
                <a:sym typeface="+mn-ea"/>
              </a:rPr>
              <a:t> </a:t>
            </a:r>
            <a:r>
              <a:rPr lang="ko-KR" altLang="en-US">
                <a:sym typeface="+mn-ea"/>
              </a:rPr>
              <a:t>보좌는</a:t>
            </a:r>
            <a:r>
              <a:rPr lang="en-US" altLang="ko-KR">
                <a:sym typeface="+mn-ea"/>
              </a:rPr>
              <a:t> </a:t>
            </a:r>
            <a:r>
              <a:rPr lang="ko-KR" altLang="en-US">
                <a:sym typeface="+mn-ea"/>
              </a:rPr>
              <a:t>하나님의</a:t>
            </a:r>
            <a:r>
              <a:rPr lang="en-US" altLang="ko-KR">
                <a:sym typeface="+mn-ea"/>
              </a:rPr>
              <a:t> </a:t>
            </a:r>
            <a:r>
              <a:rPr lang="ko-KR" altLang="en-US">
                <a:sym typeface="+mn-ea"/>
              </a:rPr>
              <a:t>자리</a:t>
            </a:r>
            <a:endParaRPr lang="en-US"/>
          </a:p>
          <a:p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08</a:t>
            </a:r>
            <a:r>
              <a:rPr lang="zh-CN" altLang="en-US" dirty="0">
                <a:sym typeface="+mn-ea"/>
              </a:rPr>
              <a:t>；</a:t>
            </a:r>
            <a:r>
              <a:rPr lang="en-US" altLang="zh-CN" dirty="0">
                <a:sym typeface="+mn-ea"/>
              </a:rPr>
              <a:t>43</a:t>
            </a:r>
            <a:endParaRPr lang="ko-KR" altLang="en-US" b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dirty="0">
                <a:sym typeface="+mn-ea"/>
              </a:rPr>
              <a:t>45;3</a:t>
            </a:r>
            <a:r>
              <a:rPr lang="en-US" dirty="0">
                <a:sym typeface="+mn-ea"/>
              </a:rPr>
              <a:t>3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08</a:t>
            </a:r>
            <a:r>
              <a:rPr lang="zh-CN" altLang="en-US" dirty="0">
                <a:sym typeface="+mn-ea"/>
              </a:rPr>
              <a:t>；</a:t>
            </a:r>
            <a:r>
              <a:rPr lang="en-US" altLang="zh-CN" dirty="0">
                <a:sym typeface="+mn-ea"/>
              </a:rPr>
              <a:t>43</a:t>
            </a:r>
            <a:endParaRPr lang="ko-KR" altLang="en-US" b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06;55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08</a:t>
            </a:r>
            <a:r>
              <a:rPr lang="zh-CN" altLang="en-US" dirty="0">
                <a:sym typeface="+mn-ea"/>
              </a:rPr>
              <a:t>；</a:t>
            </a:r>
            <a:r>
              <a:rPr lang="en-US" altLang="zh-CN" dirty="0">
                <a:sym typeface="+mn-ea"/>
              </a:rPr>
              <a:t>43</a:t>
            </a:r>
            <a:endParaRPr lang="ko-KR" altLang="en-US" b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06;55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20;45</a:t>
            </a:r>
          </a:p>
          <a:p>
            <a:r>
              <a:rPr lang="ko-KR" altLang="en-US" dirty="0"/>
              <a:t>날때부터</a:t>
            </a:r>
            <a:r>
              <a:rPr lang="en-US" altLang="ko-KR" dirty="0"/>
              <a:t> </a:t>
            </a:r>
            <a:r>
              <a:rPr lang="ko-KR" altLang="en-US" dirty="0" err="1"/>
              <a:t>소경된</a:t>
            </a:r>
            <a:r>
              <a:rPr lang="en-US" altLang="ko-KR" dirty="0"/>
              <a:t> </a:t>
            </a:r>
            <a:r>
              <a:rPr lang="ko-KR" altLang="en-US" dirty="0"/>
              <a:t>자</a:t>
            </a:r>
            <a:r>
              <a:rPr lang="en-US" altLang="ko-KR" dirty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20;45</a:t>
            </a:r>
          </a:p>
          <a:p>
            <a:r>
              <a:rPr lang="ko-KR" altLang="en-US" dirty="0"/>
              <a:t>날때부터</a:t>
            </a:r>
            <a:r>
              <a:rPr lang="en-US" altLang="ko-KR" dirty="0"/>
              <a:t> </a:t>
            </a:r>
            <a:r>
              <a:rPr lang="ko-KR" altLang="en-US" dirty="0" err="1"/>
              <a:t>소경된</a:t>
            </a:r>
            <a:r>
              <a:rPr lang="en-US" altLang="ko-KR" dirty="0"/>
              <a:t> </a:t>
            </a:r>
            <a:r>
              <a:rPr lang="ko-KR" altLang="en-US" dirty="0"/>
              <a:t>자</a:t>
            </a:r>
            <a:r>
              <a:rPr lang="en-US" altLang="ko-KR" dirty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08</a:t>
            </a:r>
            <a:r>
              <a:rPr lang="zh-CN" altLang="en-US" dirty="0">
                <a:sym typeface="+mn-ea"/>
              </a:rPr>
              <a:t>；</a:t>
            </a:r>
            <a:r>
              <a:rPr lang="en-US" altLang="zh-CN" dirty="0">
                <a:sym typeface="+mn-ea"/>
              </a:rPr>
              <a:t>43</a:t>
            </a:r>
            <a:endParaRPr lang="ko-KR" altLang="en-US" b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08</a:t>
            </a:r>
            <a:r>
              <a:rPr lang="zh-CN" altLang="en-US" dirty="0">
                <a:sym typeface="+mn-ea"/>
              </a:rPr>
              <a:t>；</a:t>
            </a:r>
            <a:r>
              <a:rPr lang="en-US" altLang="zh-CN" dirty="0">
                <a:sym typeface="+mn-ea"/>
              </a:rPr>
              <a:t>43</a:t>
            </a:r>
            <a:endParaRPr lang="ko-KR" altLang="en-US" b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YoonGothic Medium" panose="02020603020101020101" charset="-127"/>
              <a:ea typeface="YoonGothic Medium" panose="02020603020101020101" charset="-127"/>
              <a:cs typeface="YoonGothic Medium" panose="02020603020101020101" charset="-127"/>
              <a:sym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dirty="0">
                <a:sym typeface="+mn-ea"/>
              </a:rPr>
              <a:t>36;40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32;04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ko-KR" altLang="en-US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하나님의</a:t>
            </a:r>
            <a:r>
              <a:rPr lang="en-US" altLang="ko-KR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1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판단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버리고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ko-KR" b="1" dirty="0">
              <a:ln w="12700" cmpd="sng"/>
              <a:solidFill>
                <a:schemeClr val="bg2"/>
              </a:solidFill>
              <a:effectLst>
                <a:glow rad="38100">
                  <a:schemeClr val="tx1">
                    <a:lumMod val="85000"/>
                    <a:lumOff val="15000"/>
                    <a:alpha val="2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39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스스로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39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선과</a:t>
            </a:r>
            <a:r>
              <a:rPr lang="en-US" altLang="ko-KR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000"/>
                </a:solidFill>
                <a:effectLst>
                  <a:glow rad="558800">
                    <a:schemeClr val="accent1"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악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아는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삶을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살지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말라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en-US" dirty="0">
                <a:sym typeface="+mn-ea"/>
              </a:rPr>
              <a:t>03;15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19;30</a:t>
            </a:r>
            <a:endParaRPr lang="ko-KR" altLang="en-US" b="1" dirty="0">
              <a:ln w="12700" cmpd="sng"/>
              <a:solidFill>
                <a:srgbClr val="FFC000"/>
              </a:solidFill>
              <a:effectLst>
                <a:glow rad="558800">
                  <a:schemeClr val="accent1">
                    <a:alpha val="7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40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dirty="0">
                <a:sym typeface="+mn-ea"/>
              </a:rPr>
              <a:t>09;30</a:t>
            </a:r>
            <a:endParaRPr lang="en-US" altLang="ko-KR" dirty="0"/>
          </a:p>
          <a:p>
            <a:r>
              <a:rPr lang="ko-KR" altLang="en-US" dirty="0">
                <a:sym typeface="+mn-ea"/>
              </a:rPr>
              <a:t>인간이</a:t>
            </a:r>
            <a:r>
              <a:rPr lang="en-US" altLang="ko-KR" dirty="0">
                <a:sym typeface="+mn-ea"/>
              </a:rPr>
              <a:t> </a:t>
            </a:r>
            <a:r>
              <a:rPr lang="ko-KR" altLang="en-US" dirty="0">
                <a:sym typeface="+mn-ea"/>
              </a:rPr>
              <a:t>선과</a:t>
            </a:r>
            <a:r>
              <a:rPr lang="en-US" altLang="ko-KR" dirty="0">
                <a:sym typeface="+mn-ea"/>
              </a:rPr>
              <a:t> </a:t>
            </a:r>
            <a:r>
              <a:rPr lang="ko-KR" altLang="en-US" dirty="0">
                <a:sym typeface="+mn-ea"/>
              </a:rPr>
              <a:t>악을</a:t>
            </a:r>
            <a:r>
              <a:rPr lang="en-US" altLang="ko-KR" dirty="0">
                <a:sym typeface="+mn-ea"/>
              </a:rPr>
              <a:t> </a:t>
            </a:r>
            <a:r>
              <a:rPr lang="ko-KR" altLang="en-US" dirty="0">
                <a:sym typeface="+mn-ea"/>
              </a:rPr>
              <a:t>분별하는</a:t>
            </a:r>
            <a:r>
              <a:rPr lang="en-US" altLang="ko-KR" dirty="0">
                <a:sym typeface="+mn-ea"/>
              </a:rPr>
              <a:t> </a:t>
            </a:r>
            <a:r>
              <a:rPr lang="ko-KR" altLang="en-US" dirty="0">
                <a:sym typeface="+mn-ea"/>
              </a:rPr>
              <a:t>위치에</a:t>
            </a:r>
            <a:r>
              <a:rPr lang="en-US" altLang="ko-KR" dirty="0">
                <a:sym typeface="+mn-ea"/>
              </a:rPr>
              <a:t> </a:t>
            </a:r>
            <a:r>
              <a:rPr lang="ko-KR" altLang="en-US" dirty="0" err="1">
                <a:sym typeface="+mn-ea"/>
              </a:rPr>
              <a:t>앉는것</a:t>
            </a:r>
            <a:r>
              <a:rPr lang="en-US" altLang="ko-KR">
                <a:sym typeface="+mn-ea"/>
              </a:rPr>
              <a:t> </a:t>
            </a:r>
            <a:r>
              <a:rPr lang="ko-KR" altLang="en-US">
                <a:sym typeface="+mn-ea"/>
              </a:rPr>
              <a:t>자체가</a:t>
            </a:r>
            <a:r>
              <a:rPr lang="en-US" altLang="ko-KR">
                <a:sym typeface="+mn-ea"/>
              </a:rPr>
              <a:t> </a:t>
            </a:r>
            <a:r>
              <a:rPr lang="ko-KR" altLang="en-US">
                <a:sym typeface="+mn-ea"/>
              </a:rPr>
              <a:t>죄이다</a:t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>
                <a:sym typeface="+mn-ea"/>
              </a:rPr>
              <a:t>14;30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14;30</a:t>
            </a:r>
          </a:p>
          <a:p>
            <a:r>
              <a:rPr lang="ko-KR" altLang="en-US" b="1" i="1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마이크</a:t>
            </a:r>
            <a:r>
              <a:rPr lang="en-US" altLang="ko-KR" b="1" i="1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 </a:t>
            </a:r>
            <a:r>
              <a:rPr lang="ko-KR" altLang="en-US" b="1" i="1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맨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en-US" dirty="0">
                <a:sym typeface="+mn-ea"/>
              </a:rPr>
              <a:t>16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00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17;19</a:t>
            </a:r>
          </a:p>
          <a:p>
            <a:r>
              <a:rPr lang="ko-KR" altLang="en-US" b="1" i="1" dirty="0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마이크</a:t>
            </a:r>
            <a:r>
              <a:rPr lang="en-US" altLang="ko-KR" b="1" i="1" dirty="0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 </a:t>
            </a:r>
            <a:r>
              <a:rPr lang="ko-KR" altLang="en-US" b="1" i="1" dirty="0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맨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38;05</a:t>
            </a:r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53001" y="3123987"/>
            <a:ext cx="1142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600" i="1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10X10 Bold" panose="020D0604000000000000" pitchFamily="34" charset="-127"/>
                <a:ea typeface="10X10 Bold" panose="020D0604000000000000" pitchFamily="34" charset="-127"/>
              </a:rPr>
              <a:t>?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95324" y="1614878"/>
            <a:ext cx="309091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我们身体的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38259" y="2426995"/>
            <a:ext cx="3055645" cy="2004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i="1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en-US" altLang="ko-KR" sz="6600" b="1" i="1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4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是哪里</a:t>
            </a:r>
            <a:endParaRPr lang="zh-CN" altLang="en-US" sz="11500" b="1" i="1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53001" y="3115097"/>
            <a:ext cx="1142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600" i="1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10X10 Bold" panose="020D0604000000000000" pitchFamily="34" charset="-127"/>
                <a:ea typeface="10X10 Bold" panose="020D0604000000000000" pitchFamily="34" charset="-127"/>
              </a:rPr>
              <a:t>?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155" y="803275"/>
            <a:ext cx="8999220" cy="2361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</a:t>
            </a:r>
            <a:endParaRPr lang="en-US" altLang="zh-CN" sz="4000" b="1" i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6600" b="1" i="1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这么不行呢</a:t>
            </a:r>
            <a:r>
              <a:rPr lang="en-US" altLang="ko-KR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  <a:endParaRPr lang="zh-CN" sz="4000" b="1" i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7869" y="3308589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i="1" dirty="0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</a:rPr>
              <a:t>本来就是不行的人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54994" y="5506178"/>
            <a:ext cx="6882012" cy="989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b="1" dirty="0">
                <a:ln w="12700" cmpd="sng"/>
                <a:solidFill>
                  <a:schemeClr val="bg1"/>
                </a:solidFill>
                <a:effectLst/>
                <a:latin typeface="+mn-ea"/>
                <a:cs typeface="YoonGothic Medium" panose="02020603020101020101" charset="-127"/>
                <a:sym typeface="+mn-ea"/>
              </a:rPr>
              <a:t>得救后</a:t>
            </a:r>
            <a:r>
              <a:rPr lang="ko-KR" altLang="en-US" sz="4000" b="1" dirty="0">
                <a:ln w="12700" cmpd="sng"/>
                <a:solidFill>
                  <a:schemeClr val="bg1"/>
                </a:solidFill>
                <a:effectLst/>
                <a:latin typeface="+mn-ea"/>
                <a:cs typeface="YoonGothic Medium" panose="02020603020101020101" charset="-127"/>
                <a:sym typeface="+mn-ea"/>
              </a:rPr>
              <a:t>➱</a:t>
            </a:r>
            <a:r>
              <a:rPr lang="en-US" altLang="ko-KR" sz="4000" b="1" dirty="0">
                <a:ln w="12700" cmpd="sng"/>
                <a:solidFill>
                  <a:schemeClr val="bg1"/>
                </a:solidFill>
                <a:effectLst/>
                <a:latin typeface="+mn-ea"/>
                <a:cs typeface="YoonGothic Medium" panose="02020603020101020101" charset="-127"/>
                <a:sym typeface="+mn-ea"/>
              </a:rPr>
              <a:t> </a:t>
            </a:r>
            <a:r>
              <a:rPr lang="zh-CN" altLang="en-US" sz="4400" b="1" dirty="0">
                <a:ln w="12700" cmpd="sng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微软雅黑" panose="020B0503020204020204" pitchFamily="34" charset="-122"/>
                <a:sym typeface="+mn-ea"/>
              </a:rPr>
              <a:t>按照神的旨意调整</a:t>
            </a:r>
            <a:endParaRPr lang="ko-KR" altLang="en-US" sz="4400" b="1" dirty="0">
              <a:ln w="12700" cmpd="sng"/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tx1">
                    <a:lumMod val="85000"/>
                    <a:lumOff val="15000"/>
                    <a:alpha val="2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8FC6BCED-C4F4-456B-9084-387E3911E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卡通人物&#10;&#10;中度可信度描述已自动生成">
            <a:extLst>
              <a:ext uri="{FF2B5EF4-FFF2-40B4-BE49-F238E27FC236}">
                <a16:creationId xmlns:a16="http://schemas.microsoft.com/office/drawing/2014/main" id="{E3EE7ABB-837A-446E-93D5-DF63859AB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24FC504-F7B6-426E-B449-48154B486E76}"/>
              </a:ext>
            </a:extLst>
          </p:cNvPr>
          <p:cNvSpPr/>
          <p:nvPr/>
        </p:nvSpPr>
        <p:spPr>
          <a:xfrm>
            <a:off x="0" y="355934"/>
            <a:ext cx="12192000" cy="1320465"/>
          </a:xfrm>
          <a:prstGeom prst="rect">
            <a:avLst/>
          </a:prstGeom>
          <a:gradFill>
            <a:gsLst>
              <a:gs pos="0">
                <a:srgbClr val="2B3814">
                  <a:alpha val="79000"/>
                </a:srgbClr>
              </a:gs>
              <a:gs pos="52000">
                <a:schemeClr val="accent3">
                  <a:lumMod val="50000"/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8832" y="384510"/>
            <a:ext cx="707517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以色列百姓在埃及</a:t>
            </a:r>
            <a:endParaRPr lang="en-US" altLang="zh-CN" sz="3200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Light" panose="02020603020101020101" charset="-127"/>
              <a:sym typeface="+mn-ea"/>
            </a:endParaRPr>
          </a:p>
          <a:p>
            <a:pPr algn="l"/>
            <a:r>
              <a:rPr lang="zh-CN" altLang="en-US" sz="3600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过着</a:t>
            </a:r>
            <a:r>
              <a:rPr lang="zh-CN" altLang="en-US" sz="4400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奴仆</a:t>
            </a:r>
            <a:r>
              <a:rPr lang="zh-CN" altLang="en-US" sz="3600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的生活</a:t>
            </a:r>
            <a:endParaRPr lang="ko-KR" altLang="en-US" sz="3200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91264" y="5299879"/>
            <a:ext cx="9409471" cy="10710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+mn-ea"/>
                <a:cs typeface="微软雅黑" panose="020B0503020204020204" pitchFamily="34" charset="-122"/>
                <a:sym typeface="+mn-ea"/>
              </a:rPr>
              <a:t>肉体想法的后果是 </a:t>
            </a:r>
            <a:r>
              <a:rPr lang="zh-CN" altLang="en-US" sz="4800" b="1" i="1" dirty="0">
                <a:ln w="12700" cmpd="sng"/>
                <a:solidFill>
                  <a:srgbClr val="FFC000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+mn-ea"/>
                <a:cs typeface="微软雅黑" panose="020B0503020204020204" pitchFamily="34" charset="-122"/>
                <a:sym typeface="+mn-ea"/>
              </a:rPr>
              <a:t>无法思考</a:t>
            </a:r>
            <a:endParaRPr sz="4000" b="1" i="1" dirty="0">
              <a:ln w="12700" cmpd="sng"/>
              <a:solidFill>
                <a:srgbClr val="FFC000"/>
              </a:solidFill>
              <a:effectLst>
                <a:glow rad="152400">
                  <a:schemeClr val="tx1">
                    <a:lumMod val="85000"/>
                    <a:lumOff val="15000"/>
                    <a:alpha val="40000"/>
                  </a:schemeClr>
                </a:glow>
              </a:effectLst>
              <a:latin typeface="+mn-ea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80642" y="5393772"/>
            <a:ext cx="6830716" cy="989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圣灵降临</a:t>
            </a:r>
            <a:r>
              <a:rPr lang="ko-KR" altLang="en-US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</a:t>
            </a:r>
            <a:r>
              <a:rPr lang="en-US" altLang="ko-KR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 </a:t>
            </a:r>
            <a:r>
              <a:rPr lang="zh-CN" altLang="en-US" sz="4400" b="1" dirty="0">
                <a:ln w="12700" cmpd="sng"/>
                <a:solidFill>
                  <a:srgbClr val="FFC000"/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脱离肉体的界限</a:t>
            </a:r>
            <a:endParaRPr lang="ko-KR" altLang="en-US" sz="4400" dirty="0">
              <a:ln w="12700" cmpd="sng"/>
              <a:solidFill>
                <a:srgbClr val="FFC000"/>
              </a:solidFill>
              <a:effectLst>
                <a:glow rad="63500">
                  <a:schemeClr val="tx1">
                    <a:lumMod val="85000"/>
                    <a:lumOff val="15000"/>
                    <a:alpha val="2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2457" y="1417196"/>
            <a:ext cx="9409471" cy="229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8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肉体的想法</a:t>
            </a:r>
            <a:endParaRPr lang="en-US" altLang="zh-CN" sz="4800" b="1" i="1" dirty="0">
              <a:ln w="12700" cmpd="sng"/>
              <a:solidFill>
                <a:schemeClr val="bg1"/>
              </a:solidFill>
              <a:effectLst>
                <a:glow rad="152400">
                  <a:schemeClr val="tx1">
                    <a:lumMod val="85000"/>
                    <a:lumOff val="15000"/>
                    <a:alpha val="40000"/>
                  </a:schemeClr>
                </a:glow>
              </a:effectLst>
              <a:latin typeface="10X10 Bold" panose="020D0604000000000000" pitchFamily="34" charset="-127"/>
              <a:ea typeface="10X10 Bold" panose="020D0604000000000000" pitchFamily="34" charset="-127"/>
              <a:cs typeface="微软雅黑" panose="020B0503020204020204" pitchFamily="34" charset="-122"/>
              <a:sym typeface="+mn-ea"/>
            </a:endParaRPr>
          </a:p>
          <a:p>
            <a:pPr lvl="3">
              <a:lnSpc>
                <a:spcPct val="150000"/>
              </a:lnSpc>
            </a:pPr>
            <a:r>
              <a:rPr lang="zh-CN" altLang="en-US" sz="40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与</a:t>
            </a:r>
            <a:r>
              <a:rPr lang="zh-CN" altLang="en-US" sz="54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神</a:t>
            </a:r>
            <a:r>
              <a:rPr lang="zh-CN" altLang="en-US" sz="40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是</a:t>
            </a:r>
            <a:r>
              <a:rPr lang="zh-CN" altLang="en-US" sz="54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仇敌</a:t>
            </a:r>
            <a:endParaRPr lang="ko-KR" altLang="en-US" sz="4000" b="1" i="1" dirty="0">
              <a:ln w="12700" cmpd="sng"/>
              <a:solidFill>
                <a:srgbClr val="FFC000"/>
              </a:solidFill>
              <a:effectLst>
                <a:glow rad="152400">
                  <a:schemeClr val="tx1">
                    <a:lumMod val="85000"/>
                    <a:lumOff val="15000"/>
                    <a:alpha val="40000"/>
                  </a:schemeClr>
                </a:glow>
              </a:effectLst>
              <a:latin typeface="10X10 Bold" panose="020D0604000000000000" pitchFamily="34" charset="-127"/>
              <a:ea typeface="10X10 Bold" panose="020D0604000000000000" pitchFamily="34" charset="-127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589.JPG" descr="C:\Users\1\Desktop\新建文件夹\未命名 (26).jpg未命名 (26)"/>
          <p:cNvPicPr>
            <a:picLocks noChangeAspect="1"/>
          </p:cNvPicPr>
          <p:nvPr/>
        </p:nvPicPr>
        <p:blipFill>
          <a:blip r:embed="rId4">
            <a:alphaModFix amt="72000"/>
            <a:lum bright="12000" contrast="18000"/>
          </a:blip>
          <a:srcRect/>
          <a:stretch>
            <a:fillRect/>
          </a:stretch>
        </p:blipFill>
        <p:spPr>
          <a:xfrm>
            <a:off x="503555" y="1749092"/>
            <a:ext cx="6078220" cy="3647440"/>
          </a:xfrm>
          <a:prstGeom prst="rect">
            <a:avLst/>
          </a:prstGeom>
          <a:ln w="12700">
            <a:miter lim="400000"/>
            <a:headEnd/>
            <a:tailEnd/>
          </a:ln>
          <a:effectLst>
            <a:softEdge rad="800100"/>
          </a:effectLst>
        </p:spPr>
      </p:pic>
      <p:sp>
        <p:nvSpPr>
          <p:cNvPr id="2" name="文本框 1"/>
          <p:cNvSpPr txBox="1"/>
          <p:nvPr/>
        </p:nvSpPr>
        <p:spPr>
          <a:xfrm>
            <a:off x="341323" y="1285542"/>
            <a:ext cx="7075170" cy="13665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600" b="1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神的法则</a:t>
            </a:r>
            <a:endParaRPr lang="en-US" altLang="zh-CN" sz="3600" b="1" dirty="0">
              <a:ln w="12700" cmpd="sng"/>
              <a:solidFill>
                <a:schemeClr val="bg2">
                  <a:lumMod val="95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Light" panose="02020603020101020101" charset="-127"/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US" altLang="ko-KR" sz="3600" b="1" spc="-150" dirty="0">
                <a:ln w="12700" cmpd="sng"/>
                <a:solidFill>
                  <a:schemeClr val="bg2">
                    <a:lumMod val="95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 </a:t>
            </a:r>
            <a:r>
              <a:rPr lang="zh-CN" altLang="en-US" sz="3600" b="1" spc="-150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Light" panose="02020603020101020101" charset="-127"/>
                <a:sym typeface="+mn-ea"/>
              </a:rPr>
              <a:t>从人里面出来的都是不洁的</a:t>
            </a:r>
            <a:endParaRPr lang="ko-KR" altLang="en-US" sz="3600" b="1" spc="-150" dirty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Light" panose="02020603020101020101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3. 속이기를 잘 하는 기브온 사람들을 아시나요? : 네이버 블로그">
            <a:extLst>
              <a:ext uri="{FF2B5EF4-FFF2-40B4-BE49-F238E27FC236}">
                <a16:creationId xmlns:a16="http://schemas.microsoft.com/office/drawing/2014/main" id="{C33A1F26-AC84-4E7D-87BC-F86F5D9E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89867"/>
            <a:ext cx="7620000" cy="381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61942" y="789867"/>
            <a:ext cx="3390672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400" b="1" spc="600" dirty="0">
                <a:ln w="12700" cmpd="sng"/>
                <a:solidFill>
                  <a:schemeClr val="bg1"/>
                </a:solidFill>
                <a:effectLst>
                  <a:glow rad="279400">
                    <a:schemeClr val="tx1">
                      <a:lumMod val="75000"/>
                      <a:lumOff val="25000"/>
                      <a:alpha val="3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基遍的居民</a:t>
            </a:r>
            <a:endParaRPr lang="en-US" altLang="ko-KR" sz="4400" b="1" spc="600" dirty="0">
              <a:ln w="12700" cmpd="sng"/>
              <a:solidFill>
                <a:schemeClr val="bg1"/>
              </a:solidFill>
              <a:effectLst>
                <a:glow rad="279400">
                  <a:schemeClr val="tx1">
                    <a:lumMod val="75000"/>
                    <a:lumOff val="25000"/>
                    <a:alpha val="3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 Bold" panose="020D0604000000000000" pitchFamily="34" charset="-127"/>
              <a:ea typeface="10X10 Bold" panose="020D0604000000000000" pitchFamily="34" charset="-127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5.01. 기브온과의 화친 조약 (여호수아 9,10장)">
            <a:extLst>
              <a:ext uri="{FF2B5EF4-FFF2-40B4-BE49-F238E27FC236}">
                <a16:creationId xmlns:a16="http://schemas.microsoft.com/office/drawing/2014/main" id="{68396105-80B1-4161-8AC1-A99E3850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52537"/>
            <a:ext cx="5543550" cy="3000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 descr="7b0a2020202022776f7264617274223a20227b5c2269645c223a32353030323936382c5c227469645c223a31333439337d220a7d0a"/>
          <p:cNvSpPr txBox="1"/>
          <p:nvPr/>
        </p:nvSpPr>
        <p:spPr>
          <a:xfrm>
            <a:off x="925649" y="3942787"/>
            <a:ext cx="4633390" cy="82638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 spc="300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YoonGothic Medium" panose="02020603020101020101" charset="-127"/>
                <a:sym typeface="+mn-ea"/>
              </a:rPr>
              <a:t>假充成使者</a:t>
            </a:r>
            <a:endParaRPr lang="en-US" altLang="ko-KR" sz="3600" b="1" spc="300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pitchFamily="34" charset="-127"/>
              <a:ea typeface="10X10" panose="020D0604000000000000" pitchFamily="34" charset="-127"/>
              <a:cs typeface="YoonGothic Medium" panose="02020603020101020101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83508" y="5409748"/>
            <a:ext cx="4624984" cy="989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YoonGothic Medium" panose="02020603020101020101" charset="-127"/>
                <a:sym typeface="+mn-ea"/>
              </a:rPr>
              <a:t>旧口袋</a:t>
            </a:r>
            <a:r>
              <a:rPr lang="ko-KR" altLang="en-US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</a:t>
            </a:r>
            <a:r>
              <a:rPr lang="en-US" altLang="ko-KR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 </a:t>
            </a:r>
            <a:r>
              <a:rPr lang="zh-CN" altLang="en-US" sz="4400" b="1" dirty="0">
                <a:ln w="12700" cmpd="sng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没有能力</a:t>
            </a:r>
            <a:endParaRPr lang="ko-KR" altLang="en-US" sz="4400" dirty="0">
              <a:ln w="12700" cmpd="sng"/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tx1">
                    <a:lumMod val="85000"/>
                    <a:lumOff val="15000"/>
                    <a:alpha val="2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descr="7b0a2020202022776f7264617274223a20227b5c2269645c223a32353030323936382c5c227469645c223a31333439337d220a7d0a"/>
          <p:cNvSpPr txBox="1"/>
          <p:nvPr/>
        </p:nvSpPr>
        <p:spPr>
          <a:xfrm>
            <a:off x="2471737" y="5488305"/>
            <a:ext cx="7248525" cy="988347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spc="300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软弱的</a:t>
            </a:r>
            <a:r>
              <a:rPr lang="zh-CN" altLang="en-US" sz="3200" spc="300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地方</a:t>
            </a:r>
            <a:r>
              <a:rPr lang="en-US" altLang="ko-KR" sz="3200" spc="300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, </a:t>
            </a:r>
            <a:r>
              <a:rPr lang="zh-CN" altLang="en-US" sz="4400" b="1" spc="300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疼痛</a:t>
            </a:r>
            <a:r>
              <a:rPr lang="ko-KR" altLang="en-US" sz="3200" spc="300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 </a:t>
            </a:r>
            <a:r>
              <a:rPr lang="zh-CN" altLang="en-US" sz="3200" spc="300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的地方是中心</a:t>
            </a:r>
            <a:endParaRPr lang="zh-CN" sz="3200" spc="300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44711" y="5510264"/>
            <a:ext cx="5902578" cy="989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旧衣服</a:t>
            </a:r>
            <a:r>
              <a:rPr lang="ko-KR" altLang="en-US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</a:t>
            </a:r>
            <a:r>
              <a:rPr lang="en-US" altLang="ko-KR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 </a:t>
            </a:r>
            <a:r>
              <a:rPr lang="zh-CN" altLang="en-US" sz="4400" b="1" dirty="0">
                <a:ln w="12700" cmpd="sng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没有我们的义</a:t>
            </a:r>
            <a:endParaRPr lang="ko-KR" altLang="en-US" sz="4400" b="1" dirty="0">
              <a:ln w="12700" cmpd="sng"/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tx1">
                    <a:lumMod val="85000"/>
                    <a:lumOff val="15000"/>
                    <a:alpha val="2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661181" y="684333"/>
            <a:ext cx="4219899" cy="1212652"/>
          </a:xfrm>
          <a:prstGeom prst="roundRect">
            <a:avLst>
              <a:gd name="adj" fmla="val 19613"/>
            </a:avLst>
          </a:prstGeom>
          <a:solidFill>
            <a:srgbClr val="002060">
              <a:alpha val="53000"/>
            </a:srgbClr>
          </a:solidFill>
          <a:ln w="31750">
            <a:solidFill>
              <a:schemeClr val="bg1">
                <a:lumMod val="9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i="1" spc="-150" dirty="0">
                <a:ln w="12700" cmpd="sng"/>
                <a:solidFill>
                  <a:schemeClr val="bg2"/>
                </a:solidFill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父亲给二儿子</a:t>
            </a:r>
            <a:endParaRPr lang="en-US" altLang="zh-CN" sz="3200" b="1" i="1" spc="-150" dirty="0">
              <a:ln w="12700" cmpd="sng"/>
              <a:solidFill>
                <a:schemeClr val="bg2"/>
              </a:solidFill>
              <a:latin typeface="10X10 Bold" panose="020D0604000000000000" pitchFamily="34" charset="-127"/>
              <a:ea typeface="10X10 Bold" panose="020D0604000000000000" pitchFamily="34" charset="-127"/>
              <a:cs typeface="YoonGothic Light" panose="02020603020101020101" charset="-127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 b="1" i="1" spc="-150" dirty="0">
                <a:ln w="12700" cmpd="sng"/>
                <a:solidFill>
                  <a:schemeClr val="bg2"/>
                </a:solidFill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穿了上好的衣服</a:t>
            </a:r>
          </a:p>
        </p:txBody>
      </p:sp>
      <p:pic>
        <p:nvPicPr>
          <p:cNvPr id="5122" name="Picture 2" descr="아버지, 큰 아들, 탕자의 마음 (사순 2주 토요일) &amp;gt; 강론말씀 | 강화성당 홈페이지">
            <a:extLst>
              <a:ext uri="{FF2B5EF4-FFF2-40B4-BE49-F238E27FC236}">
                <a16:creationId xmlns:a16="http://schemas.microsoft.com/office/drawing/2014/main" id="{FA3A04B1-8FB4-4AD5-BB06-49D66A5ED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/>
          <a:stretch/>
        </p:blipFill>
        <p:spPr bwMode="auto">
          <a:xfrm>
            <a:off x="428047" y="1896985"/>
            <a:ext cx="7413625" cy="48285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6305" y="5473322"/>
            <a:ext cx="10519389" cy="9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补过的旧鞋</a:t>
            </a:r>
            <a:r>
              <a:rPr lang="ko-KR" altLang="en-US" sz="36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</a:t>
            </a:r>
            <a:r>
              <a:rPr lang="en-US" altLang="ko-KR" sz="36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 </a:t>
            </a:r>
            <a:r>
              <a:rPr lang="zh-CN" altLang="en-US" sz="4000" b="1" dirty="0">
                <a:ln w="12700" cmpd="sng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撇弃我的经验和方向</a:t>
            </a:r>
            <a:endParaRPr lang="ko-KR" altLang="en-US" sz="4000" b="1" dirty="0">
              <a:ln w="12700" cmpd="sng"/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tx1">
                    <a:lumMod val="85000"/>
                    <a:lumOff val="15000"/>
                    <a:alpha val="2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탕자의 귀향 - 평촌감리교회">
            <a:extLst>
              <a:ext uri="{FF2B5EF4-FFF2-40B4-BE49-F238E27FC236}">
                <a16:creationId xmlns:a16="http://schemas.microsoft.com/office/drawing/2014/main" id="{998F95EE-7D30-45F4-A0BF-7E5798D9B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8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02"/>
          <a:stretch/>
        </p:blipFill>
        <p:spPr bwMode="auto">
          <a:xfrm>
            <a:off x="0" y="0"/>
            <a:ext cx="8053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C16E85D-99B2-4FBA-AC58-1B8C7170E09C}"/>
              </a:ext>
            </a:extLst>
          </p:cNvPr>
          <p:cNvSpPr/>
          <p:nvPr/>
        </p:nvSpPr>
        <p:spPr>
          <a:xfrm>
            <a:off x="7427940" y="0"/>
            <a:ext cx="1284528" cy="6858000"/>
          </a:xfrm>
          <a:prstGeom prst="rect">
            <a:avLst/>
          </a:prstGeom>
          <a:gradFill>
            <a:gsLst>
              <a:gs pos="0">
                <a:srgbClr val="5874A4">
                  <a:alpha val="0"/>
                </a:srgbClr>
              </a:gs>
              <a:gs pos="62000">
                <a:srgbClr val="5874A4"/>
              </a:gs>
              <a:gs pos="46000">
                <a:srgbClr val="5874A4"/>
              </a:gs>
              <a:gs pos="100000">
                <a:srgbClr val="5874A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3063" y="240714"/>
            <a:ext cx="9227126" cy="1459022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5874A4">
                  <a:alpha val="78000"/>
                </a:srgbClr>
              </a:gs>
              <a:gs pos="100000">
                <a:srgbClr val="5874A4">
                  <a:alpha val="0"/>
                </a:srgbClr>
              </a:gs>
              <a:gs pos="0">
                <a:srgbClr val="5874A4">
                  <a:alpha val="90000"/>
                </a:srgbClr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3600" b="1" spc="-150" dirty="0">
                <a:ln w="12700" cmpd="sng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要进入神的世界</a:t>
            </a:r>
            <a:endParaRPr lang="en-US" altLang="zh-CN" sz="3600" b="1" spc="-150" dirty="0">
              <a:ln w="12700" cmpd="sng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3600" b="1" spc="-150" dirty="0">
                <a:ln w="12700" cmpd="sng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要脱下</a:t>
            </a:r>
            <a:r>
              <a:rPr lang="zh-CN" altLang="en-US" sz="3600" b="1" i="1" spc="-150" dirty="0">
                <a:ln w="12700" cmpd="sng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自己的鞋子</a:t>
            </a:r>
            <a:endParaRPr lang="en-US" altLang="zh-CN" sz="3600" b="1" i="1" spc="-150" dirty="0">
              <a:ln w="12700" cmpd="sng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3B6F16F-4605-491D-8321-487E15F32683}"/>
              </a:ext>
            </a:extLst>
          </p:cNvPr>
          <p:cNvSpPr txBox="1"/>
          <p:nvPr/>
        </p:nvSpPr>
        <p:spPr>
          <a:xfrm>
            <a:off x="233681" y="240714"/>
            <a:ext cx="108066" cy="1459022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5874A4"/>
              </a:gs>
              <a:gs pos="0">
                <a:srgbClr val="5874A4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3600" i="1" spc="-150" dirty="0">
              <a:ln w="12700" cmpd="sng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8740" y="1361084"/>
            <a:ext cx="4504759" cy="18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-150" dirty="0">
                <a:solidFill>
                  <a:schemeClr val="bg2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</a:rPr>
              <a:t>是因为环境不好</a:t>
            </a:r>
            <a:endParaRPr lang="en-US" altLang="zh-CN" sz="4000" b="1" spc="-150" dirty="0">
              <a:solidFill>
                <a:schemeClr val="bg2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10X10 Bold" panose="020D0604000000000000" pitchFamily="34" charset="-127"/>
              <a:ea typeface="10X10 Bold" panose="020D0604000000000000" pitchFamily="34" charset="-127"/>
            </a:endParaRPr>
          </a:p>
          <a:p>
            <a:pPr lvl="2">
              <a:lnSpc>
                <a:spcPct val="150000"/>
              </a:lnSpc>
            </a:pPr>
            <a:r>
              <a:rPr lang="zh-CN" altLang="en-US" sz="4000" b="1" spc="-150" dirty="0">
                <a:solidFill>
                  <a:schemeClr val="bg2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</a:rPr>
              <a:t>我们才难的吗？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429000"/>
            <a:ext cx="656705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i="1" spc="-150" dirty="0">
                <a:ln w="12700" cmpd="sng">
                  <a:noFill/>
                </a:ln>
                <a:solidFill>
                  <a:schemeClr val="accent4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没有</a:t>
            </a:r>
            <a:r>
              <a:rPr lang="zh-CN" altLang="en-US" sz="4800" b="1" i="1" spc="-150" dirty="0">
                <a:ln w="12700" cmpd="sng">
                  <a:noFill/>
                </a:ln>
                <a:solidFill>
                  <a:srgbClr val="FFD79B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话语  </a:t>
            </a:r>
            <a:r>
              <a:rPr lang="zh-CN" altLang="en-US" sz="4800" b="1" i="1" spc="-150" dirty="0">
                <a:ln w="12700" cmpd="sng">
                  <a:noFill/>
                </a:ln>
                <a:solidFill>
                  <a:schemeClr val="accent4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没有</a:t>
            </a:r>
            <a:r>
              <a:rPr lang="zh-CN" altLang="en-US" sz="4800" b="1" i="1" spc="-150" dirty="0">
                <a:ln w="12700" cmpd="sng">
                  <a:noFill/>
                </a:ln>
                <a:solidFill>
                  <a:srgbClr val="FFD79B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sym typeface="+mn-ea"/>
              </a:rPr>
              <a:t>粮食</a:t>
            </a:r>
            <a:endParaRPr lang="en-US" altLang="zh-CN" sz="4800" b="1" i="1" spc="-150" dirty="0">
              <a:ln w="12700" cmpd="sng">
                <a:noFill/>
              </a:ln>
              <a:solidFill>
                <a:srgbClr val="FFD79B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  <a:p>
            <a:pPr algn="ctr"/>
            <a:r>
              <a:rPr lang="zh-CN" altLang="en-US" sz="4800" b="1" i="1" spc="-150" dirty="0">
                <a:ln w="12700" cmpd="sng">
                  <a:noFill/>
                </a:ln>
                <a:solidFill>
                  <a:schemeClr val="accent4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Light" panose="02020603020101020101" charset="-127"/>
                <a:sym typeface="+mn-ea"/>
              </a:rPr>
              <a:t>才会难</a:t>
            </a:r>
            <a:endParaRPr lang="zh-CN" sz="4800" b="1" i="1" spc="-150" dirty="0">
              <a:ln w="12700" cmpd="sng">
                <a:noFill/>
              </a:ln>
              <a:solidFill>
                <a:schemeClr val="accent4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10X10 Bold" panose="020D0604000000000000" pitchFamily="34" charset="-127"/>
              <a:ea typeface="10X10 Bold" panose="020D0604000000000000" pitchFamily="34" charset="-127"/>
              <a:cs typeface="YoonGothic Light" panose="02020603020101020101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93329" y="5462622"/>
            <a:ext cx="7805342" cy="989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干的长了霉的饼</a:t>
            </a:r>
            <a:r>
              <a:rPr lang="ko-KR" altLang="en-US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 </a:t>
            </a:r>
            <a:r>
              <a:rPr lang="zh-CN" altLang="en-US" sz="4400" b="1" dirty="0">
                <a:ln w="12700" cmpd="sng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我们没有粮食</a:t>
            </a:r>
            <a:endParaRPr lang="ko-KR" altLang="en-US" sz="4400" dirty="0">
              <a:ln w="12700" cmpd="sng"/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tx1">
                    <a:lumMod val="85000"/>
                    <a:lumOff val="15000"/>
                    <a:alpha val="2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 Bold" panose="020D0604000000000000" pitchFamily="34" charset="-127"/>
              <a:ea typeface="10X10 Bold" panose="020D0604000000000000" pitchFamily="34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5453023"/>
            <a:ext cx="1192695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zh-CN" altLang="en-US" sz="3200" b="1" kern="700" spc="-100" dirty="0">
                <a:ln w="12700" cmpd="sng"/>
                <a:solidFill>
                  <a:schemeClr val="bg2"/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破裂缝补的旧皮袋</a:t>
            </a:r>
            <a:r>
              <a:rPr lang="ko-KR" altLang="en-US" sz="3200" b="1" kern="700" spc="-100" dirty="0">
                <a:ln w="12700" cmpd="sng"/>
                <a:solidFill>
                  <a:schemeClr val="bg1"/>
                </a:solidFill>
                <a:effectLst/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➱ </a:t>
            </a:r>
            <a:r>
              <a:rPr lang="zh-CN" altLang="en-US" sz="3600" b="1" kern="700" spc="-100" dirty="0">
                <a:ln w="12700" cmpd="sng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tx1">
                      <a:lumMod val="85000"/>
                      <a:lumOff val="15000"/>
                      <a:alpha val="2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</a:rPr>
              <a:t>这地上没有盼望</a:t>
            </a:r>
            <a:endParaRPr lang="ko-KR" altLang="en-US" sz="3600" b="1" kern="700" spc="-100" dirty="0">
              <a:ln w="12700" cmpd="sng"/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tx1">
                    <a:lumMod val="85000"/>
                    <a:lumOff val="15000"/>
                    <a:alpha val="2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635934" y="1073704"/>
            <a:ext cx="7855734" cy="3343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altLang="ko-KR" sz="4800" b="1" i="1" dirty="0">
                <a:ln w="12700" cmpd="sng">
                  <a:solidFill>
                    <a:schemeClr val="tx1">
                      <a:lumMod val="85000"/>
                      <a:lumOff val="15000"/>
                      <a:alpha val="41000"/>
                    </a:schemeClr>
                  </a:solidFill>
                </a:ln>
                <a:solidFill>
                  <a:srgbClr val="FFC000"/>
                </a:solidFill>
                <a:effectLst>
                  <a:glow rad="850900">
                    <a:schemeClr val="bg1"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5400" b="1" dirty="0">
                <a:ln w="12700" cmpd="sng">
                  <a:noFill/>
                </a:ln>
                <a:solidFill>
                  <a:srgbClr val="FFC71B"/>
                </a:solidFill>
                <a:effectLst>
                  <a:glow rad="850900">
                    <a:schemeClr val="tx1">
                      <a:lumMod val="75000"/>
                      <a:lumOff val="2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不行的样子</a:t>
            </a:r>
            <a:endParaRPr lang="en-US" altLang="ko-KR" sz="5400" b="1" dirty="0">
              <a:ln w="12700" cmpd="sng">
                <a:noFill/>
              </a:ln>
              <a:solidFill>
                <a:srgbClr val="FFC71B"/>
              </a:solidFill>
              <a:effectLst>
                <a:glow rad="850900">
                  <a:schemeClr val="tx1">
                    <a:lumMod val="75000"/>
                    <a:lumOff val="25000"/>
                    <a:alpha val="40000"/>
                  </a:schemeClr>
                </a:glow>
              </a:effectLst>
              <a:latin typeface="10X10 Bold" panose="020D0604000000000000" pitchFamily="34" charset="-127"/>
              <a:ea typeface="10X10 Bold" panose="020D0604000000000000" pitchFamily="34" charset="-127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44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48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是将神的荣耀</a:t>
            </a:r>
            <a:endParaRPr lang="en-US" altLang="ko-KR" sz="4800" b="1" i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pitchFamily="34" charset="-127"/>
              <a:ea typeface="10X10" panose="020D0604000000000000" pitchFamily="34" charset="-127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显现的</a:t>
            </a:r>
            <a:r>
              <a:rPr lang="zh-CN" altLang="en-US" sz="4400" b="1" i="1" dirty="0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最好的状态</a:t>
            </a:r>
            <a:endParaRPr lang="zh-CN" altLang="ko-KR" sz="4400" b="1" i="1" dirty="0">
              <a:ln w="0" cmpd="sng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10X10" panose="020D0604000000000000" pitchFamily="34" charset="-127"/>
              <a:ea typeface="10X10" panose="020D0604000000000000" pitchFamily="34" charset="-127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45815" y="5234549"/>
            <a:ext cx="5500370" cy="9077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我本来就是这样的存在</a:t>
            </a:r>
            <a:r>
              <a:rPr lang="en-US" altLang="ko-KR" sz="4000" b="1" i="1" dirty="0">
                <a:ln w="12700" cmpd="sng"/>
                <a:solidFill>
                  <a:schemeClr val="bg1"/>
                </a:solidFill>
                <a:effectLst>
                  <a:glow rad="1524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! </a:t>
            </a:r>
            <a:endParaRPr sz="4000" b="1" i="1" dirty="0">
              <a:ln w="12700" cmpd="sng"/>
              <a:solidFill>
                <a:schemeClr val="bg1"/>
              </a:solidFill>
              <a:effectLst>
                <a:glow rad="152400">
                  <a:schemeClr val="tx1">
                    <a:lumMod val="85000"/>
                    <a:lumOff val="15000"/>
                    <a:alpha val="40000"/>
                  </a:schemeClr>
                </a:glow>
              </a:effectLst>
              <a:latin typeface="10X10 Bold" panose="020D0604000000000000" pitchFamily="34" charset="-127"/>
              <a:ea typeface="10X10 Bold" panose="020D0604000000000000" pitchFamily="34" charset="-127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Administrator\Desktop\微信截图_20211213091958.png微信截图_20211213091958"/>
          <p:cNvPicPr>
            <a:picLocks noChangeAspect="1"/>
          </p:cNvPicPr>
          <p:nvPr/>
        </p:nvPicPr>
        <p:blipFill>
          <a:blip r:embed="rId4">
            <a:alphaModFix amt="50000"/>
            <a:lum contrast="6000"/>
          </a:blip>
          <a:srcRect/>
          <a:stretch>
            <a:fillRect/>
          </a:stretch>
        </p:blipFill>
        <p:spPr>
          <a:xfrm>
            <a:off x="669925" y="2928938"/>
            <a:ext cx="5862320" cy="3636010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4" name="文本框 3"/>
          <p:cNvSpPr txBox="1"/>
          <p:nvPr/>
        </p:nvSpPr>
        <p:spPr>
          <a:xfrm>
            <a:off x="504672" y="788352"/>
            <a:ext cx="3121367" cy="1955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ea"/>
              </a:rPr>
              <a:t>惩恶扬善</a:t>
            </a:r>
            <a:endParaRPr lang="en-US" altLang="ko-KR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ea"/>
              </a:rPr>
              <a:t>鼓励善良的行为</a:t>
            </a:r>
            <a:endParaRPr lang="en-US" altLang="zh-CN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ea"/>
              </a:rPr>
              <a:t>    </a:t>
            </a:r>
            <a:r>
              <a:rPr lang="zh-CN" altLang="en-US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ea"/>
              </a:rPr>
              <a:t>惩罚恶毒的行为</a:t>
            </a:r>
            <a:endParaRPr lang="en-US" altLang="ko-KR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4672" y="3056509"/>
            <a:ext cx="350462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6600" b="1" spc="600" dirty="0">
                <a:ln w="12700" cmpd="sng"/>
                <a:solidFill>
                  <a:srgbClr val="FFC71B"/>
                </a:solidFill>
                <a:effectLst>
                  <a:glow rad="4191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+mn-ea"/>
                <a:sym typeface="+mn-ea"/>
              </a:rPr>
              <a:t>‘</a:t>
            </a:r>
            <a:r>
              <a:rPr lang="zh-CN" altLang="en-US" sz="6600" b="1" spc="600" dirty="0">
                <a:ln w="12700" cmpd="sng"/>
                <a:solidFill>
                  <a:srgbClr val="FFC71B"/>
                </a:solidFill>
                <a:effectLst>
                  <a:glow rad="4191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+mn-ea"/>
                <a:sym typeface="+mn-ea"/>
              </a:rPr>
              <a:t>伪善</a:t>
            </a:r>
            <a:r>
              <a:rPr lang="en-US" altLang="ko-KR" sz="6600" b="1" spc="600" dirty="0">
                <a:ln w="12700" cmpd="sng"/>
                <a:solidFill>
                  <a:srgbClr val="FFC71B"/>
                </a:solidFill>
                <a:effectLst>
                  <a:glow rad="4191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+mn-ea"/>
                <a:sym typeface="+mn-ea"/>
              </a:rPr>
              <a:t>’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8718" y="5645785"/>
            <a:ext cx="7614585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没有神的话</a:t>
            </a:r>
            <a:r>
              <a:rPr lang="en-US" altLang="ko-KR" sz="4000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4000" b="1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没有办法生活的存在</a:t>
            </a:r>
            <a:endParaRPr lang="en-US" altLang="ko-KR" sz="4000" b="1" dirty="0">
              <a:ln w="12700" cmpd="sng"/>
              <a:solidFill>
                <a:srgbClr val="FFC000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pitchFamily="34" charset="-127"/>
              <a:ea typeface="10X10" panose="020D0604000000000000" pitchFamily="34" charset="-127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1933384" y="4570282"/>
            <a:ext cx="1156335" cy="1036955"/>
          </a:xfrm>
          <a:prstGeom prst="wedgeEllipseCallout">
            <a:avLst>
              <a:gd name="adj1" fmla="val 41213"/>
              <a:gd name="adj2" fmla="val 52204"/>
            </a:avLst>
          </a:prstGeom>
          <a:solidFill>
            <a:schemeClr val="bg1"/>
          </a:solidFill>
          <a:ln w="57150">
            <a:solidFill>
              <a:srgbClr val="144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33384" y="4673260"/>
            <a:ext cx="110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144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Gothic Medium" panose="02020603020101020101" charset="-127"/>
                <a:ea typeface="宋体" panose="02010600030101010101" pitchFamily="2" charset="-122"/>
              </a:rPr>
              <a:t>我的</a:t>
            </a:r>
            <a:endParaRPr lang="en-US" altLang="zh-CN" sz="2400" b="1" dirty="0">
              <a:solidFill>
                <a:srgbClr val="144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onGothic Medium" panose="02020603020101020101" charset="-127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144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onGothic Medium" panose="02020603020101020101" charset="-127"/>
                <a:ea typeface="宋体" panose="02010600030101010101" pitchFamily="2" charset="-122"/>
              </a:rPr>
              <a:t>样子</a:t>
            </a:r>
            <a:endParaRPr lang="zh-CN" altLang="ko-KR" sz="2400" b="1" dirty="0">
              <a:solidFill>
                <a:srgbClr val="144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onGothic Medium" panose="02020603020101020101" charset="-127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7b0a2020202022776f7264617274223a20227b5c2269645c223a32353030323936382c5c227469645c223a31333439337d220a7d0a"/>
          <p:cNvSpPr txBox="1"/>
          <p:nvPr/>
        </p:nvSpPr>
        <p:spPr>
          <a:xfrm>
            <a:off x="995997" y="4474869"/>
            <a:ext cx="10200005" cy="2000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>
              <a:lnSpc>
                <a:spcPct val="100000"/>
              </a:lnSpc>
            </a:pPr>
            <a:r>
              <a:rPr lang="zh-CN" altLang="en-US" sz="3600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信仰的基本</a:t>
            </a:r>
            <a:endParaRPr lang="en-US" altLang="ko-KR" sz="1400" b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85000"/>
                    <a:lumOff val="15000"/>
                    <a:alpha val="4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pitchFamily="34" charset="-127"/>
              <a:ea typeface="10X10" panose="020D0604000000000000" pitchFamily="34" charset="-127"/>
              <a:cs typeface="10X10" panose="020D0604000000000000" pitchFamily="34" charset="-127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ko-KR" sz="4400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‘ </a:t>
            </a:r>
            <a:r>
              <a:rPr lang="zh-CN" altLang="en-US" sz="4400" b="1" spc="300" dirty="0">
                <a:ln w="0" cap="flat" cmpd="sng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71000"/>
                    </a:prst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发现自己软弱的样子</a:t>
            </a:r>
            <a:r>
              <a:rPr lang="en-US" altLang="ko-KR" sz="4400" b="1" spc="300" dirty="0">
                <a:ln w="0" cap="flat" cmpd="sng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71000"/>
                    </a:prst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ko-KR" altLang="en-US" sz="4400" b="1" spc="300" dirty="0">
                <a:ln w="0" cap="flat" cmpd="sng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71000"/>
                    </a:prst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 </a:t>
            </a:r>
            <a:r>
              <a:rPr lang="zh-CN" altLang="en-US" sz="4400" b="1" spc="300" dirty="0">
                <a:ln w="0" cap="flat" cmpd="sng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71000"/>
                    </a:prstClr>
                  </a:outerShdw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通过我显现神的作工</a:t>
            </a:r>
            <a:r>
              <a:rPr lang="en-US" altLang="ko-KR" sz="4400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pitchFamily="34" charset="-127"/>
                <a:ea typeface="10X10" panose="020D0604000000000000" pitchFamily="34" charset="-127"/>
                <a:cs typeface="10X10" panose="020D0604000000000000" pitchFamily="34" charset="-127"/>
                <a:sym typeface="+mn-ea"/>
              </a:rPr>
              <a:t>’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코로나19 &amp;#39;팬데믹&amp;#39; 시대에 겪는 임신과 출산 –下- - 팜뉴스">
            <a:extLst>
              <a:ext uri="{FF2B5EF4-FFF2-40B4-BE49-F238E27FC236}">
                <a16:creationId xmlns:a16="http://schemas.microsoft.com/office/drawing/2014/main" id="{BB68448B-4947-4968-B844-CF7FF3DE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5" y="581722"/>
            <a:ext cx="4559220" cy="30394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8945E19-870D-4F0F-ADFA-68206A7D8317}"/>
              </a:ext>
            </a:extLst>
          </p:cNvPr>
          <p:cNvSpPr txBox="1"/>
          <p:nvPr/>
        </p:nvSpPr>
        <p:spPr>
          <a:xfrm>
            <a:off x="2362698" y="3652797"/>
            <a:ext cx="1066849" cy="265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7</a:t>
            </a:r>
            <a:r>
              <a:rPr lang="zh-CN" altLang="en-US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天</a:t>
            </a:r>
            <a:r>
              <a:rPr lang="ko-KR" altLang="en-US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endParaRPr lang="en-US" altLang="ko-KR" sz="2800" b="1" dirty="0">
              <a:solidFill>
                <a:schemeClr val="bg1"/>
              </a:solidFill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en-US" altLang="ko-KR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33</a:t>
            </a:r>
            <a:r>
              <a:rPr lang="zh-CN" altLang="en-US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天</a:t>
            </a:r>
            <a:r>
              <a:rPr lang="en-US" altLang="ko-KR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altLang="ko-KR" sz="32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40</a:t>
            </a:r>
            <a:r>
              <a:rPr lang="zh-CN" altLang="en-US" sz="24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天</a:t>
            </a:r>
            <a:endParaRPr lang="zh-CN" altLang="en-US" sz="2800" b="1" dirty="0">
              <a:solidFill>
                <a:schemeClr val="bg1"/>
              </a:solidFill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CCC6A3-4CA3-47F9-9BB7-82078E50CF42}"/>
              </a:ext>
            </a:extLst>
          </p:cNvPr>
          <p:cNvSpPr txBox="1"/>
          <p:nvPr/>
        </p:nvSpPr>
        <p:spPr>
          <a:xfrm>
            <a:off x="1028894" y="73916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effectLst>
                  <a:glow rad="152400">
                    <a:schemeClr val="bg1">
                      <a:lumMod val="85000"/>
                      <a:alpha val="76000"/>
                    </a:schemeClr>
                  </a:glow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 Bold" panose="020D0604000000000000" pitchFamily="34" charset="-127"/>
                <a:ea typeface="10X10 Bold" panose="020D0604000000000000" pitchFamily="34" charset="-127"/>
              </a:rPr>
              <a:t>生产的妇人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C59332-86D9-48D4-93B0-AB974B49B9C7}"/>
              </a:ext>
            </a:extLst>
          </p:cNvPr>
          <p:cNvSpPr txBox="1"/>
          <p:nvPr/>
        </p:nvSpPr>
        <p:spPr>
          <a:xfrm>
            <a:off x="532735" y="4743048"/>
            <a:ext cx="1522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产血洁净</a:t>
            </a:r>
            <a:endParaRPr lang="en-US" altLang="zh-CN" b="1" dirty="0">
              <a:solidFill>
                <a:schemeClr val="bg1"/>
              </a:solidFill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需要的日子</a:t>
            </a:r>
            <a:endParaRPr lang="zh-CN" altLang="en-US" b="1" dirty="0"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A28EF65-90D8-4CED-8E98-1C23B7FF407F}"/>
              </a:ext>
            </a:extLst>
          </p:cNvPr>
          <p:cNvSpPr txBox="1"/>
          <p:nvPr/>
        </p:nvSpPr>
        <p:spPr>
          <a:xfrm>
            <a:off x="532735" y="5607639"/>
            <a:ext cx="1800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满了洁净</a:t>
            </a:r>
            <a:endParaRPr lang="en-US" altLang="zh-CN" sz="1800" b="1" i="0" dirty="0">
              <a:solidFill>
                <a:schemeClr val="bg1"/>
              </a:solidFill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需要</a:t>
            </a:r>
            <a:r>
              <a:rPr lang="zh-CN" altLang="en-US" sz="1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的日子</a:t>
            </a:r>
            <a:endParaRPr lang="en-US" altLang="zh-CN" sz="1800" b="1" i="0" dirty="0">
              <a:solidFill>
                <a:schemeClr val="bg1"/>
              </a:solidFill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40F916-8086-406A-8367-24DBDAC6A6CB}"/>
              </a:ext>
            </a:extLst>
          </p:cNvPr>
          <p:cNvSpPr txBox="1"/>
          <p:nvPr/>
        </p:nvSpPr>
        <p:spPr>
          <a:xfrm>
            <a:off x="532735" y="3937946"/>
            <a:ext cx="800765" cy="45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不洁</a:t>
            </a:r>
            <a:endParaRPr lang="en-US" altLang="ko-KR" sz="2000" b="1" i="0" dirty="0">
              <a:solidFill>
                <a:schemeClr val="bg1"/>
              </a:solidFill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3C50CA5-8AA6-4062-B082-EB16E4B26089}"/>
              </a:ext>
            </a:extLst>
          </p:cNvPr>
          <p:cNvCxnSpPr>
            <a:cxnSpLocks/>
          </p:cNvCxnSpPr>
          <p:nvPr/>
        </p:nvCxnSpPr>
        <p:spPr>
          <a:xfrm>
            <a:off x="542260" y="3857625"/>
            <a:ext cx="5788690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29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56CF3AC-3F11-47E6-B2E3-94A476774725}"/>
              </a:ext>
            </a:extLst>
          </p:cNvPr>
          <p:cNvCxnSpPr>
            <a:cxnSpLocks/>
          </p:cNvCxnSpPr>
          <p:nvPr/>
        </p:nvCxnSpPr>
        <p:spPr>
          <a:xfrm>
            <a:off x="3962400" y="3371850"/>
            <a:ext cx="0" cy="297180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  <a:alpha val="79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178E328D-A4D6-48A4-830E-70A7E51162EC}"/>
              </a:ext>
            </a:extLst>
          </p:cNvPr>
          <p:cNvSpPr txBox="1"/>
          <p:nvPr/>
        </p:nvSpPr>
        <p:spPr>
          <a:xfrm>
            <a:off x="4619525" y="3647393"/>
            <a:ext cx="1140365" cy="265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14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天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66</a:t>
            </a:r>
            <a:r>
              <a:rPr lang="zh-CN" altLang="en-US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天</a:t>
            </a:r>
            <a:r>
              <a:rPr lang="en-US" altLang="ko-KR" sz="28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80</a:t>
            </a:r>
            <a:r>
              <a:rPr lang="zh-CN" altLang="en-US" sz="2400" b="1" i="0" dirty="0">
                <a:solidFill>
                  <a:schemeClr val="bg1"/>
                </a:solidFill>
                <a:effectLst>
                  <a:outerShdw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天</a:t>
            </a:r>
            <a:endParaRPr lang="zh-CN" altLang="en-US" sz="2800" b="1" dirty="0">
              <a:solidFill>
                <a:schemeClr val="bg1"/>
              </a:solidFill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51BEADA-6689-4425-9D1D-4B2087BA3413}"/>
              </a:ext>
            </a:extLst>
          </p:cNvPr>
          <p:cNvSpPr/>
          <p:nvPr/>
        </p:nvSpPr>
        <p:spPr>
          <a:xfrm>
            <a:off x="2289181" y="3347020"/>
            <a:ext cx="1140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男孩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272AAA7-687A-4790-A63E-1274500049A7}"/>
              </a:ext>
            </a:extLst>
          </p:cNvPr>
          <p:cNvSpPr/>
          <p:nvPr/>
        </p:nvSpPr>
        <p:spPr>
          <a:xfrm>
            <a:off x="4594931" y="3371850"/>
            <a:ext cx="11403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>
                <a:ln w="0"/>
                <a:solidFill>
                  <a:srgbClr val="E307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女孩</a:t>
            </a:r>
          </a:p>
        </p:txBody>
      </p:sp>
    </p:spTree>
    <p:extLst>
      <p:ext uri="{BB962C8B-B14F-4D97-AF65-F5344CB8AC3E}">
        <p14:creationId xmlns:p14="http://schemas.microsoft.com/office/powerpoint/2010/main" val="31722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465455" y="1106805"/>
            <a:ext cx="6915785" cy="15585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>
              <a:lnSpc>
                <a:spcPct val="150000"/>
              </a:lnSpc>
            </a:pPr>
            <a:r>
              <a:rPr lang="en-US" altLang="ko-KR" sz="5400" b="1" i="1" dirty="0">
                <a:ln w="12700" cmpd="sng">
                  <a:solidFill>
                    <a:schemeClr val="tx1">
                      <a:lumMod val="85000"/>
                      <a:lumOff val="15000"/>
                      <a:alpha val="41000"/>
                    </a:schemeClr>
                  </a:solidFill>
                </a:ln>
                <a:solidFill>
                  <a:srgbClr val="FFC000"/>
                </a:solidFill>
                <a:effectLst>
                  <a:glow rad="850900">
                    <a:schemeClr val="bg1"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7200" b="1" i="1" dirty="0">
                <a:ln w="12700" cmpd="sng">
                  <a:noFill/>
                </a:ln>
                <a:solidFill>
                  <a:srgbClr val="FFC71B"/>
                </a:solidFill>
                <a:effectLst>
                  <a:glow rad="850900">
                    <a:schemeClr val="tx1">
                      <a:lumMod val="75000"/>
                      <a:lumOff val="25000"/>
                      <a:alpha val="40000"/>
                    </a:schemeClr>
                  </a:glow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微软雅黑" panose="020B0503020204020204" pitchFamily="34" charset="-122"/>
                <a:sym typeface="+mn-ea"/>
              </a:rPr>
              <a:t>恶</a:t>
            </a:r>
            <a:r>
              <a:rPr lang="en-US" altLang="zh-CN" sz="6600" b="1" i="1" dirty="0">
                <a:ln w="12700" cmpd="sng">
                  <a:noFill/>
                </a:ln>
                <a:solidFill>
                  <a:srgbClr val="FFC71B"/>
                </a:solidFill>
                <a:effectLst>
                  <a:glow rad="850900">
                    <a:schemeClr val="tx1">
                      <a:lumMod val="75000"/>
                      <a:lumOff val="25000"/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4800" b="1" dirty="0">
                <a:ln w="0" cmpd="sng">
                  <a:solidFill>
                    <a:schemeClr val="tx1">
                      <a:lumMod val="85000"/>
                      <a:lumOff val="15000"/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10X10" panose="020D0604000000000000" pitchFamily="34" charset="-127"/>
                <a:ea typeface="10X10" panose="020D0604000000000000" pitchFamily="34" charset="-127"/>
                <a:cs typeface="微软雅黑" panose="020B0503020204020204" pitchFamily="34" charset="-122"/>
                <a:sym typeface="+mn-ea"/>
              </a:rPr>
              <a:t>无法改变成善</a:t>
            </a:r>
            <a:endParaRPr lang="ko-KR" altLang="en-US" sz="4800" b="1" dirty="0">
              <a:ln w="0" cmpd="sng">
                <a:solidFill>
                  <a:schemeClr val="tx1">
                    <a:lumMod val="85000"/>
                    <a:lumOff val="15000"/>
                    <a:alpha val="32000"/>
                  </a:schemeClr>
                </a:solidFill>
              </a:ln>
              <a:solidFill>
                <a:srgbClr val="C0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10X10" panose="020D0604000000000000" pitchFamily="34" charset="-127"/>
              <a:ea typeface="10X10" panose="020D0604000000000000" pitchFamily="34" charset="-127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589.JPG" descr="C:\Users\Administrator\Desktop\微信截图_20211213101254.png微信截图_20211213101254"/>
          <p:cNvPicPr>
            <a:picLocks noChangeAspect="1"/>
          </p:cNvPicPr>
          <p:nvPr/>
        </p:nvPicPr>
        <p:blipFill>
          <a:blip r:embed="rId4">
            <a:alphaModFix amt="70000"/>
            <a:lum bright="12000" contrast="30000"/>
          </a:blip>
          <a:srcRect/>
          <a:stretch>
            <a:fillRect/>
          </a:stretch>
        </p:blipFill>
        <p:spPr>
          <a:xfrm>
            <a:off x="0" y="2738755"/>
            <a:ext cx="4516120" cy="3841750"/>
          </a:xfrm>
          <a:prstGeom prst="rect">
            <a:avLst/>
          </a:prstGeom>
          <a:ln w="12700">
            <a:miter lim="400000"/>
            <a:headEnd/>
            <a:tailEnd/>
          </a:ln>
          <a:effectLst>
            <a:softEdge rad="1003300"/>
          </a:effectLst>
        </p:spPr>
      </p:pic>
      <p:sp>
        <p:nvSpPr>
          <p:cNvPr id="2" name="文本框 1"/>
          <p:cNvSpPr txBox="1"/>
          <p:nvPr/>
        </p:nvSpPr>
        <p:spPr>
          <a:xfrm>
            <a:off x="979373" y="1149116"/>
            <a:ext cx="5322570" cy="906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路加福音</a:t>
            </a:r>
            <a:r>
              <a:rPr lang="en-US" altLang="zh-CN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</a:t>
            </a:r>
            <a:r>
              <a:rPr lang="en-US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sz="28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4~6</a:t>
            </a:r>
            <a:r>
              <a:rPr lang="zh-CN" altLang="en-US" sz="28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reflection blurRad="254000" stA="18000" endA="50" endPos="400" dist="1016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节</a:t>
            </a:r>
            <a:endParaRPr lang="en-US" sz="2800" b="1" i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reflection blurRad="254000" stA="18000" endA="50" endPos="400" dist="1016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744" y="2137410"/>
            <a:ext cx="6417141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寻找迷失的羊的牧者</a:t>
            </a:r>
            <a:endParaRPr sz="5400" b="1" dirty="0">
              <a:ln w="12700" cmpd="sng">
                <a:noFill/>
              </a:ln>
              <a:solidFill>
                <a:schemeClr val="bg1"/>
              </a:solidFill>
              <a:effectLst>
                <a:glow rad="419100">
                  <a:schemeClr val="accent4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 Bold" panose="020D0604000000000000" pitchFamily="34" charset="-127"/>
              <a:ea typeface="10X10 Bold" panose="020D0604000000000000" pitchFamily="34" charset="-127"/>
              <a:cs typeface="YoonGothic Medium" panose="02020603020101020101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截图_20211213101222"/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230505" y="688064"/>
            <a:ext cx="6335395" cy="38487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文本框 1"/>
          <p:cNvSpPr txBox="1"/>
          <p:nvPr/>
        </p:nvSpPr>
        <p:spPr>
          <a:xfrm>
            <a:off x="1371629" y="3801601"/>
            <a:ext cx="4724371" cy="9036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b="1" spc="600" dirty="0">
                <a:ln w="12700" cmpd="sng">
                  <a:noFill/>
                </a:ln>
                <a:solidFill>
                  <a:schemeClr val="bg1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Medium" panose="02020603020101020101" charset="-127"/>
                <a:sym typeface="+mn-ea"/>
              </a:rPr>
              <a:t>在寻找</a:t>
            </a:r>
            <a:r>
              <a:rPr lang="zh-CN" altLang="en-US" sz="4800" b="1" spc="600" dirty="0">
                <a:ln w="12700" cmpd="sng">
                  <a:noFill/>
                </a:ln>
                <a:solidFill>
                  <a:srgbClr val="C00000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Medium" panose="02020603020101020101" charset="-127"/>
                <a:sym typeface="+mn-ea"/>
              </a:rPr>
              <a:t>软弱的羊</a:t>
            </a:r>
            <a:endParaRPr sz="4000" spc="600" dirty="0">
              <a:ln w="12700" cmpd="sng">
                <a:noFill/>
              </a:ln>
              <a:solidFill>
                <a:schemeClr val="bg1"/>
              </a:solidFill>
              <a:effectLst>
                <a:glow rad="419100">
                  <a:schemeClr val="accent4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Medium" panose="02020603020101020101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44574" y="5650387"/>
            <a:ext cx="690285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</a:rPr>
              <a:t>在主的引导和帮助下，</a:t>
            </a:r>
            <a:r>
              <a:rPr lang="zh-CN" altLang="en-US" sz="3100" b="1" dirty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</a:rPr>
              <a:t>神来做工的生活</a:t>
            </a:r>
            <a:endParaRPr lang="ko-KR" altLang="en-US" sz="3100" b="1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截图_20211213101222"/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230505" y="688064"/>
            <a:ext cx="6335395" cy="38487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文本框 1"/>
          <p:cNvSpPr txBox="1"/>
          <p:nvPr/>
        </p:nvSpPr>
        <p:spPr>
          <a:xfrm>
            <a:off x="596077" y="3873982"/>
            <a:ext cx="4288353" cy="16556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n w="12700" cmpd="sng">
                  <a:noFill/>
                </a:ln>
                <a:solidFill>
                  <a:schemeClr val="bg1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向着</a:t>
            </a:r>
            <a:r>
              <a:rPr lang="zh-CN" altLang="en-US" sz="4800" b="1" dirty="0">
                <a:ln w="12700" cmpd="sng">
                  <a:noFill/>
                </a:ln>
                <a:solidFill>
                  <a:srgbClr val="C00000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sym typeface="+mn-ea"/>
              </a:rPr>
              <a:t>迷失的羊</a:t>
            </a:r>
            <a:endParaRPr lang="ko-KR" altLang="en-US" sz="4000" dirty="0">
              <a:ln w="12700" cmpd="sng">
                <a:noFill/>
              </a:ln>
              <a:solidFill>
                <a:schemeClr val="bg1"/>
              </a:solidFill>
              <a:effectLst>
                <a:glow rad="419100">
                  <a:schemeClr val="accent4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Medium" panose="02020603020101020101" charset="-127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4000" dirty="0">
                <a:ln w="12700" cmpd="sng">
                  <a:noFill/>
                </a:ln>
                <a:solidFill>
                  <a:schemeClr val="bg1"/>
                </a:solidFill>
                <a:effectLst>
                  <a:glow rad="419100">
                    <a:schemeClr val="accent4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YoonGothic Medium" panose="02020603020101020101" charset="-127"/>
                <a:sym typeface="+mn-ea"/>
              </a:rPr>
              <a:t>主的心都浇注进去</a:t>
            </a:r>
            <a:endParaRPr sz="4000" dirty="0">
              <a:ln w="12700" cmpd="sng">
                <a:noFill/>
              </a:ln>
              <a:solidFill>
                <a:schemeClr val="bg1"/>
              </a:solidFill>
              <a:effectLst>
                <a:glow rad="419100">
                  <a:schemeClr val="accent4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YoonGothic Medium" panose="02020603020101020101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155" y="803275"/>
            <a:ext cx="8999220" cy="2361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为什么</a:t>
            </a:r>
            <a:endParaRPr lang="en-US" altLang="zh-CN" sz="4000" b="1" i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6600" b="1" i="1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+mn-ea"/>
                <a:sym typeface="+mn-ea"/>
              </a:rPr>
              <a:t>这么不行呢</a:t>
            </a:r>
            <a:r>
              <a:rPr lang="en-US" altLang="ko-KR" sz="4000" b="1" i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+mn-ea"/>
                <a:cs typeface="微软雅黑" panose="020B0503020204020204" pitchFamily="34" charset="-122"/>
                <a:sym typeface="+mn-ea"/>
              </a:rPr>
              <a:t>?</a:t>
            </a:r>
            <a:endParaRPr lang="zh-CN" sz="4000" b="1" i="1" dirty="0">
              <a:ln w="12700" cmpd="sng"/>
              <a:solidFill>
                <a:schemeClr val="bg2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+mn-ea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427</Words>
  <Application>Microsoft Office PowerPoint</Application>
  <PresentationFormat>宽屏</PresentationFormat>
  <Paragraphs>115</Paragraphs>
  <Slides>32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10X10</vt:lpstr>
      <vt:lpstr>10X10 Bold</vt:lpstr>
      <vt:lpstr>YoonGothic Light</vt:lpstr>
      <vt:lpstr>YoonGothic Medium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GoodNews HK Church</dc:creator>
  <cp:lastModifiedBy>A8150</cp:lastModifiedBy>
  <cp:revision>325</cp:revision>
  <dcterms:created xsi:type="dcterms:W3CDTF">2019-06-19T02:08:00Z</dcterms:created>
  <dcterms:modified xsi:type="dcterms:W3CDTF">2022-01-11T09:57:44Z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201702C6AC614887AB0B97CA3B926D72</vt:lpwstr>
  </property>
</Properties>
</file>