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notesSlides/notesSlide18.xml" ContentType="application/vnd.openxmlformats-officedocument.presentationml.notesSlide+xml"/>
  <Override PartName="/ppt/tags/tag73.xml" ContentType="application/vnd.openxmlformats-officedocument.presentationml.tags+xml"/>
  <Override PartName="/ppt/notesSlides/notesSlide19.xml" ContentType="application/vnd.openxmlformats-officedocument.presentationml.notesSlide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8" autoAdjust="0"/>
    <p:restoredTop sz="74595" autoAdjust="0"/>
  </p:normalViewPr>
  <p:slideViewPr>
    <p:cSldViewPr snapToGrid="0">
      <p:cViewPr varScale="1">
        <p:scale>
          <a:sx n="72" d="100"/>
          <a:sy n="72" d="100"/>
        </p:scale>
        <p:origin x="564" y="60"/>
      </p:cViewPr>
      <p:guideLst>
        <p:guide orient="horz" pos="222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1980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2A48B96-639E-45A3-A0BA-2464DFDB1FAA}" type="datetime1">
              <a:rPr lang="zh-CN" altLang="en-US"/>
              <a:pPr lvl="0">
                <a:defRPr/>
              </a:pPr>
              <a:t>2022/1/12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zh-CN" altLang="en-US"/>
              <a:t>单击此处编辑母版文本样式</a:t>
            </a:r>
          </a:p>
          <a:p>
            <a:pPr lvl="1">
              <a:defRPr/>
            </a:pPr>
            <a:r>
              <a:rPr lang="zh-CN" altLang="en-US"/>
              <a:t>第二级</a:t>
            </a:r>
          </a:p>
          <a:p>
            <a:pPr lvl="2">
              <a:defRPr/>
            </a:pPr>
            <a:r>
              <a:rPr lang="zh-CN" altLang="en-US"/>
              <a:t>第三级</a:t>
            </a:r>
          </a:p>
          <a:p>
            <a:pPr lvl="3">
              <a:defRPr/>
            </a:pPr>
            <a:r>
              <a:rPr lang="zh-CN" altLang="en-US"/>
              <a:t>第四级</a:t>
            </a:r>
          </a:p>
          <a:p>
            <a:pPr lvl="4">
              <a:defRPr/>
            </a:pPr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6837353-30EB-4A48-80EB-173D804AEFBD}" type="slidenum">
              <a:rPr lang="zh-CN" altLang="en-US"/>
              <a:pPr lvl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>
                <a:sym typeface="+mn-ea"/>
              </a:rPr>
              <a:t>02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30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10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11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14:04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15: 31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20:14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20:33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22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57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24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54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25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27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02:47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32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35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57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37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39</a:t>
            </a:r>
            <a:r>
              <a:rPr lang="zh-CN" altLang="en-US"/>
              <a:t>：</a:t>
            </a:r>
            <a:r>
              <a:rPr lang="en-US" altLang="zh-CN"/>
              <a:t>43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43:16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45:12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46:33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15: 31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03:45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04:09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04:17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05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30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05:45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6837353-30EB-4A48-80EB-173D804AEFBD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07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ym typeface="+mn-ea"/>
              </a:rPr>
              <a:t>10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5095" y="1511300"/>
            <a:ext cx="660717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    </a:t>
            </a:r>
            <a:r>
              <a:rPr lang="en-US" altLang="en-US" sz="5400" b="1" dirty="0" err="1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应许</a:t>
            </a:r>
            <a:endParaRPr lang="en-US" altLang="en-US" sz="5400" b="1" dirty="0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</a:endParaRPr>
          </a:p>
          <a:p>
            <a:pPr lvl="2"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和别人约定好将来要做的事情的行为</a:t>
            </a:r>
            <a:endParaRPr lang="en-US" altLang="ko-KR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596971" y="1569690"/>
            <a:ext cx="1983372" cy="289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我所看的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我的经验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我的感觉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0054" y="555968"/>
            <a:ext cx="1634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藐视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200449" y="1399820"/>
            <a:ext cx="2649063" cy="3544711"/>
          </a:xfrm>
          <a:custGeom>
            <a:avLst/>
            <a:gdLst>
              <a:gd name="connsiteX0" fmla="*/ 0 w 2649063"/>
              <a:gd name="connsiteY0" fmla="*/ 295688 h 3544711"/>
              <a:gd name="connsiteX1" fmla="*/ 295688 w 2649063"/>
              <a:gd name="connsiteY1" fmla="*/ 0 h 3544711"/>
              <a:gd name="connsiteX2" fmla="*/ 830687 w 2649063"/>
              <a:gd name="connsiteY2" fmla="*/ 0 h 3544711"/>
              <a:gd name="connsiteX3" fmla="*/ 1303955 w 2649063"/>
              <a:gd name="connsiteY3" fmla="*/ 0 h 3544711"/>
              <a:gd name="connsiteX4" fmla="*/ 1859530 w 2649063"/>
              <a:gd name="connsiteY4" fmla="*/ 0 h 3544711"/>
              <a:gd name="connsiteX5" fmla="*/ 2353375 w 2649063"/>
              <a:gd name="connsiteY5" fmla="*/ 0 h 3544711"/>
              <a:gd name="connsiteX6" fmla="*/ 2649063 w 2649063"/>
              <a:gd name="connsiteY6" fmla="*/ 295688 h 3544711"/>
              <a:gd name="connsiteX7" fmla="*/ 2649063 w 2649063"/>
              <a:gd name="connsiteY7" fmla="*/ 797755 h 3544711"/>
              <a:gd name="connsiteX8" fmla="*/ 2649063 w 2649063"/>
              <a:gd name="connsiteY8" fmla="*/ 1417955 h 3544711"/>
              <a:gd name="connsiteX9" fmla="*/ 2649063 w 2649063"/>
              <a:gd name="connsiteY9" fmla="*/ 2008622 h 3544711"/>
              <a:gd name="connsiteX10" fmla="*/ 2649063 w 2649063"/>
              <a:gd name="connsiteY10" fmla="*/ 2540223 h 3544711"/>
              <a:gd name="connsiteX11" fmla="*/ 2649063 w 2649063"/>
              <a:gd name="connsiteY11" fmla="*/ 3249023 h 3544711"/>
              <a:gd name="connsiteX12" fmla="*/ 2353375 w 2649063"/>
              <a:gd name="connsiteY12" fmla="*/ 3544711 h 3544711"/>
              <a:gd name="connsiteX13" fmla="*/ 1900684 w 2649063"/>
              <a:gd name="connsiteY13" fmla="*/ 3544711 h 3544711"/>
              <a:gd name="connsiteX14" fmla="*/ 1365685 w 2649063"/>
              <a:gd name="connsiteY14" fmla="*/ 3544711 h 3544711"/>
              <a:gd name="connsiteX15" fmla="*/ 871840 w 2649063"/>
              <a:gd name="connsiteY15" fmla="*/ 3544711 h 3544711"/>
              <a:gd name="connsiteX16" fmla="*/ 295688 w 2649063"/>
              <a:gd name="connsiteY16" fmla="*/ 3544711 h 3544711"/>
              <a:gd name="connsiteX17" fmla="*/ 0 w 2649063"/>
              <a:gd name="connsiteY17" fmla="*/ 3249023 h 3544711"/>
              <a:gd name="connsiteX18" fmla="*/ 0 w 2649063"/>
              <a:gd name="connsiteY18" fmla="*/ 2628823 h 3544711"/>
              <a:gd name="connsiteX19" fmla="*/ 0 w 2649063"/>
              <a:gd name="connsiteY19" fmla="*/ 1979089 h 3544711"/>
              <a:gd name="connsiteX20" fmla="*/ 0 w 2649063"/>
              <a:gd name="connsiteY20" fmla="*/ 1329355 h 3544711"/>
              <a:gd name="connsiteX21" fmla="*/ 0 w 2649063"/>
              <a:gd name="connsiteY21" fmla="*/ 295688 h 354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9063" h="3544711" extrusionOk="0">
                <a:moveTo>
                  <a:pt x="0" y="295688"/>
                </a:moveTo>
                <a:cubicBezTo>
                  <a:pt x="-27843" y="105699"/>
                  <a:pt x="110857" y="18312"/>
                  <a:pt x="295688" y="0"/>
                </a:cubicBezTo>
                <a:cubicBezTo>
                  <a:pt x="447075" y="-54329"/>
                  <a:pt x="720581" y="62267"/>
                  <a:pt x="830687" y="0"/>
                </a:cubicBezTo>
                <a:cubicBezTo>
                  <a:pt x="940793" y="-62267"/>
                  <a:pt x="1171885" y="1888"/>
                  <a:pt x="1303955" y="0"/>
                </a:cubicBezTo>
                <a:cubicBezTo>
                  <a:pt x="1436025" y="-1888"/>
                  <a:pt x="1624983" y="3799"/>
                  <a:pt x="1859530" y="0"/>
                </a:cubicBezTo>
                <a:cubicBezTo>
                  <a:pt x="2094078" y="-3799"/>
                  <a:pt x="2252413" y="26621"/>
                  <a:pt x="2353375" y="0"/>
                </a:cubicBezTo>
                <a:cubicBezTo>
                  <a:pt x="2548874" y="34850"/>
                  <a:pt x="2654223" y="93474"/>
                  <a:pt x="2649063" y="295688"/>
                </a:cubicBezTo>
                <a:cubicBezTo>
                  <a:pt x="2693674" y="433161"/>
                  <a:pt x="2595345" y="653775"/>
                  <a:pt x="2649063" y="797755"/>
                </a:cubicBezTo>
                <a:cubicBezTo>
                  <a:pt x="2702781" y="941735"/>
                  <a:pt x="2582705" y="1135285"/>
                  <a:pt x="2649063" y="1417955"/>
                </a:cubicBezTo>
                <a:cubicBezTo>
                  <a:pt x="2715421" y="1700625"/>
                  <a:pt x="2595594" y="1888003"/>
                  <a:pt x="2649063" y="2008622"/>
                </a:cubicBezTo>
                <a:cubicBezTo>
                  <a:pt x="2702532" y="2129241"/>
                  <a:pt x="2617956" y="2315534"/>
                  <a:pt x="2649063" y="2540223"/>
                </a:cubicBezTo>
                <a:cubicBezTo>
                  <a:pt x="2680170" y="2764912"/>
                  <a:pt x="2617488" y="2944674"/>
                  <a:pt x="2649063" y="3249023"/>
                </a:cubicBezTo>
                <a:cubicBezTo>
                  <a:pt x="2666180" y="3429249"/>
                  <a:pt x="2486546" y="3579538"/>
                  <a:pt x="2353375" y="3544711"/>
                </a:cubicBezTo>
                <a:cubicBezTo>
                  <a:pt x="2219291" y="3582993"/>
                  <a:pt x="2101055" y="3518638"/>
                  <a:pt x="1900684" y="3544711"/>
                </a:cubicBezTo>
                <a:cubicBezTo>
                  <a:pt x="1700313" y="3570784"/>
                  <a:pt x="1542752" y="3516322"/>
                  <a:pt x="1365685" y="3544711"/>
                </a:cubicBezTo>
                <a:cubicBezTo>
                  <a:pt x="1188618" y="3573100"/>
                  <a:pt x="1118020" y="3508044"/>
                  <a:pt x="871840" y="3544711"/>
                </a:cubicBezTo>
                <a:cubicBezTo>
                  <a:pt x="625661" y="3581378"/>
                  <a:pt x="557811" y="3534712"/>
                  <a:pt x="295688" y="3544711"/>
                </a:cubicBezTo>
                <a:cubicBezTo>
                  <a:pt x="94155" y="3542968"/>
                  <a:pt x="17700" y="3426197"/>
                  <a:pt x="0" y="3249023"/>
                </a:cubicBezTo>
                <a:cubicBezTo>
                  <a:pt x="-43162" y="3055210"/>
                  <a:pt x="42892" y="2912182"/>
                  <a:pt x="0" y="2628823"/>
                </a:cubicBezTo>
                <a:cubicBezTo>
                  <a:pt x="-42892" y="2345464"/>
                  <a:pt x="14678" y="2274645"/>
                  <a:pt x="0" y="1979089"/>
                </a:cubicBezTo>
                <a:cubicBezTo>
                  <a:pt x="-14678" y="1683533"/>
                  <a:pt x="55771" y="1507129"/>
                  <a:pt x="0" y="1329355"/>
                </a:cubicBezTo>
                <a:cubicBezTo>
                  <a:pt x="-55771" y="1151581"/>
                  <a:pt x="75731" y="574412"/>
                  <a:pt x="0" y="295688"/>
                </a:cubicBezTo>
                <a:close/>
              </a:path>
            </a:pathLst>
          </a:custGeom>
          <a:noFill/>
          <a:ln w="571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94455" y="1448292"/>
            <a:ext cx="3879429" cy="301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4000" b="1" spc="-200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有</a:t>
            </a:r>
            <a:r>
              <a:rPr lang="en-US" altLang="en-US" sz="4000" b="1" spc="-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应许的人</a:t>
            </a:r>
            <a:r>
              <a:rPr lang="ko-KR" altLang="en-US" sz="4000" b="1" spc="-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 </a:t>
            </a:r>
            <a:br>
              <a:rPr lang="en-US" altLang="ko-KR" sz="4000" b="1" spc="-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</a:br>
            <a:endParaRPr lang="en-US" altLang="ko-KR" sz="4000" b="1" spc="-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en-US" sz="4000" b="1" i="0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向着应许</a:t>
            </a:r>
            <a:r>
              <a:rPr lang="en-US" altLang="en-US" sz="4800" b="1" i="0" spc="-200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奔跑</a:t>
            </a:r>
            <a:endParaRPr lang="en-US" altLang="en-US" sz="4800" b="1" i="0" spc="-2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</p:txBody>
      </p:sp>
      <p:sp>
        <p:nvSpPr>
          <p:cNvPr id="16" name="文本框 15"/>
          <p:cNvSpPr txBox="1"/>
          <p:nvPr/>
        </p:nvSpPr>
        <p:spPr>
          <a:xfrm rot="5400000">
            <a:off x="2743102" y="2631479"/>
            <a:ext cx="982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8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endParaRPr lang="zh-CN" altLang="en-US" sz="4800"/>
          </a:p>
        </p:txBody>
      </p:sp>
      <p:sp>
        <p:nvSpPr>
          <p:cNvPr id="17" name="文本框 16"/>
          <p:cNvSpPr txBox="1"/>
          <p:nvPr/>
        </p:nvSpPr>
        <p:spPr>
          <a:xfrm>
            <a:off x="406399" y="1406591"/>
            <a:ext cx="1061156" cy="82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3200" b="1" spc="-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 </a:t>
            </a:r>
            <a:endParaRPr lang="en-US" altLang="ko-KR" sz="3200" b="1" spc="-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en-US" spc="0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06689" y="5458460"/>
            <a:ext cx="657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福音的能力大</a:t>
            </a:r>
            <a:r>
              <a:rPr lang="zh-CN" altLang="en-US" sz="3200" b="1" i="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  </a:t>
            </a:r>
            <a:r>
              <a:rPr lang="ko-KR" altLang="en-US" sz="3200" b="1" dirty="0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r>
              <a:rPr lang="zh-CN" altLang="en-US" sz="3200" dirty="0">
                <a:ln w="12700" cmpd="sng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都能越过去</a:t>
            </a:r>
            <a:endParaRPr lang="en-US" altLang="en-US" sz="32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64205" y="1272474"/>
            <a:ext cx="3420746" cy="255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相信我的判断</a:t>
            </a:r>
          </a:p>
          <a:p>
            <a:pPr algn="ctr">
              <a:lnSpc>
                <a:spcPct val="150000"/>
              </a:lnSpc>
              <a:defRPr/>
            </a:pPr>
            <a:endParaRPr lang="zh-CN" altLang="en-US" sz="3600" b="1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en-US" sz="36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与应许无关</a:t>
            </a:r>
          </a:p>
        </p:txBody>
      </p:sp>
      <p:sp>
        <p:nvSpPr>
          <p:cNvPr id="4" name="文本框 3"/>
          <p:cNvSpPr txBox="1"/>
          <p:nvPr/>
        </p:nvSpPr>
        <p:spPr>
          <a:xfrm rot="5400000">
            <a:off x="2685431" y="2307457"/>
            <a:ext cx="982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8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endParaRPr lang="zh-CN" altLang="en-US" sz="4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26185" y="1603638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1500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rgbClr val="EABD22">
                        <a:alpha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11500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rgbClr val="EABD22">
                      <a:alpha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pic>
        <p:nvPicPr>
          <p:cNvPr id="1030" name="Picture 6" descr="Law firm business development: 10 essential questions to ask a marketing  agency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3531538" y="682398"/>
            <a:ext cx="3519549" cy="233138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文本框 10"/>
          <p:cNvSpPr txBox="1"/>
          <p:nvPr/>
        </p:nvSpPr>
        <p:spPr>
          <a:xfrm>
            <a:off x="4540610" y="2211210"/>
            <a:ext cx="69762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8000">
                <a:gradFill>
                  <a:gsLst>
                    <a:gs pos="0">
                      <a:srgbClr val="EABD22">
                        <a:alpha val="0"/>
                      </a:srgbClr>
                    </a:gs>
                    <a:gs pos="60000">
                      <a:srgbClr val="EABD22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8000">
              <a:gradFill>
                <a:gsLst>
                  <a:gs pos="0">
                    <a:srgbClr val="EABD22">
                      <a:alpha val="0"/>
                    </a:srgbClr>
                  </a:gs>
                  <a:gs pos="60000">
                    <a:srgbClr val="EABD22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9537" y="2205322"/>
            <a:ext cx="321899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4300" b="1" spc="-3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您不犯罪吗</a:t>
            </a:r>
            <a:r>
              <a:rPr lang="zh-CN" altLang="en-US" sz="4300" b="1" spc="-3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？</a:t>
            </a:r>
            <a:endParaRPr lang="zh-CN" altLang="en-US" sz="4300" b="1" spc="-300">
              <a:solidFill>
                <a:srgbClr val="FFC000"/>
              </a:solidFill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穿着西装笔挺的男子正在演讲  描述已自动生成"/>
          <p:cNvPicPr>
            <a:picLocks noChangeAspect="1"/>
          </p:cNvPicPr>
          <p:nvPr/>
        </p:nvPicPr>
        <p:blipFill rotWithShape="1">
          <a:blip r:embed="rId2"/>
          <a:srcRect l="13860" r="23980"/>
          <a:stretch>
            <a:fillRect/>
          </a:stretch>
        </p:blipFill>
        <p:spPr>
          <a:xfrm>
            <a:off x="301147" y="3502545"/>
            <a:ext cx="3057873" cy="31297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文本框 11"/>
          <p:cNvSpPr txBox="1"/>
          <p:nvPr/>
        </p:nvSpPr>
        <p:spPr>
          <a:xfrm>
            <a:off x="2551447" y="4344147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8800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chemeClr val="bg1">
                        <a:alpha val="51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8800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chemeClr val="bg1">
                      <a:alpha val="51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13574" y="4642009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15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86714" y="4744256"/>
            <a:ext cx="2299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当然犯罪</a:t>
            </a:r>
            <a:endParaRPr lang="en-US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25628" y="1603638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1500" b="1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rgbClr val="EABD22">
                        <a:alpha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11500" b="1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rgbClr val="EABD22">
                      <a:alpha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pic>
        <p:nvPicPr>
          <p:cNvPr id="1030" name="Picture 6" descr="Law firm business development: 10 essential questions to ask a marketing  agency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3531538" y="682398"/>
            <a:ext cx="3519549" cy="233138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文本框 10"/>
          <p:cNvSpPr txBox="1"/>
          <p:nvPr/>
        </p:nvSpPr>
        <p:spPr>
          <a:xfrm>
            <a:off x="4540610" y="2211210"/>
            <a:ext cx="69762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8000" b="1">
                <a:gradFill>
                  <a:gsLst>
                    <a:gs pos="0">
                      <a:srgbClr val="EABD22">
                        <a:alpha val="0"/>
                      </a:srgbClr>
                    </a:gs>
                    <a:gs pos="60000">
                      <a:srgbClr val="EABD22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8000" b="1">
              <a:gradFill>
                <a:gsLst>
                  <a:gs pos="0">
                    <a:srgbClr val="EABD22">
                      <a:alpha val="0"/>
                    </a:srgbClr>
                  </a:gs>
                  <a:gs pos="60000">
                    <a:srgbClr val="EABD22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1481" y="2211359"/>
            <a:ext cx="38250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en-US" sz="3600" b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那你也是义人吗？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穿着西装笔挺的男子正在演讲  描述已自动生成"/>
          <p:cNvPicPr>
            <a:picLocks noChangeAspect="1"/>
          </p:cNvPicPr>
          <p:nvPr/>
        </p:nvPicPr>
        <p:blipFill rotWithShape="1">
          <a:blip r:embed="rId2"/>
          <a:srcRect l="13860" r="23980"/>
          <a:stretch>
            <a:fillRect/>
          </a:stretch>
        </p:blipFill>
        <p:spPr>
          <a:xfrm>
            <a:off x="301147" y="3502545"/>
            <a:ext cx="3057873" cy="31297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文本框 11"/>
          <p:cNvSpPr txBox="1"/>
          <p:nvPr/>
        </p:nvSpPr>
        <p:spPr>
          <a:xfrm>
            <a:off x="2550452" y="4344147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800" b="1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chemeClr val="bg1">
                        <a:alpha val="51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8800" b="1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chemeClr val="bg1">
                      <a:alpha val="51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89395" y="4642009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500" b="1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 b="1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8225" y="4768446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我是义人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35316" y="1603638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500" b="1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rgbClr val="EABD22">
                        <a:alpha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11500" b="1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rgbClr val="EABD22">
                      <a:alpha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pic>
        <p:nvPicPr>
          <p:cNvPr id="1030" name="Picture 6" descr="Law firm business development: 10 essential questions to ask a marketing  agency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3531538" y="682398"/>
            <a:ext cx="3519549" cy="233138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文本框 10"/>
          <p:cNvSpPr txBox="1"/>
          <p:nvPr/>
        </p:nvSpPr>
        <p:spPr>
          <a:xfrm>
            <a:off x="4540610" y="2211210"/>
            <a:ext cx="69762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000" b="1">
                <a:gradFill>
                  <a:gsLst>
                    <a:gs pos="0">
                      <a:srgbClr val="EABD22">
                        <a:alpha val="0"/>
                      </a:srgbClr>
                    </a:gs>
                    <a:gs pos="60000">
                      <a:srgbClr val="EABD22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8000" b="1">
              <a:gradFill>
                <a:gsLst>
                  <a:gs pos="0">
                    <a:srgbClr val="EABD22">
                      <a:alpha val="0"/>
                    </a:srgbClr>
                  </a:gs>
                  <a:gs pos="60000">
                    <a:srgbClr val="EABD22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5056" y="2211359"/>
            <a:ext cx="40703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600" b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你为什么是义人呢</a:t>
            </a:r>
            <a:r>
              <a:rPr lang="en-US" altLang="ko-KR" sz="3600" b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10X10 Bold"/>
                <a:ea typeface="10X10 Bold"/>
              </a:rPr>
              <a:t>?</a:t>
            </a:r>
            <a:endParaRPr lang="en-US" altLang="ko-KR" sz="3600" b="1">
              <a:solidFill>
                <a:srgbClr val="FFC000"/>
              </a:solidFill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穿着西装笔挺的男子正在演讲  描述已自动生成"/>
          <p:cNvPicPr>
            <a:picLocks noChangeAspect="1"/>
          </p:cNvPicPr>
          <p:nvPr/>
        </p:nvPicPr>
        <p:blipFill rotWithShape="1">
          <a:blip r:embed="rId2"/>
          <a:srcRect l="13860" r="23980"/>
          <a:stretch>
            <a:fillRect/>
          </a:stretch>
        </p:blipFill>
        <p:spPr>
          <a:xfrm>
            <a:off x="988426" y="3745261"/>
            <a:ext cx="2372172" cy="24279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文本框 11"/>
          <p:cNvSpPr txBox="1"/>
          <p:nvPr/>
        </p:nvSpPr>
        <p:spPr>
          <a:xfrm>
            <a:off x="2016871" y="4642008"/>
            <a:ext cx="751094" cy="1433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8800" b="1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chemeClr val="bg1">
                        <a:alpha val="51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8800" b="1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chemeClr val="bg1">
                      <a:alpha val="51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92669" y="4667175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1500" b="1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 b="1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56034" y="4972868"/>
            <a:ext cx="78560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i="0" dirty="0">
                <a:solidFill>
                  <a:schemeClr val="bg1"/>
                </a:solidFill>
                <a:effectLst/>
                <a:latin typeface="微软雅黑"/>
                <a:ea typeface="微软雅黑"/>
              </a:rPr>
              <a:t>但是</a:t>
            </a:r>
            <a:r>
              <a:rPr lang="zh-CN" altLang="en-US" sz="3200" b="1" i="0" dirty="0">
                <a:solidFill>
                  <a:srgbClr val="FFC000"/>
                </a:solidFill>
                <a:effectLst/>
                <a:latin typeface="微软雅黑"/>
                <a:ea typeface="微软雅黑"/>
              </a:rPr>
              <a:t>神说了我是义人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微软雅黑"/>
                <a:ea typeface="微软雅黑"/>
              </a:rPr>
              <a:t>了，那我能怎么办？</a:t>
            </a:r>
            <a:endParaRPr lang="ko-KR" altLang="en-US" sz="4000" b="1" dirty="0">
              <a:solidFill>
                <a:srgbClr val="FFC7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"/>
              <a:ea typeface="10X10"/>
            </a:endParaRPr>
          </a:p>
          <a:p>
            <a:pPr algn="ctr"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/>
                <a:ea typeface="10X10"/>
              </a:rPr>
              <a:t>                              --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/>
                <a:ea typeface="10X10"/>
              </a:rPr>
              <a:t>只主张应许的生活</a:t>
            </a:r>
            <a:endParaRPr lang="en-US" alt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"/>
              <a:ea typeface="10X1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72638" y="619341"/>
            <a:ext cx="2482193" cy="3744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7924" y="1176220"/>
            <a:ext cx="1622736" cy="64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600" b="1" spc="-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</a:rPr>
              <a:t>之前</a:t>
            </a:r>
            <a:endParaRPr lang="en-US" altLang="en-US" sz="36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73066" y="1176215"/>
            <a:ext cx="1477494" cy="6411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defRPr>
            </a:lvl1pPr>
          </a:lstStyle>
          <a:p>
            <a:pPr lvl="0" algn="ctr">
              <a:defRPr/>
            </a:pPr>
            <a:r>
              <a:rPr lang="en-US" altLang="en-US" spc="-200">
                <a:solidFill>
                  <a:srgbClr val="FFC000"/>
                </a:solidFill>
                <a:uFillTx/>
                <a:latin typeface="+mn-ea"/>
              </a:rPr>
              <a:t>之后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7924" y="2851395"/>
            <a:ext cx="1622736" cy="64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600" b="1" spc="-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</a:rPr>
              <a:t>旧约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09659" y="2851395"/>
            <a:ext cx="2204305" cy="64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600" b="1" spc="-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</a:rPr>
              <a:t>新约</a:t>
            </a:r>
          </a:p>
        </p:txBody>
      </p:sp>
      <p:sp>
        <p:nvSpPr>
          <p:cNvPr id="9" name="文本框 8"/>
          <p:cNvSpPr txBox="1"/>
          <p:nvPr/>
        </p:nvSpPr>
        <p:spPr>
          <a:xfrm rot="5400000">
            <a:off x="828226" y="2096468"/>
            <a:ext cx="9821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ln w="12700" cmpd="sng"/>
                <a:solidFill>
                  <a:schemeClr val="bg1"/>
                </a:solidFill>
                <a:effectLst/>
                <a:latin typeface="+mn-ea"/>
                <a:cs typeface="YoonGothic Medium"/>
                <a:sym typeface="+mn-ea"/>
              </a:rPr>
              <a:t>➱</a:t>
            </a:r>
            <a:endParaRPr lang="zh-CN" altLang="en-US" sz="4400" b="1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 rot="5400000">
            <a:off x="4720746" y="2096468"/>
            <a:ext cx="9821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ln w="12700" cmpd="sng"/>
                <a:solidFill>
                  <a:schemeClr val="bg1"/>
                </a:solidFill>
                <a:effectLst/>
                <a:latin typeface="+mn-ea"/>
                <a:cs typeface="YoonGothic Medium"/>
                <a:sym typeface="+mn-ea"/>
              </a:rPr>
              <a:t>➱</a:t>
            </a:r>
            <a:endParaRPr lang="zh-CN" altLang="en-US" sz="4400" b="1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0860" y="5368290"/>
            <a:ext cx="8218805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得救以后</a:t>
            </a:r>
            <a:r>
              <a:rPr lang="zh-CN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 </a:t>
            </a:r>
            <a:r>
              <a:rPr lang="ko-KR" altLang="en-US" sz="36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r>
              <a:rPr lang="zh-CN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 </a:t>
            </a:r>
            <a:r>
              <a:rPr lang="en-US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侧耳倾听</a:t>
            </a:r>
            <a:r>
              <a:rPr lang="zh-CN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 </a:t>
            </a:r>
            <a:r>
              <a:rPr lang="ko-KR" altLang="en-US" sz="36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 </a:t>
            </a:r>
            <a:r>
              <a:rPr lang="en-US" altLang="en-US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就必得活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20048" y="5383026"/>
            <a:ext cx="6180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i="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  <a:sym typeface="+mn-ea"/>
              </a:rPr>
              <a:t>侧耳听</a:t>
            </a:r>
            <a:r>
              <a:rPr lang="zh-CN" altLang="en-US" sz="3200" b="1" i="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   </a:t>
            </a:r>
            <a:r>
              <a:rPr lang="ko-KR" altLang="en-US" sz="3200" b="1" dirty="0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r>
              <a:rPr lang="zh-CN" altLang="en-US" sz="3200" b="1" i="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  </a:t>
            </a:r>
            <a:r>
              <a:rPr lang="en-US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永</a:t>
            </a:r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远的</a:t>
            </a:r>
            <a:r>
              <a:rPr lang="en-US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约</a:t>
            </a:r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定</a:t>
            </a:r>
            <a:endParaRPr lang="en-US" altLang="en-US" sz="32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3030" t="1320" r="23250" b="2220"/>
          <a:stretch>
            <a:fillRect/>
          </a:stretch>
        </p:blipFill>
        <p:spPr>
          <a:xfrm>
            <a:off x="929412" y="154123"/>
            <a:ext cx="3522133" cy="42121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文本框 3"/>
          <p:cNvSpPr txBox="1"/>
          <p:nvPr/>
        </p:nvSpPr>
        <p:spPr>
          <a:xfrm>
            <a:off x="395535" y="3931637"/>
            <a:ext cx="482854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b="1" spc="-10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撒母耳记下9章1节</a:t>
            </a:r>
          </a:p>
        </p:txBody>
      </p:sp>
      <p:sp>
        <p:nvSpPr>
          <p:cNvPr id="6" name="箭头: 下 5"/>
          <p:cNvSpPr/>
          <p:nvPr/>
        </p:nvSpPr>
        <p:spPr>
          <a:xfrm>
            <a:off x="2543724" y="4592083"/>
            <a:ext cx="532435" cy="6122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1822717" y="5219577"/>
            <a:ext cx="1973483" cy="69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约定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C521DE-8020-490B-BDF3-C392EE72A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1316" r="23249" b="2221"/>
          <a:stretch/>
        </p:blipFill>
        <p:spPr>
          <a:xfrm>
            <a:off x="929412" y="154123"/>
            <a:ext cx="4052831" cy="484685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2025" y="4646084"/>
            <a:ext cx="394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约拿单的儿子</a:t>
            </a:r>
            <a:endParaRPr lang="zh-CN" altLang="en-US" sz="3200" b="1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  <a:p>
            <a:pPr algn="ctr">
              <a:defRPr/>
            </a:pPr>
            <a:r>
              <a:rPr lang="en-US" altLang="en-US" sz="3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是瘸腿的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23030" t="1320" r="23250" b="2220"/>
          <a:stretch>
            <a:fillRect/>
          </a:stretch>
        </p:blipFill>
        <p:spPr>
          <a:xfrm>
            <a:off x="929412" y="154123"/>
            <a:ext cx="4052831" cy="484685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3030" t="1320" r="23250" b="2220"/>
          <a:stretch>
            <a:fillRect/>
          </a:stretch>
        </p:blipFill>
        <p:spPr>
          <a:xfrm>
            <a:off x="929412" y="154123"/>
            <a:ext cx="4052831" cy="48468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文本框 3"/>
          <p:cNvSpPr txBox="1"/>
          <p:nvPr/>
        </p:nvSpPr>
        <p:spPr>
          <a:xfrm>
            <a:off x="886649" y="4414073"/>
            <a:ext cx="4576629" cy="107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200" b="1" i="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这</a:t>
            </a:r>
            <a:r>
              <a:rPr lang="zh-CN" altLang="en-US" sz="3200" b="1" i="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样的人你也会守约吗？</a:t>
            </a:r>
            <a:endParaRPr lang="zh-CN" altLang="en-US" sz="32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ea typeface="微软雅黑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（测试应许的能力）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0890" y="1548535"/>
            <a:ext cx="4386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心里面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大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的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是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应许</a:t>
            </a:r>
            <a:endParaRPr lang="en-US" altLang="zh-CN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90" y="3246852"/>
            <a:ext cx="4249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不会跟随肉体生活</a:t>
            </a:r>
          </a:p>
        </p:txBody>
      </p:sp>
      <p:sp>
        <p:nvSpPr>
          <p:cNvPr id="5" name="文本框 4"/>
          <p:cNvSpPr txBox="1"/>
          <p:nvPr/>
        </p:nvSpPr>
        <p:spPr>
          <a:xfrm rot="5400000">
            <a:off x="2443114" y="2294120"/>
            <a:ext cx="982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4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endParaRPr lang="zh-CN" altLang="en-US" sz="5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0630" y="580601"/>
            <a:ext cx="5501148" cy="314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应许</a:t>
            </a:r>
            <a:r>
              <a:rPr lang="en-US" altLang="ko-KR" sz="40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9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- </a:t>
            </a:r>
            <a:r>
              <a:rPr lang="en-US" altLang="en-US" sz="39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接受约</a:t>
            </a:r>
            <a:endParaRPr lang="en-US" altLang="en-US" sz="39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  <a:cs typeface="10X1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39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- </a:t>
            </a:r>
            <a:r>
              <a:rPr lang="en-US" altLang="en-US" sz="39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相信约会成就</a:t>
            </a:r>
            <a:endParaRPr lang="en-US" altLang="en-US" sz="39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  <a:cs typeface="10X1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39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- </a:t>
            </a:r>
            <a:r>
              <a:rPr lang="en-US" altLang="zh-CN" sz="39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主张约生活</a:t>
            </a:r>
            <a:endParaRPr lang="en-US" altLang="zh-CN" sz="39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  <a:cs typeface="10X1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93953" y="5466954"/>
            <a:ext cx="5804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900" b="1" i="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比</a:t>
            </a:r>
            <a:r>
              <a:rPr lang="en-US" altLang="zh-CN" sz="5400" b="1" i="0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现实</a:t>
            </a:r>
            <a:r>
              <a:rPr lang="en-US" altLang="zh-CN" sz="3900" b="1" i="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更大的</a:t>
            </a:r>
            <a:r>
              <a:rPr lang="en-US" altLang="zh-CN" sz="6000" b="1" i="0" spc="300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约定</a:t>
            </a:r>
            <a:endParaRPr lang="en-US" altLang="zh-CN" sz="6000" b="1" i="0" spc="3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67480" y="1318594"/>
            <a:ext cx="4099560" cy="69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i="0">
                <a:solidFill>
                  <a:srgbClr val="FFC71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信仰的关键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7480" y="2988857"/>
            <a:ext cx="5533320" cy="81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主张应许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  </a:t>
            </a:r>
            <a:r>
              <a:rPr lang="en-US" altLang="zh-CN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VS</a:t>
            </a:r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不主张应许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7480" y="2341457"/>
            <a:ext cx="1958975" cy="6951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en-US" sz="40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  <a:sym typeface="+mn-ea"/>
              </a:rPr>
              <a:t>应许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2950" y="1404040"/>
            <a:ext cx="6553200" cy="21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得救以后</a:t>
            </a:r>
            <a:endParaRPr lang="en-US" altLang="en-US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+mn-ea"/>
              <a:cs typeface="10X10"/>
            </a:endParaRPr>
          </a:p>
          <a:p>
            <a:pPr lvl="0" algn="l">
              <a:lnSpc>
                <a:spcPct val="125000"/>
              </a:lnSpc>
              <a:defRPr/>
            </a:pP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应该准确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地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+mn-ea"/>
              <a:cs typeface="10X10"/>
            </a:endParaRPr>
          </a:p>
          <a:p>
            <a:pPr lvl="0" algn="l">
              <a:lnSpc>
                <a:spcPct val="125000"/>
              </a:lnSpc>
              <a:defRPr/>
            </a:pPr>
            <a:r>
              <a:rPr lang="en-US" alt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知道应许</a:t>
            </a:r>
            <a:endParaRPr lang="en-US" altLang="en-US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+mn-ea"/>
              <a:cs typeface="10X1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7683" y="567744"/>
            <a:ext cx="4412416" cy="3309312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4" name="文本框 3"/>
          <p:cNvSpPr txBox="1"/>
          <p:nvPr/>
        </p:nvSpPr>
        <p:spPr>
          <a:xfrm>
            <a:off x="1833880" y="3723129"/>
            <a:ext cx="2508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rPr>
              <a:t>统治者的梦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2044028"/>
            <a:ext cx="579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spc="-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心里的应许</a:t>
            </a:r>
            <a:endParaRPr lang="en-US" altLang="en-US" sz="40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</a:endParaRPr>
          </a:p>
          <a:p>
            <a:pPr algn="ctr">
              <a:defRPr/>
            </a:pPr>
            <a:endParaRPr lang="en-US" altLang="zh-CN" sz="40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</a:endParaRPr>
          </a:p>
          <a:p>
            <a:pPr algn="ctr">
              <a:defRPr/>
            </a:pPr>
            <a:endParaRPr lang="zh-CN" altLang="en-US" sz="40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</a:endParaRPr>
          </a:p>
          <a:p>
            <a:pPr algn="ctr">
              <a:defRPr/>
            </a:pPr>
            <a:r>
              <a:rPr lang="en-US" altLang="en-US" sz="4000" b="1" spc="-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</a:rPr>
              <a:t>战胜诱惑</a:t>
            </a:r>
            <a:endParaRPr lang="en-US" altLang="en-US" sz="40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FillTx/>
              <a:latin typeface="10X10"/>
              <a:ea typeface="10X10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2443114" y="2859030"/>
            <a:ext cx="982133" cy="90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6267" y="1253933"/>
            <a:ext cx="5786558" cy="372962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3" name="文本框 2"/>
          <p:cNvSpPr txBox="1"/>
          <p:nvPr/>
        </p:nvSpPr>
        <p:spPr>
          <a:xfrm>
            <a:off x="562680" y="938996"/>
            <a:ext cx="4099560" cy="82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800" b="1" i="0">
                <a:solidFill>
                  <a:srgbClr val="FFC71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瑞士银行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5" name="图片 4" descr="图片包含 游戏机, 轨道, 火车  描述已自动生成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2488" y="880533"/>
            <a:ext cx="3353803" cy="2431435"/>
          </a:xfrm>
          <a:prstGeom prst="rect">
            <a:avLst/>
          </a:prstGeom>
          <a:noFill/>
          <a:effectLst>
            <a:outerShdw dist="38100" dir="2700000" algn="tl" rotWithShape="0">
              <a:schemeClr val="tx2">
                <a:lumMod val="75000"/>
                <a:lumOff val="25000"/>
              </a:schemeClr>
            </a:outerShdw>
          </a:effec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4000" b="1">
                <a:solidFill>
                  <a:srgbClr val="FDF86F"/>
                </a:solidFill>
                <a:effectLst>
                  <a:outerShdw dist="50800" dir="2400000" algn="tl" rotWithShape="0">
                    <a:schemeClr val="tx2">
                      <a:lumMod val="90000"/>
                      <a:lumOff val="10000"/>
                    </a:schemeClr>
                  </a:outerShdw>
                </a:effectLst>
                <a:latin typeface="10X10 Bold"/>
                <a:ea typeface="10X10 Bold"/>
              </a:rPr>
              <a:t>路易十六世</a:t>
            </a:r>
            <a:endParaRPr lang="en-US" altLang="en-US" sz="4000" b="1">
              <a:solidFill>
                <a:schemeClr val="bg1"/>
              </a:solidFill>
              <a:effectLst>
                <a:outerShdw dist="50800" dir="2400000" algn="tl" rotWithShape="0">
                  <a:schemeClr val="tx2">
                    <a:lumMod val="90000"/>
                    <a:lumOff val="10000"/>
                  </a:schemeClr>
                </a:outerShdw>
              </a:effectLst>
              <a:latin typeface="10X10 Bold"/>
              <a:ea typeface="10X10 Bold"/>
            </a:endParaRPr>
          </a:p>
          <a:p>
            <a:pPr lvl="0">
              <a:defRPr/>
            </a:pPr>
            <a:r>
              <a:rPr lang="en-US" altLang="en-US" sz="4800" b="1">
                <a:solidFill>
                  <a:srgbClr val="FDF86F"/>
                </a:solidFill>
                <a:latin typeface="10X10 Bold"/>
                <a:ea typeface="10X10 Bold"/>
              </a:rPr>
              <a:t>法国大革命</a:t>
            </a:r>
          </a:p>
          <a:p>
            <a:pPr lvl="0">
              <a:defRPr/>
            </a:pPr>
            <a:r>
              <a:rPr lang="en-US" altLang="ko-KR" sz="3200" b="1">
                <a:solidFill>
                  <a:srgbClr val="FDF86F"/>
                </a:solidFill>
                <a:latin typeface="10X10 Bold"/>
                <a:ea typeface="10X10 Bold"/>
              </a:rPr>
              <a:t>(1792</a:t>
            </a:r>
            <a:r>
              <a:rPr lang="en-US" altLang="en-US" sz="3200" b="1">
                <a:solidFill>
                  <a:srgbClr val="FDF86F"/>
                </a:solidFill>
                <a:latin typeface="10X10 Bold"/>
                <a:ea typeface="10X10 Bold"/>
              </a:rPr>
              <a:t>年</a:t>
            </a:r>
            <a:r>
              <a:rPr lang="ko-KR" altLang="en-US" sz="3200" b="1">
                <a:solidFill>
                  <a:srgbClr val="FDF86F"/>
                </a:solidFill>
                <a:latin typeface="10X10 Bold"/>
                <a:ea typeface="10X10 Bold"/>
              </a:rPr>
              <a:t> </a:t>
            </a:r>
            <a:r>
              <a:rPr lang="en-US" altLang="ko-KR" sz="3200" b="1">
                <a:solidFill>
                  <a:srgbClr val="FDF86F"/>
                </a:solidFill>
                <a:latin typeface="10X10 Bold"/>
                <a:ea typeface="10X10 Bold"/>
              </a:rPr>
              <a:t>8</a:t>
            </a:r>
            <a:r>
              <a:rPr lang="en-US" altLang="en-US" sz="3200" b="1">
                <a:solidFill>
                  <a:srgbClr val="FDF86F"/>
                </a:solidFill>
                <a:latin typeface="10X10 Bold"/>
                <a:ea typeface="10X10 Bold"/>
              </a:rPr>
              <a:t>月</a:t>
            </a:r>
            <a:r>
              <a:rPr lang="ko-KR" altLang="en-US" sz="3200" b="1">
                <a:solidFill>
                  <a:srgbClr val="FDF86F"/>
                </a:solidFill>
                <a:latin typeface="10X10 Bold"/>
                <a:ea typeface="10X10 Bold"/>
              </a:rPr>
              <a:t> </a:t>
            </a:r>
            <a:r>
              <a:rPr lang="en-US" altLang="ko-KR" sz="3200" b="1">
                <a:solidFill>
                  <a:srgbClr val="FDF86F"/>
                </a:solidFill>
                <a:latin typeface="10X10 Bold"/>
                <a:ea typeface="10X10 Bold"/>
              </a:rPr>
              <a:t>10</a:t>
            </a:r>
            <a:r>
              <a:rPr lang="en-US" altLang="en-US" sz="3200" b="1">
                <a:solidFill>
                  <a:srgbClr val="FDF86F"/>
                </a:solidFill>
                <a:latin typeface="10X10 Bold"/>
                <a:ea typeface="10X10 Bold"/>
              </a:rPr>
              <a:t>日</a:t>
            </a:r>
            <a:r>
              <a:rPr lang="en-US" altLang="ko-KR" sz="3200" b="1">
                <a:solidFill>
                  <a:srgbClr val="FDF86F"/>
                </a:solidFill>
                <a:latin typeface="10X10 Bold"/>
                <a:ea typeface="10X10 Bold"/>
              </a:rPr>
              <a:t>)</a:t>
            </a:r>
          </a:p>
          <a:p>
            <a:pPr lvl="0">
              <a:defRPr/>
            </a:pPr>
            <a:r>
              <a:rPr lang="ko-KR" altLang="en-US" sz="3200" b="1">
                <a:solidFill>
                  <a:srgbClr val="FDF86F"/>
                </a:solidFill>
                <a:latin typeface="10X10 Bold"/>
                <a:ea typeface="10X10 Bold"/>
              </a:rPr>
              <a:t> </a:t>
            </a:r>
            <a:endParaRPr lang="zh-CN" altLang="en-US" sz="3200" b="1">
              <a:solidFill>
                <a:srgbClr val="FDF86F"/>
              </a:solidFill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5" name="图片 4" descr="图片包含 游戏机, 轨道, 火车  描述已自动生成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178" y="812800"/>
            <a:ext cx="6683240" cy="1815882"/>
          </a:xfrm>
          <a:prstGeom prst="rect">
            <a:avLst/>
          </a:prstGeom>
          <a:noFill/>
          <a:effectLst>
            <a:outerShdw dist="38100" dir="2700000" algn="tl" rotWithShape="0">
              <a:schemeClr val="tx2">
                <a:lumMod val="75000"/>
                <a:lumOff val="25000"/>
              </a:schemeClr>
            </a:outerShdw>
          </a:effec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200" b="1" dirty="0" err="1">
                <a:solidFill>
                  <a:srgbClr val="FDF86F"/>
                </a:solidFill>
                <a:latin typeface="10X10 Bold"/>
                <a:ea typeface="10X10 Bold"/>
              </a:rPr>
              <a:t>当时</a:t>
            </a:r>
            <a:r>
              <a:rPr lang="ko-KR" altLang="en-US" sz="3200" b="1" dirty="0">
                <a:solidFill>
                  <a:srgbClr val="FDF86F"/>
                </a:solidFill>
                <a:latin typeface="10X10 Bold"/>
                <a:ea typeface="10X10 Bold"/>
              </a:rPr>
              <a:t> </a:t>
            </a:r>
          </a:p>
          <a:p>
            <a:pPr lvl="0">
              <a:defRPr/>
            </a:pPr>
            <a:r>
              <a:rPr lang="zh-CN" altLang="en-US" sz="4000" b="1" dirty="0">
                <a:solidFill>
                  <a:srgbClr val="FDF86F"/>
                </a:solidFill>
                <a:latin typeface="10X10 Bold"/>
                <a:ea typeface="10X10 Bold"/>
              </a:rPr>
              <a:t>法国近卫队已全部逃亡</a:t>
            </a:r>
            <a:endParaRPr lang="ko-KR" altLang="en-US" sz="4000" b="1" dirty="0">
              <a:solidFill>
                <a:srgbClr val="FDF86F"/>
              </a:solidFill>
              <a:latin typeface="10X10 Bold"/>
              <a:ea typeface="10X10 Bold"/>
            </a:endParaRPr>
          </a:p>
          <a:p>
            <a:pPr lvl="0">
              <a:defRPr/>
            </a:pPr>
            <a:r>
              <a:rPr lang="zh-CN" altLang="en-US" sz="4000" b="1" dirty="0">
                <a:solidFill>
                  <a:srgbClr val="FDF86F"/>
                </a:solidFill>
                <a:latin typeface="10X10 Bold"/>
                <a:ea typeface="10X10 Bold"/>
              </a:rPr>
              <a:t>剩下的只有</a:t>
            </a:r>
            <a:r>
              <a:rPr lang="zh-CN" altLang="en-US" sz="4000" b="1" dirty="0">
                <a:solidFill>
                  <a:schemeClr val="bg1"/>
                </a:solidFill>
                <a:latin typeface="10X10 Bold"/>
                <a:ea typeface="10X10 Bold"/>
              </a:rPr>
              <a:t>760</a:t>
            </a:r>
            <a:r>
              <a:rPr lang="zh-CN" altLang="en-US" sz="4000" b="1" dirty="0">
                <a:solidFill>
                  <a:srgbClr val="FDF86F"/>
                </a:solidFill>
                <a:latin typeface="10X10 Bold"/>
                <a:ea typeface="10X10 Bold"/>
              </a:rPr>
              <a:t>名</a:t>
            </a:r>
            <a:r>
              <a:rPr lang="zh-CN" altLang="en-US" sz="4000" b="1" dirty="0">
                <a:solidFill>
                  <a:schemeClr val="bg1"/>
                </a:solidFill>
                <a:latin typeface="10X10 Bold"/>
                <a:ea typeface="10X10 Bold"/>
              </a:rPr>
              <a:t>瑞士</a:t>
            </a:r>
            <a:r>
              <a:rPr lang="en-US" altLang="en-US" sz="4000" b="1" dirty="0" err="1">
                <a:solidFill>
                  <a:schemeClr val="bg1"/>
                </a:solidFill>
                <a:latin typeface="10X10 Bold"/>
                <a:ea typeface="10X10 Bold"/>
              </a:rPr>
              <a:t>佣兵们</a:t>
            </a:r>
            <a:endParaRPr lang="en-US" altLang="en-US" sz="4000" b="1" dirty="0">
              <a:solidFill>
                <a:schemeClr val="bg1"/>
              </a:solidFill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  中度可信度描述已自动生成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6391" y="4989861"/>
            <a:ext cx="2852063" cy="1015663"/>
          </a:xfrm>
          <a:prstGeom prst="rect">
            <a:avLst/>
          </a:prstGeom>
          <a:noFill/>
          <a:effectLst>
            <a:outerShdw dist="38100" dir="2700000" algn="tl" rotWithShape="0">
              <a:schemeClr val="tx2">
                <a:lumMod val="75000"/>
                <a:lumOff val="25000"/>
              </a:schemeClr>
            </a:outerShdw>
          </a:effec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6000" b="1" dirty="0" err="1">
                <a:solidFill>
                  <a:schemeClr val="bg1"/>
                </a:solidFill>
                <a:latin typeface="10X10 Bold"/>
                <a:ea typeface="10X10 Bold"/>
              </a:rPr>
              <a:t>拒绝</a:t>
            </a:r>
            <a:r>
              <a:rPr lang="en-US" altLang="en-US" sz="4400" b="1" dirty="0" err="1">
                <a:solidFill>
                  <a:srgbClr val="FDF86F"/>
                </a:solidFill>
                <a:latin typeface="10X10 Bold"/>
                <a:ea typeface="10X10 Bold"/>
              </a:rPr>
              <a:t>后退</a:t>
            </a:r>
            <a:endParaRPr lang="en-US" altLang="en-US" sz="4400" b="1" dirty="0">
              <a:solidFill>
                <a:srgbClr val="FDF86F"/>
              </a:solidFill>
              <a:latin typeface="10X10 Bold"/>
              <a:ea typeface="10X10 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085" y="4385620"/>
            <a:ext cx="6096000" cy="677108"/>
          </a:xfrm>
          <a:prstGeom prst="rect">
            <a:avLst/>
          </a:prstGeom>
          <a:noFill/>
          <a:effectLst>
            <a:outerShdw dist="50800" dir="1800000" algn="tl" rotWithShape="0">
              <a:schemeClr val="tx2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800" b="1" dirty="0" err="1">
                <a:solidFill>
                  <a:schemeClr val="bg1"/>
                </a:solidFill>
                <a:latin typeface="10X10 Bold"/>
                <a:ea typeface="10X10 Bold"/>
              </a:rPr>
              <a:t>瑞士佣兵们</a:t>
            </a:r>
            <a:endParaRPr lang="en-US" altLang="en-US" sz="3800" b="1" dirty="0">
              <a:solidFill>
                <a:schemeClr val="bg1"/>
              </a:solidFill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  中度可信度描述已自动生成"/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3960" t="10300" r="45030" b="13760"/>
          <a:stretch>
            <a:fillRect/>
          </a:stretch>
        </p:blipFill>
        <p:spPr>
          <a:xfrm>
            <a:off x="694483" y="3783475"/>
            <a:ext cx="2951545" cy="3074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6319" y="4537837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800" b="1">
                <a:gradFill>
                  <a:gsLst>
                    <a:gs pos="0">
                      <a:srgbClr val="EABD22">
                        <a:alpha val="52000"/>
                      </a:srgbClr>
                    </a:gs>
                    <a:gs pos="73000">
                      <a:schemeClr val="bg1">
                        <a:alpha val="18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8800" b="1">
              <a:gradFill>
                <a:gsLst>
                  <a:gs pos="0">
                    <a:srgbClr val="EABD22">
                      <a:alpha val="52000"/>
                    </a:srgbClr>
                  </a:gs>
                  <a:gs pos="73000">
                    <a:schemeClr val="bg1">
                      <a:alpha val="18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29456" y="5351316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500" b="1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>
                        <a:alpha val="73000"/>
                      </a:schemeClr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 b="1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>
                      <a:alpha val="73000"/>
                    </a:schemeClr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1166" y="5082011"/>
            <a:ext cx="7530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600" b="1" dirty="0" err="1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如果我们</a:t>
            </a:r>
            <a:r>
              <a:rPr lang="zh-CN" altLang="en-US" sz="3600" b="1" dirty="0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失去了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信用</a:t>
            </a:r>
            <a:r>
              <a:rPr lang="en-US" altLang="en-US" sz="3600" b="1" dirty="0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瑞士的佣兵</a:t>
            </a:r>
            <a:r>
              <a:rPr lang="en-US" altLang="en-US" sz="3600" b="1" dirty="0" err="1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的后代</a:t>
            </a:r>
            <a:r>
              <a:rPr lang="en-US" altLang="en-US" sz="3600" b="1" dirty="0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 </a:t>
            </a:r>
            <a:r>
              <a:rPr lang="en-US" altLang="en-US" sz="3600" b="1" dirty="0" err="1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再也不能成为佣兵了</a:t>
            </a:r>
            <a:endParaRPr lang="en-US" altLang="en-US" sz="3600" b="1" dirty="0">
              <a:solidFill>
                <a:srgbClr val="FFC7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8002" y="1451747"/>
            <a:ext cx="4435096" cy="2832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cs typeface="10X10"/>
              </a:rPr>
              <a:t>没有应许的人</a:t>
            </a:r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n-ea"/>
              <a:cs typeface="10X1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cs typeface="10X1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sym typeface="+mn-ea"/>
              </a:rPr>
              <a:t>只跟随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sym typeface="+mn-ea"/>
              </a:rPr>
              <a:t>环境的声音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399" y="1406591"/>
            <a:ext cx="1061156" cy="82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3200" b="1" spc="-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 </a:t>
            </a:r>
            <a:endParaRPr lang="en-US" altLang="ko-KR" sz="3200" b="1" spc="-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10X10"/>
              <a:ea typeface="10X10"/>
              <a:cs typeface="10X10"/>
            </a:endParaRPr>
          </a:p>
        </p:txBody>
      </p:sp>
      <p:sp>
        <p:nvSpPr>
          <p:cNvPr id="7" name="文本框 6"/>
          <p:cNvSpPr txBox="1"/>
          <p:nvPr/>
        </p:nvSpPr>
        <p:spPr>
          <a:xfrm rot="5400000">
            <a:off x="2743102" y="2631479"/>
            <a:ext cx="982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8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고립된 삶·외로움 (PG)"/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</a:blip>
          <a:srcRect r="48380"/>
          <a:stretch>
            <a:fillRect/>
          </a:stretch>
        </p:blipFill>
        <p:spPr>
          <a:xfrm>
            <a:off x="1275645" y="558561"/>
            <a:ext cx="4820355" cy="48970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文本框 3"/>
          <p:cNvSpPr txBox="1"/>
          <p:nvPr/>
        </p:nvSpPr>
        <p:spPr>
          <a:xfrm>
            <a:off x="1725024" y="4673599"/>
            <a:ext cx="278954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因为父亲的去世 </a:t>
            </a:r>
          </a:p>
          <a:p>
            <a:pPr lvl="0"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变得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内向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寡言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  中度可信度描述已自动生成"/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3960" t="10300" r="45030" b="13760"/>
          <a:stretch>
            <a:fillRect/>
          </a:stretch>
        </p:blipFill>
        <p:spPr>
          <a:xfrm>
            <a:off x="694483" y="3783475"/>
            <a:ext cx="2951545" cy="3074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6319" y="4537837"/>
            <a:ext cx="749846" cy="14324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800">
                <a:gradFill>
                  <a:gsLst>
                    <a:gs pos="0">
                      <a:srgbClr val="EABD22">
                        <a:alpha val="52000"/>
                      </a:srgbClr>
                    </a:gs>
                    <a:gs pos="73000">
                      <a:schemeClr val="bg1">
                        <a:alpha val="18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8800">
              <a:gradFill>
                <a:gsLst>
                  <a:gs pos="0">
                    <a:srgbClr val="EABD22">
                      <a:alpha val="52000"/>
                    </a:srgbClr>
                  </a:gs>
                  <a:gs pos="73000">
                    <a:schemeClr val="bg1">
                      <a:alpha val="18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9619" y="4916813"/>
            <a:ext cx="922172" cy="1844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5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>
                        <a:alpha val="73000"/>
                      </a:schemeClr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>
                      <a:alpha val="73000"/>
                    </a:schemeClr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165" y="4882192"/>
            <a:ext cx="6303329" cy="815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4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到死为止，</a:t>
            </a:r>
            <a:r>
              <a:rPr lang="en-US" altLang="en-US" sz="42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一直</a:t>
            </a:r>
            <a:r>
              <a:rPr lang="en-US" altLang="en-US" sz="47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遵守约定</a:t>
            </a:r>
            <a:endParaRPr lang="ko-KR" altLang="en-US" sz="47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838200" y="1685431"/>
            <a:ext cx="4622800" cy="3713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4708" y="2020711"/>
            <a:ext cx="5023104" cy="3139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971687"/>
            <a:ext cx="4515678" cy="7215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3600" b="1" i="0" spc="-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defRPr>
            </a:lvl1pPr>
          </a:lstStyle>
          <a:p>
            <a:pPr lvl="0">
              <a:defRPr/>
            </a:pPr>
            <a:r>
              <a:rPr lang="en-US" altLang="en-US" spc="0">
                <a:latin typeface="+mn-ea"/>
                <a:ea typeface="+mn-ea"/>
              </a:rPr>
              <a:t>信仰的设计图</a:t>
            </a:r>
            <a:r>
              <a:rPr lang="en-US" altLang="ko-KR" spc="0">
                <a:latin typeface="+mn-ea"/>
                <a:ea typeface="+mn-ea"/>
              </a:rPr>
              <a:t>…</a:t>
            </a:r>
            <a:r>
              <a:rPr lang="en-US" altLang="en-US" spc="0">
                <a:latin typeface="+mn-ea"/>
                <a:ea typeface="+mn-ea"/>
              </a:rPr>
              <a:t>应许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5299" y="1271920"/>
            <a:ext cx="4119245" cy="25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b="1" i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藐视我的判断</a:t>
            </a:r>
          </a:p>
          <a:p>
            <a:pPr algn="ctr">
              <a:lnSpc>
                <a:spcPct val="150000"/>
              </a:lnSpc>
              <a:defRPr/>
            </a:pPr>
            <a:endParaRPr lang="en-US" altLang="zh-CN" sz="3600" b="1" i="0">
              <a:solidFill>
                <a:schemeClr val="bg1"/>
              </a:solidFill>
              <a:effectLst/>
              <a:latin typeface="10X10"/>
              <a:ea typeface="10X10"/>
              <a:cs typeface="10X1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  <a:cs typeface="10X10"/>
              </a:rPr>
              <a:t>参与应许的做工</a:t>
            </a:r>
          </a:p>
        </p:txBody>
      </p:sp>
      <p:sp>
        <p:nvSpPr>
          <p:cNvPr id="5" name="文本框 4"/>
          <p:cNvSpPr txBox="1"/>
          <p:nvPr/>
        </p:nvSpPr>
        <p:spPr>
          <a:xfrm rot="5400000">
            <a:off x="2685431" y="2314091"/>
            <a:ext cx="982133" cy="81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8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</a:t>
            </a:r>
            <a:endParaRPr lang="zh-CN" altLang="en-US" sz="4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</a:blip>
          <a:srcRect/>
          <a:stretch>
            <a:fillRect/>
          </a:stretch>
        </p:blipFill>
        <p:spPr>
          <a:xfrm>
            <a:off x="773932" y="2678309"/>
            <a:ext cx="5033264" cy="3416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文本框 3"/>
          <p:cNvSpPr txBox="1"/>
          <p:nvPr/>
        </p:nvSpPr>
        <p:spPr>
          <a:xfrm>
            <a:off x="1085468" y="1647041"/>
            <a:ext cx="561564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6600" b="1" dirty="0" err="1">
                <a:solidFill>
                  <a:srgbClr val="FDF8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做了什么事呢</a:t>
            </a:r>
            <a:r>
              <a:rPr lang="en-US" altLang="ko-KR" sz="6600" b="1" dirty="0">
                <a:solidFill>
                  <a:srgbClr val="FDF8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1203581" y="857904"/>
            <a:ext cx="1447800" cy="731333"/>
          </a:xfrm>
          <a:prstGeom prst="rect">
            <a:avLst/>
          </a:prstGeom>
          <a:solidFill>
            <a:srgbClr val="334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95811" y="900404"/>
            <a:ext cx="10633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600" b="1" spc="-150" dirty="0" err="1">
                <a:solidFill>
                  <a:schemeClr val="bg1"/>
                </a:solidFill>
              </a:rPr>
              <a:t>大卫</a:t>
            </a:r>
            <a:endParaRPr lang="en-US" altLang="en-US" sz="36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시편을 읽고 – Bible1311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</a:blip>
          <a:srcRect/>
          <a:stretch>
            <a:fillRect/>
          </a:stretch>
        </p:blipFill>
        <p:spPr>
          <a:xfrm flipH="1">
            <a:off x="94217" y="1140902"/>
            <a:ext cx="3856998" cy="46309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文本框 6"/>
          <p:cNvSpPr txBox="1"/>
          <p:nvPr/>
        </p:nvSpPr>
        <p:spPr>
          <a:xfrm>
            <a:off x="2556340" y="2121193"/>
            <a:ext cx="748923" cy="14297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800">
                <a:gradFill>
                  <a:gsLst>
                    <a:gs pos="0">
                      <a:srgbClr val="EABD22">
                        <a:alpha val="52000"/>
                      </a:srgbClr>
                    </a:gs>
                    <a:gs pos="73000">
                      <a:schemeClr val="bg1">
                        <a:alpha val="18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lang="zh-CN" altLang="en-US" sz="8800">
              <a:gradFill>
                <a:gsLst>
                  <a:gs pos="0">
                    <a:srgbClr val="EABD22">
                      <a:alpha val="52000"/>
                    </a:srgbClr>
                  </a:gs>
                  <a:gs pos="73000">
                    <a:schemeClr val="bg1">
                      <a:alpha val="18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5648" y="3150977"/>
            <a:ext cx="922817" cy="1838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15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>
                        <a:alpha val="73000"/>
                      </a:schemeClr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>
                      <a:alpha val="73000"/>
                    </a:schemeClr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30801" y="2836056"/>
            <a:ext cx="32624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6000" b="1" dirty="0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/>
                <a:ea typeface="10X10 Bold"/>
              </a:rPr>
              <a:t>藐视匪类</a:t>
            </a:r>
            <a:endParaRPr lang="en-US" altLang="en-US" sz="6000" b="1" dirty="0">
              <a:solidFill>
                <a:srgbClr val="FFC7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 Bold"/>
              <a:ea typeface="10X10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880" b="5690"/>
          <a:stretch>
            <a:fillRect/>
          </a:stretch>
        </p:blipFill>
        <p:spPr>
          <a:xfrm>
            <a:off x="379082" y="1466812"/>
            <a:ext cx="5443960" cy="39243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文本框 4"/>
          <p:cNvSpPr txBox="1"/>
          <p:nvPr/>
        </p:nvSpPr>
        <p:spPr>
          <a:xfrm>
            <a:off x="838200" y="971688"/>
            <a:ext cx="4072521" cy="7215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3600" b="1" i="0" spc="-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10X10"/>
                <a:ea typeface="10X10"/>
                <a:cs typeface="10X10"/>
              </a:defRPr>
            </a:lvl1pPr>
          </a:lstStyle>
          <a:p>
            <a:pPr lvl="0">
              <a:defRPr/>
            </a:pPr>
            <a:r>
              <a:rPr lang="en-US" altLang="en-US" spc="300" dirty="0" err="1">
                <a:latin typeface="+mn-ea"/>
                <a:ea typeface="+mn-ea"/>
              </a:rPr>
              <a:t>成就的应许</a:t>
            </a:r>
            <a:endParaRPr lang="en-US" altLang="en-US" spc="3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7775" y="5818091"/>
            <a:ext cx="47580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000" b="1" spc="-3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女人的后裔</a:t>
            </a:r>
            <a:r>
              <a:rPr lang="ko-KR" altLang="en-US" sz="4000" b="1" spc="-3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           </a:t>
            </a:r>
            <a:r>
              <a:rPr lang="en-US" altLang="en-US" sz="4000" b="1" spc="-3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FillTx/>
                <a:latin typeface="+mn-ea"/>
                <a:cs typeface="10X10"/>
              </a:rPr>
              <a:t>耶稣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04933" y="5756535"/>
            <a:ext cx="982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800" b="1" dirty="0">
                <a:ln w="12700" cmpd="sng"/>
                <a:solidFill>
                  <a:schemeClr val="bg1"/>
                </a:solidFill>
                <a:effectLst/>
                <a:latin typeface="+mn-ea"/>
                <a:cs typeface="YoonGothic Medium"/>
                <a:sym typeface="+mn-ea"/>
              </a:rPr>
              <a:t>➱</a:t>
            </a:r>
            <a:endParaRPr lang="zh-CN" altLang="en-US" sz="4800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9258" y="622564"/>
            <a:ext cx="4756554" cy="3906586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文本框 6"/>
          <p:cNvSpPr txBox="1"/>
          <p:nvPr/>
        </p:nvSpPr>
        <p:spPr>
          <a:xfrm>
            <a:off x="1283122" y="4566939"/>
            <a:ext cx="3796878" cy="69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圣经里的设计图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2325" y="3535045"/>
            <a:ext cx="3191510" cy="74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耶稣</a:t>
            </a:r>
            <a:r>
              <a:rPr lang="ko-KR" altLang="en-US" sz="40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 </a:t>
            </a:r>
            <a:r>
              <a:rPr lang="ko-KR" altLang="en-US" sz="4400" b="1">
                <a:ln w="12700" cmpd="sng"/>
                <a:solidFill>
                  <a:schemeClr val="bg1"/>
                </a:solidFill>
                <a:effectLst/>
                <a:latin typeface="10X10 Bold"/>
                <a:ea typeface="10X10 Bold"/>
                <a:cs typeface="YoonGothic Medium"/>
                <a:sym typeface="+mn-ea"/>
              </a:rPr>
              <a:t>➱ </a:t>
            </a:r>
            <a:r>
              <a:rPr lang="en-US" alt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10X10"/>
                <a:ea typeface="10X10"/>
              </a:rPr>
              <a:t>救恩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8731" y="4304767"/>
            <a:ext cx="5130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将自己的百姓</a:t>
            </a:r>
          </a:p>
          <a:p>
            <a:pPr lvl="0">
              <a:defRPr/>
            </a:pPr>
            <a:r>
              <a:rPr lang="zh-CN" altLang="en-US" sz="28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从</a:t>
            </a:r>
            <a:r>
              <a:rPr lang="zh-CN" altLang="en-US" sz="3600" b="1" i="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罪</a:t>
            </a:r>
            <a:r>
              <a:rPr lang="zh-CN" altLang="en-US" sz="28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ea typeface="微软雅黑"/>
              </a:rPr>
              <a:t>里救出来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l="26580" t="23270" r="26530" b="20390"/>
          <a:stretch>
            <a:fillRect/>
          </a:stretch>
        </p:blipFill>
        <p:spPr>
          <a:xfrm>
            <a:off x="822286" y="836754"/>
            <a:ext cx="4299513" cy="2906119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48107" y="2196364"/>
            <a:ext cx="3692955" cy="165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cs typeface="10X10"/>
              </a:rPr>
              <a:t>未见之事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cs typeface="10X1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  <a:cs typeface="10X10"/>
              </a:rPr>
              <a:t>所望之事的实底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n-ea"/>
              <a:cs typeface="10X1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8107" y="1371849"/>
            <a:ext cx="1634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n-ea"/>
              </a:rPr>
              <a:t>应许</a:t>
            </a:r>
            <a:endParaRPr lang="en-US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455700" y="1113363"/>
            <a:ext cx="3744086" cy="3160890"/>
          </a:xfrm>
          <a:custGeom>
            <a:avLst/>
            <a:gdLst>
              <a:gd name="connsiteX0" fmla="*/ 0 w 3744086"/>
              <a:gd name="connsiteY0" fmla="*/ 352819 h 3160890"/>
              <a:gd name="connsiteX1" fmla="*/ 352819 w 3744086"/>
              <a:gd name="connsiteY1" fmla="*/ 0 h 3160890"/>
              <a:gd name="connsiteX2" fmla="*/ 889611 w 3744086"/>
              <a:gd name="connsiteY2" fmla="*/ 0 h 3160890"/>
              <a:gd name="connsiteX3" fmla="*/ 1335251 w 3744086"/>
              <a:gd name="connsiteY3" fmla="*/ 0 h 3160890"/>
              <a:gd name="connsiteX4" fmla="*/ 1902427 w 3744086"/>
              <a:gd name="connsiteY4" fmla="*/ 0 h 3160890"/>
              <a:gd name="connsiteX5" fmla="*/ 2378451 w 3744086"/>
              <a:gd name="connsiteY5" fmla="*/ 0 h 3160890"/>
              <a:gd name="connsiteX6" fmla="*/ 2824090 w 3744086"/>
              <a:gd name="connsiteY6" fmla="*/ 0 h 3160890"/>
              <a:gd name="connsiteX7" fmla="*/ 3391267 w 3744086"/>
              <a:gd name="connsiteY7" fmla="*/ 0 h 3160890"/>
              <a:gd name="connsiteX8" fmla="*/ 3744086 w 3744086"/>
              <a:gd name="connsiteY8" fmla="*/ 352819 h 3160890"/>
              <a:gd name="connsiteX9" fmla="*/ 3744086 w 3744086"/>
              <a:gd name="connsiteY9" fmla="*/ 819317 h 3160890"/>
              <a:gd name="connsiteX10" fmla="*/ 3744086 w 3744086"/>
              <a:gd name="connsiteY10" fmla="*/ 1261262 h 3160890"/>
              <a:gd name="connsiteX11" fmla="*/ 3744086 w 3744086"/>
              <a:gd name="connsiteY11" fmla="*/ 1752313 h 3160890"/>
              <a:gd name="connsiteX12" fmla="*/ 3744086 w 3744086"/>
              <a:gd name="connsiteY12" fmla="*/ 2243363 h 3160890"/>
              <a:gd name="connsiteX13" fmla="*/ 3744086 w 3744086"/>
              <a:gd name="connsiteY13" fmla="*/ 2808071 h 3160890"/>
              <a:gd name="connsiteX14" fmla="*/ 3391267 w 3744086"/>
              <a:gd name="connsiteY14" fmla="*/ 3160890 h 3160890"/>
              <a:gd name="connsiteX15" fmla="*/ 2824090 w 3744086"/>
              <a:gd name="connsiteY15" fmla="*/ 3160890 h 3160890"/>
              <a:gd name="connsiteX16" fmla="*/ 2348067 w 3744086"/>
              <a:gd name="connsiteY16" fmla="*/ 3160890 h 3160890"/>
              <a:gd name="connsiteX17" fmla="*/ 1872043 w 3744086"/>
              <a:gd name="connsiteY17" fmla="*/ 3160890 h 3160890"/>
              <a:gd name="connsiteX18" fmla="*/ 1396019 w 3744086"/>
              <a:gd name="connsiteY18" fmla="*/ 3160890 h 3160890"/>
              <a:gd name="connsiteX19" fmla="*/ 919996 w 3744086"/>
              <a:gd name="connsiteY19" fmla="*/ 3160890 h 3160890"/>
              <a:gd name="connsiteX20" fmla="*/ 352819 w 3744086"/>
              <a:gd name="connsiteY20" fmla="*/ 3160890 h 3160890"/>
              <a:gd name="connsiteX21" fmla="*/ 0 w 3744086"/>
              <a:gd name="connsiteY21" fmla="*/ 2808071 h 3160890"/>
              <a:gd name="connsiteX22" fmla="*/ 0 w 3744086"/>
              <a:gd name="connsiteY22" fmla="*/ 2317021 h 3160890"/>
              <a:gd name="connsiteX23" fmla="*/ 0 w 3744086"/>
              <a:gd name="connsiteY23" fmla="*/ 1850523 h 3160890"/>
              <a:gd name="connsiteX24" fmla="*/ 0 w 3744086"/>
              <a:gd name="connsiteY24" fmla="*/ 1433130 h 3160890"/>
              <a:gd name="connsiteX25" fmla="*/ 0 w 3744086"/>
              <a:gd name="connsiteY25" fmla="*/ 1015737 h 3160890"/>
              <a:gd name="connsiteX26" fmla="*/ 0 w 3744086"/>
              <a:gd name="connsiteY26" fmla="*/ 352819 h 316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44086" h="3160890" extrusionOk="0">
                <a:moveTo>
                  <a:pt x="0" y="352819"/>
                </a:moveTo>
                <a:cubicBezTo>
                  <a:pt x="-41128" y="118544"/>
                  <a:pt x="146876" y="9431"/>
                  <a:pt x="352819" y="0"/>
                </a:cubicBezTo>
                <a:cubicBezTo>
                  <a:pt x="613037" y="-5700"/>
                  <a:pt x="648618" y="40654"/>
                  <a:pt x="889611" y="0"/>
                </a:cubicBezTo>
                <a:cubicBezTo>
                  <a:pt x="1130604" y="-40654"/>
                  <a:pt x="1146516" y="44931"/>
                  <a:pt x="1335251" y="0"/>
                </a:cubicBezTo>
                <a:cubicBezTo>
                  <a:pt x="1523986" y="-44931"/>
                  <a:pt x="1670544" y="20132"/>
                  <a:pt x="1902427" y="0"/>
                </a:cubicBezTo>
                <a:cubicBezTo>
                  <a:pt x="2134310" y="-20132"/>
                  <a:pt x="2265237" y="50971"/>
                  <a:pt x="2378451" y="0"/>
                </a:cubicBezTo>
                <a:cubicBezTo>
                  <a:pt x="2491665" y="-50971"/>
                  <a:pt x="2679857" y="243"/>
                  <a:pt x="2824090" y="0"/>
                </a:cubicBezTo>
                <a:cubicBezTo>
                  <a:pt x="2968323" y="-243"/>
                  <a:pt x="3208809" y="39928"/>
                  <a:pt x="3391267" y="0"/>
                </a:cubicBezTo>
                <a:cubicBezTo>
                  <a:pt x="3552606" y="4959"/>
                  <a:pt x="3766464" y="107527"/>
                  <a:pt x="3744086" y="352819"/>
                </a:cubicBezTo>
                <a:cubicBezTo>
                  <a:pt x="3754705" y="557886"/>
                  <a:pt x="3700028" y="688917"/>
                  <a:pt x="3744086" y="819317"/>
                </a:cubicBezTo>
                <a:cubicBezTo>
                  <a:pt x="3788144" y="949717"/>
                  <a:pt x="3693799" y="1099638"/>
                  <a:pt x="3744086" y="1261262"/>
                </a:cubicBezTo>
                <a:cubicBezTo>
                  <a:pt x="3794373" y="1422886"/>
                  <a:pt x="3685918" y="1569628"/>
                  <a:pt x="3744086" y="1752313"/>
                </a:cubicBezTo>
                <a:cubicBezTo>
                  <a:pt x="3802254" y="1934998"/>
                  <a:pt x="3742629" y="1997944"/>
                  <a:pt x="3744086" y="2243363"/>
                </a:cubicBezTo>
                <a:cubicBezTo>
                  <a:pt x="3745543" y="2488782"/>
                  <a:pt x="3740296" y="2574491"/>
                  <a:pt x="3744086" y="2808071"/>
                </a:cubicBezTo>
                <a:cubicBezTo>
                  <a:pt x="3744223" y="2994502"/>
                  <a:pt x="3599100" y="3176233"/>
                  <a:pt x="3391267" y="3160890"/>
                </a:cubicBezTo>
                <a:cubicBezTo>
                  <a:pt x="3177716" y="3170357"/>
                  <a:pt x="2970026" y="3136085"/>
                  <a:pt x="2824090" y="3160890"/>
                </a:cubicBezTo>
                <a:cubicBezTo>
                  <a:pt x="2678154" y="3185695"/>
                  <a:pt x="2503430" y="3134968"/>
                  <a:pt x="2348067" y="3160890"/>
                </a:cubicBezTo>
                <a:cubicBezTo>
                  <a:pt x="2192704" y="3186812"/>
                  <a:pt x="1992344" y="3107887"/>
                  <a:pt x="1872043" y="3160890"/>
                </a:cubicBezTo>
                <a:cubicBezTo>
                  <a:pt x="1751742" y="3213893"/>
                  <a:pt x="1573832" y="3125937"/>
                  <a:pt x="1396019" y="3160890"/>
                </a:cubicBezTo>
                <a:cubicBezTo>
                  <a:pt x="1218206" y="3195843"/>
                  <a:pt x="1144254" y="3153106"/>
                  <a:pt x="919996" y="3160890"/>
                </a:cubicBezTo>
                <a:cubicBezTo>
                  <a:pt x="695738" y="3168674"/>
                  <a:pt x="557645" y="3112540"/>
                  <a:pt x="352819" y="3160890"/>
                </a:cubicBezTo>
                <a:cubicBezTo>
                  <a:pt x="121477" y="3129065"/>
                  <a:pt x="-12503" y="2993782"/>
                  <a:pt x="0" y="2808071"/>
                </a:cubicBezTo>
                <a:cubicBezTo>
                  <a:pt x="-14423" y="2566202"/>
                  <a:pt x="10512" y="2535074"/>
                  <a:pt x="0" y="2317021"/>
                </a:cubicBezTo>
                <a:cubicBezTo>
                  <a:pt x="-10512" y="2098968"/>
                  <a:pt x="7423" y="1947242"/>
                  <a:pt x="0" y="1850523"/>
                </a:cubicBezTo>
                <a:cubicBezTo>
                  <a:pt x="-7423" y="1753804"/>
                  <a:pt x="25324" y="1634904"/>
                  <a:pt x="0" y="1433130"/>
                </a:cubicBezTo>
                <a:cubicBezTo>
                  <a:pt x="-25324" y="1231356"/>
                  <a:pt x="27257" y="1176516"/>
                  <a:pt x="0" y="1015737"/>
                </a:cubicBezTo>
                <a:cubicBezTo>
                  <a:pt x="-27257" y="854958"/>
                  <a:pt x="26995" y="487046"/>
                  <a:pt x="0" y="352819"/>
                </a:cubicBezTo>
                <a:close/>
              </a:path>
            </a:pathLst>
          </a:custGeom>
          <a:noFill/>
          <a:ln w="571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304</Words>
  <Application>Microsoft Office PowerPoint</Application>
  <PresentationFormat>宽屏</PresentationFormat>
  <Paragraphs>151</Paragraphs>
  <Slides>42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10X10</vt:lpstr>
      <vt:lpstr>10X10 Bold</vt:lpstr>
      <vt:lpstr>微软雅黑</vt:lpstr>
      <vt:lpstr>Arial</vt:lpstr>
      <vt:lpstr>Arial Black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YanYuJia</dc:creator>
  <cp:lastModifiedBy>A8150</cp:lastModifiedBy>
  <cp:revision>395</cp:revision>
  <dcterms:created xsi:type="dcterms:W3CDTF">2019-06-19T02:08:00Z</dcterms:created>
  <dcterms:modified xsi:type="dcterms:W3CDTF">2022-01-12T05:15:22Z</dcterms:modified>
  <cp:version>1000.0000.01</cp:version>
</cp:coreProperties>
</file>