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notesSlides/notesSlide15.xml" ContentType="application/vnd.openxmlformats-officedocument.presentationml.notesSlide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tags/tag86.xml" ContentType="application/vnd.openxmlformats-officedocument.presentationml.tags+xml"/>
  <Override PartName="/ppt/notesSlides/notesSlide22.xml" ContentType="application/vnd.openxmlformats-officedocument.presentationml.notesSlide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tags/tag88.xml" ContentType="application/vnd.openxmlformats-officedocument.presentationml.tags+xml"/>
  <Override PartName="/ppt/notesSlides/notesSlide2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5.xml" ContentType="application/vnd.openxmlformats-officedocument.presentationml.notesSlide+xml"/>
  <Override PartName="/ppt/tags/tag92.xml" ContentType="application/vnd.openxmlformats-officedocument.presentationml.tags+xml"/>
  <Override PartName="/ppt/notesSlides/notesSlide26.xml" ContentType="application/vnd.openxmlformats-officedocument.presentationml.notesSlide+xml"/>
  <Override PartName="/ppt/tags/tag93.xml" ContentType="application/vnd.openxmlformats-officedocument.presentationml.tags+xml"/>
  <Override PartName="/ppt/notesSlides/notesSlide27.xml" ContentType="application/vnd.openxmlformats-officedocument.presentationml.notesSlide+xml"/>
  <Override PartName="/ppt/tags/tag94.xml" ContentType="application/vnd.openxmlformats-officedocument.presentationml.tags+xml"/>
  <Override PartName="/ppt/notesSlides/notesSlide28.xml" ContentType="application/vnd.openxmlformats-officedocument.presentationml.notesSlide+xml"/>
  <Override PartName="/ppt/tags/tag95.xml" ContentType="application/vnd.openxmlformats-officedocument.presentationml.tags+xml"/>
  <Override PartName="/ppt/notesSlides/notesSlide29.xml" ContentType="application/vnd.openxmlformats-officedocument.presentationml.notesSlide+xml"/>
  <Override PartName="/ppt/tags/tag96.xml" ContentType="application/vnd.openxmlformats-officedocument.presentationml.tags+xml"/>
  <Override PartName="/ppt/notesSlides/notesSlide30.xml" ContentType="application/vnd.openxmlformats-officedocument.presentationml.notesSlide+xml"/>
  <Override PartName="/ppt/tags/tag97.xml" ContentType="application/vnd.openxmlformats-officedocument.presentationml.tags+xml"/>
  <Override PartName="/ppt/notesSlides/notesSlide31.xml" ContentType="application/vnd.openxmlformats-officedocument.presentationml.notesSlide+xml"/>
  <Override PartName="/ppt/tags/tag98.xml" ContentType="application/vnd.openxmlformats-officedocument.presentationml.tags+xml"/>
  <Override PartName="/ppt/notesSlides/notesSlide32.xml" ContentType="application/vnd.openxmlformats-officedocument.presentationml.notesSlide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59" r:id="rId3"/>
    <p:sldId id="261" r:id="rId4"/>
    <p:sldId id="300" r:id="rId5"/>
    <p:sldId id="346" r:id="rId6"/>
    <p:sldId id="267" r:id="rId7"/>
    <p:sldId id="276" r:id="rId8"/>
    <p:sldId id="301" r:id="rId9"/>
    <p:sldId id="280" r:id="rId10"/>
    <p:sldId id="303" r:id="rId11"/>
    <p:sldId id="283" r:id="rId12"/>
    <p:sldId id="284" r:id="rId13"/>
    <p:sldId id="305" r:id="rId14"/>
    <p:sldId id="290" r:id="rId15"/>
    <p:sldId id="291" r:id="rId16"/>
    <p:sldId id="292" r:id="rId17"/>
    <p:sldId id="299" r:id="rId18"/>
    <p:sldId id="308" r:id="rId19"/>
    <p:sldId id="309" r:id="rId20"/>
    <p:sldId id="313" r:id="rId21"/>
    <p:sldId id="315" r:id="rId22"/>
    <p:sldId id="316" r:id="rId23"/>
    <p:sldId id="407" r:id="rId24"/>
    <p:sldId id="318" r:id="rId25"/>
    <p:sldId id="391" r:id="rId26"/>
    <p:sldId id="322" r:id="rId27"/>
    <p:sldId id="324" r:id="rId28"/>
    <p:sldId id="326" r:id="rId29"/>
    <p:sldId id="328" r:id="rId30"/>
    <p:sldId id="327" r:id="rId31"/>
    <p:sldId id="329" r:id="rId32"/>
    <p:sldId id="406" r:id="rId33"/>
    <p:sldId id="332" r:id="rId34"/>
    <p:sldId id="33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7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0" d="100"/>
          <a:sy n="60" d="100"/>
        </p:scale>
        <p:origin x="1188" y="330"/>
      </p:cViewPr>
      <p:guideLst>
        <p:guide orient="horz" pos="2153"/>
        <p:guide pos="37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>
                <a:sym typeface="+mn-ea"/>
              </a:rPr>
              <a:t>02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13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13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35</a:t>
            </a:r>
            <a:endParaRPr lang="en-US" altLang="zh-CN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</a:t>
            </a:r>
            <a:endParaRPr lang="en-US" altLang="zh-CN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endParaRPr lang="en-US" altLang="zh-CN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17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27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18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22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18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37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b="1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22</a:t>
            </a:r>
            <a:r>
              <a:rPr lang="zh-CN" altLang="en-US" b="1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宋体" panose="02010600030101010101" pitchFamily="2" charset="-122"/>
                <a:cs typeface="YoonGothic Medium" panose="02020603020101020101" charset="-127"/>
                <a:sym typeface="+mn-ea"/>
              </a:rPr>
              <a:t>；</a:t>
            </a:r>
            <a:r>
              <a:rPr lang="en-US" altLang="zh-CN" b="1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宋体" panose="02010600030101010101" pitchFamily="2" charset="-122"/>
                <a:cs typeface="YoonGothic Medium" panose="02020603020101020101" charset="-127"/>
                <a:sym typeface="+mn-ea"/>
              </a:rPr>
              <a:t>57</a:t>
            </a:r>
            <a:endParaRPr lang="en-US" altLang="zh-CN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b="1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宋体" panose="02010600030101010101" pitchFamily="2" charset="-122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24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02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25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05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03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04</a:t>
            </a:r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29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32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30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</a:t>
            </a:r>
            <a:endParaRPr lang="en-US" altLang="zh-CN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37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35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38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40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41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</a:t>
            </a:r>
            <a:endParaRPr lang="en-US" altLang="zh-CN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42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40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46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24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48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58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49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51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21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50:17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51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15</a:t>
            </a:r>
          </a:p>
          <a:p>
            <a:r>
              <a:rPr lang="zh-CN" altLang="en-US">
                <a:sym typeface="+mn-ea"/>
              </a:rPr>
              <a:t>放一会图片回到正机位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53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43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>
                <a:sym typeface="+mn-ea"/>
              </a:rPr>
              <a:t>55:4</a:t>
            </a:r>
            <a:r>
              <a:rPr lang="en-US">
                <a:sym typeface="+mn-ea"/>
              </a:rPr>
              <a:t>0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60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27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21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/>
              <a:t>5</a:t>
            </a:r>
            <a:r>
              <a:rPr lang="zh-CN" altLang="en-US"/>
              <a:t>；</a:t>
            </a:r>
            <a:r>
              <a:rPr lang="en-US" altLang="zh-CN"/>
              <a:t>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/>
              <a:t>6</a:t>
            </a:r>
            <a:r>
              <a:rPr lang="zh-CN" altLang="en-US"/>
              <a:t>；</a:t>
            </a:r>
            <a:r>
              <a:rPr lang="en-US" altLang="zh-CN"/>
              <a:t>08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10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35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10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12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03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1.xml"/><Relationship Id="rId7" Type="http://schemas.openxmlformats.org/officeDocument/2006/relationships/image" Target="../media/image1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9.xml"/><Relationship Id="rId7" Type="http://schemas.openxmlformats.org/officeDocument/2006/relationships/image" Target="../media/image6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72574" y="5213350"/>
            <a:ext cx="904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已经成了</a:t>
            </a:r>
            <a:r>
              <a:rPr lang="zh-CN" altLang="en-US" sz="4800" b="1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新造的人</a:t>
            </a:r>
            <a:r>
              <a:rPr lang="zh-CN" altLang="en-US" sz="2800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，但依然向往着过去的生活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1268095" y="5499100"/>
            <a:ext cx="9657080" cy="11502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20000"/>
              </a:lnSpc>
            </a:pPr>
            <a:r>
              <a:rPr lang="zh-CN" altLang="zh-CN" sz="2800" b="1" i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说我死也是有罪的人</a:t>
            </a:r>
          </a:p>
          <a:p>
            <a:pPr algn="ctr">
              <a:lnSpc>
                <a:spcPct val="120000"/>
              </a:lnSpc>
            </a:pPr>
            <a:r>
              <a:rPr lang="zh-CN" altLang="zh-CN" sz="3200" b="1" i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这是完全被仪文旧样所捆绑的人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181100"/>
            <a:ext cx="628269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i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撒玛利亚城被围困</a:t>
            </a:r>
            <a:endParaRPr lang="zh-CN" altLang="ko-KR" sz="4000" b="1" i="1" dirty="0">
              <a:ln w="12700" cmpd="sng">
                <a:noFill/>
              </a:ln>
              <a:solidFill>
                <a:schemeClr val="bg1"/>
              </a:solidFill>
              <a:effectLst>
                <a:glow rad="2032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</p:txBody>
      </p:sp>
      <p:pic>
        <p:nvPicPr>
          <p:cNvPr id="2" name="图片 1" descr="001-elisha-siege"/>
          <p:cNvPicPr>
            <a:picLocks noChangeAspect="1"/>
          </p:cNvPicPr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784860" y="1842135"/>
            <a:ext cx="5120005" cy="3366135"/>
          </a:xfrm>
          <a:prstGeom prst="round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02252" y="131746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i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搀扶王的军长</a:t>
            </a:r>
            <a:endParaRPr lang="zh-CN" altLang="en-US" sz="40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6820" y="4552857"/>
            <a:ext cx="5154161" cy="1224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即使耶和华使天开了窗户，</a:t>
            </a:r>
            <a:r>
              <a:rPr lang="zh-CN" altLang="ko-KR" sz="3200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 </a:t>
            </a:r>
            <a:endParaRPr lang="en-US" altLang="zh-CN" sz="3200" dirty="0">
              <a:ln w="12700" cmpd="sng"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lumMod val="85000"/>
                    <a:lumOff val="15000"/>
                    <a:alpha val="1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也不能有这事</a:t>
            </a:r>
            <a:endParaRPr lang="zh-CN" altLang="ko-KR" sz="3200" dirty="0">
              <a:ln w="12700" cmpd="sng"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lumMod val="85000"/>
                    <a:lumOff val="15000"/>
                    <a:alpha val="1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C:\Users\TP-X1Y4\Desktop\007-elisha-siege.jpg007-elisha-siege"/>
          <p:cNvPicPr>
            <a:picLocks noChangeAspect="1"/>
          </p:cNvPicPr>
          <p:nvPr/>
        </p:nvPicPr>
        <p:blipFill>
          <a:blip r:embed="rId5">
            <a:alphaModFix amt="79000"/>
          </a:blip>
          <a:srcRect r="13047"/>
          <a:stretch>
            <a:fillRect/>
          </a:stretch>
        </p:blipFill>
        <p:spPr>
          <a:xfrm>
            <a:off x="1226820" y="2086610"/>
            <a:ext cx="3740150" cy="2647315"/>
          </a:xfrm>
          <a:prstGeom prst="roundRect">
            <a:avLst/>
          </a:prstGeom>
          <a:effectLst>
            <a:softEdge rad="228600"/>
          </a:effectLst>
        </p:spPr>
      </p:pic>
      <p:sp>
        <p:nvSpPr>
          <p:cNvPr id="8" name="文本框 7"/>
          <p:cNvSpPr txBox="1"/>
          <p:nvPr/>
        </p:nvSpPr>
        <p:spPr>
          <a:xfrm>
            <a:off x="43180" y="3763010"/>
            <a:ext cx="58737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9900" dirty="0">
                <a:ln w="12700" cmpd="sng">
                  <a:noFill/>
                </a:ln>
                <a:solidFill>
                  <a:schemeClr val="bg1">
                    <a:alpha val="23000"/>
                  </a:schemeClr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Noto Sans KR Black" panose="020B0A00000000000000" pitchFamily="34" charset="-122"/>
                <a:ea typeface="Noto Sans KR Black" panose="020B0A00000000000000" pitchFamily="34" charset="-122"/>
                <a:sym typeface="+mn-ea"/>
              </a:rPr>
              <a:t>“</a:t>
            </a:r>
            <a:endParaRPr lang="zh-CN" altLang="en-US" sz="16600" dirty="0">
              <a:solidFill>
                <a:schemeClr val="tx1">
                  <a:alpha val="23000"/>
                </a:schemeClr>
              </a:solidFill>
              <a:latin typeface="Noto Sans KR Black" panose="020B0A00000000000000" pitchFamily="34" charset="-122"/>
              <a:ea typeface="Noto Sans KR Black" panose="020B0A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8145" y="4856451"/>
            <a:ext cx="152744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600" dirty="0">
                <a:ln w="12700" cmpd="sng">
                  <a:noFill/>
                </a:ln>
                <a:solidFill>
                  <a:schemeClr val="bg1">
                    <a:alpha val="23000"/>
                  </a:schemeClr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Noto Sans KR Black" panose="020B0A00000000000000" pitchFamily="34" charset="-122"/>
                <a:ea typeface="Noto Sans KR Black" panose="020B0A00000000000000" pitchFamily="34" charset="-122"/>
                <a:cs typeface="10X10" panose="020D0604000000000000" pitchFamily="34" charset="-127"/>
                <a:sym typeface="+mn-ea"/>
              </a:rPr>
              <a:t>”</a:t>
            </a:r>
            <a:endParaRPr lang="zh-CN" altLang="en-US" sz="16600" dirty="0">
              <a:solidFill>
                <a:schemeClr val="tx1">
                  <a:alpha val="23000"/>
                </a:schemeClr>
              </a:solidFill>
              <a:latin typeface="Noto Sans KR Black" panose="020B0A00000000000000" pitchFamily="34" charset="-122"/>
              <a:ea typeface="Noto Sans KR Black" panose="020B0A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9820" y="3841274"/>
            <a:ext cx="5720080" cy="1957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向亚兰军投降吧</a:t>
            </a:r>
            <a:endParaRPr lang="en-US" altLang="zh-CN" sz="3200" b="1" dirty="0">
              <a:ln w="12700" cmpd="sng"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lumMod val="85000"/>
                    <a:lumOff val="15000"/>
                    <a:alpha val="1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+mn-ea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让我们</a:t>
            </a:r>
            <a:r>
              <a:rPr lang="ko-KR" altLang="en-US" sz="32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600" b="1" dirty="0">
                <a:ln w="12700" cmpd="sng">
                  <a:noFill/>
                </a:ln>
                <a:solidFill>
                  <a:srgbClr val="FFC000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活就活，</a:t>
            </a:r>
            <a:endParaRPr lang="en-US" altLang="zh-CN" sz="3600" b="1" dirty="0">
              <a:ln w="12700" cmpd="sng">
                <a:noFill/>
              </a:ln>
              <a:solidFill>
                <a:srgbClr val="FFC000"/>
              </a:solidFill>
              <a:effectLst>
                <a:glow rad="228600">
                  <a:schemeClr val="tx1">
                    <a:lumMod val="85000"/>
                    <a:lumOff val="15000"/>
                    <a:alpha val="1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+mn-ea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让我们</a:t>
            </a:r>
            <a:r>
              <a:rPr lang="ko-KR" altLang="en-US" sz="32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600" b="1" dirty="0">
                <a:ln w="12700" cmpd="sng">
                  <a:noFill/>
                </a:ln>
                <a:solidFill>
                  <a:srgbClr val="FFC000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死就死</a:t>
            </a:r>
            <a:endParaRPr lang="zh-CN" altLang="ko-KR" sz="3200" b="1" dirty="0">
              <a:ln w="12700" cmpd="sng"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lumMod val="85000"/>
                    <a:lumOff val="15000"/>
                    <a:alpha val="1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C:\Users\TP-X1Y4\Desktop\2021032500524694.jpg2021032500524694"/>
          <p:cNvPicPr>
            <a:picLocks noChangeAspect="1"/>
          </p:cNvPicPr>
          <p:nvPr/>
        </p:nvPicPr>
        <p:blipFill>
          <a:blip r:embed="rId5">
            <a:alphaModFix amt="78000"/>
            <a:lum bright="6000" contrast="-6000"/>
          </a:blip>
          <a:srcRect/>
          <a:stretch>
            <a:fillRect/>
          </a:stretch>
        </p:blipFill>
        <p:spPr>
          <a:xfrm flipH="1">
            <a:off x="919480" y="1245919"/>
            <a:ext cx="4753610" cy="2973070"/>
          </a:xfrm>
          <a:prstGeom prst="roundRect">
            <a:avLst/>
          </a:prstGeom>
          <a:effectLst>
            <a:softEdge rad="469900"/>
          </a:effectLst>
        </p:spPr>
      </p:pic>
      <p:sp>
        <p:nvSpPr>
          <p:cNvPr id="7" name="文本框 6"/>
          <p:cNvSpPr txBox="1"/>
          <p:nvPr/>
        </p:nvSpPr>
        <p:spPr>
          <a:xfrm>
            <a:off x="1988545" y="58420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i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四个大麻风</a:t>
            </a:r>
            <a:endParaRPr lang="zh-CN" altLang="en-US" sz="40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819468" y="3172510"/>
            <a:ext cx="118427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9900" dirty="0">
                <a:ln w="12700" cmpd="sng">
                  <a:noFill/>
                </a:ln>
                <a:solidFill>
                  <a:schemeClr val="bg1">
                    <a:alpha val="23000"/>
                  </a:schemeClr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Noto Sans KR Black" panose="020B0A00000000000000" pitchFamily="34" charset="-122"/>
                <a:ea typeface="Noto Sans KR Black" panose="020B0A00000000000000" pitchFamily="34" charset="-122"/>
                <a:sym typeface="+mn-ea"/>
              </a:rPr>
              <a:t>“</a:t>
            </a:r>
            <a:endParaRPr lang="zh-CN" altLang="en-US" sz="16600" dirty="0">
              <a:solidFill>
                <a:schemeClr val="tx1">
                  <a:alpha val="23000"/>
                </a:schemeClr>
              </a:solidFill>
              <a:latin typeface="Noto Sans KR Black" panose="020B0A00000000000000" pitchFamily="34" charset="-122"/>
              <a:ea typeface="Noto Sans KR Black" panose="020B0A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1775" y="4749215"/>
            <a:ext cx="1353185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600" dirty="0">
                <a:ln w="12700" cmpd="sng">
                  <a:noFill/>
                </a:ln>
                <a:solidFill>
                  <a:schemeClr val="bg1">
                    <a:alpha val="23000"/>
                  </a:schemeClr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Noto Sans KR Black" panose="020B0A00000000000000" pitchFamily="34" charset="-122"/>
                <a:ea typeface="Noto Sans KR Black" panose="020B0A00000000000000" pitchFamily="34" charset="-122"/>
                <a:cs typeface="10X10" panose="020D0604000000000000" pitchFamily="34" charset="-127"/>
                <a:sym typeface="+mn-ea"/>
              </a:rPr>
              <a:t>”</a:t>
            </a:r>
            <a:endParaRPr lang="zh-CN" altLang="en-US" sz="16600" dirty="0">
              <a:solidFill>
                <a:schemeClr val="tx1">
                  <a:alpha val="23000"/>
                </a:schemeClr>
              </a:solidFill>
              <a:latin typeface="Noto Sans KR Black" panose="020B0A00000000000000" pitchFamily="34" charset="-122"/>
              <a:ea typeface="Noto Sans KR Black" panose="020B0A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" y="5577840"/>
            <a:ext cx="11413490" cy="768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以利沙按着</a:t>
            </a:r>
            <a:r>
              <a:rPr lang="zh-CN" altLang="en-US" sz="4000" b="1" dirty="0">
                <a:ln w="12700" cmpd="sng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心灵的新样</a:t>
            </a: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去侍奉神</a:t>
            </a:r>
            <a:endParaRPr lang="en-US" altLang="zh-CN" sz="4000" b="1" dirty="0">
              <a:ln w="12700" cmpd="sng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430" y="5578475"/>
            <a:ext cx="11407140" cy="835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/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从自己的判断挪移到</a:t>
            </a:r>
            <a:r>
              <a:rPr lang="zh-CN" altLang="en-US" sz="4400" b="1" dirty="0">
                <a:ln w="12700" cmpd="sng"/>
                <a:solidFill>
                  <a:schemeClr val="bg1"/>
                </a:solidFill>
                <a:effectLst/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话语</a:t>
            </a:r>
            <a:r>
              <a:rPr lang="zh-CN" altLang="en-US" sz="3600" b="1" dirty="0">
                <a:ln w="12700" cmpd="sng"/>
                <a:solidFill>
                  <a:schemeClr val="bg1"/>
                </a:solidFill>
                <a:effectLst/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的判断</a:t>
            </a:r>
            <a:endParaRPr lang="zh-CN" altLang="en-US" sz="3200" b="1" dirty="0">
              <a:ln w="12700" cmpd="sng"/>
              <a:solidFill>
                <a:schemeClr val="bg1"/>
              </a:solidFill>
              <a:latin typeface="10X10" panose="020D0604000000000000" pitchFamily="34" charset="-127"/>
              <a:ea typeface="10X10" panose="020D0604000000000000" pitchFamily="34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" y="5645150"/>
            <a:ext cx="11413490" cy="6955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不是相信已经成就的事➭相信将要成就的事</a:t>
            </a:r>
            <a:endParaRPr lang="zh-CN" altLang="en-US" sz="3600" b="1" dirty="0">
              <a:ln w="12700" cmpd="sng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7772" y="113792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ko-KR" sz="3200" b="1" dirty="0">
                <a:ln w="12700" cmpd="sng"/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609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YoonGothic Medium" panose="02020603020101020101" charset="-127"/>
                <a:sym typeface="+mn-ea"/>
              </a:rPr>
              <a:t>搀扶王的军长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10330" y="1137920"/>
            <a:ext cx="2324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ko-KR" sz="3200" b="1" dirty="0">
                <a:ln w="12700" cmpd="sng"/>
                <a:solidFill>
                  <a:schemeClr val="accent3">
                    <a:lumMod val="50000"/>
                  </a:schemeClr>
                </a:solidFill>
                <a:effectLst>
                  <a:glow rad="406400">
                    <a:schemeClr val="bg1">
                      <a:alpha val="8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YoonGothic Medium" panose="02020603020101020101" charset="-127"/>
                <a:sym typeface="+mn-ea"/>
              </a:rPr>
              <a:t>四个大麻风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0205" y="3949065"/>
            <a:ext cx="3382010" cy="745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ko-KR" sz="20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“即便耶和华使天开了窗户，</a:t>
            </a:r>
          </a:p>
          <a:p>
            <a:pPr algn="ctr">
              <a:lnSpc>
                <a:spcPct val="110000"/>
              </a:lnSpc>
            </a:pPr>
            <a:r>
              <a:rPr lang="zh-CN" altLang="ko-KR" sz="20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也不能有这事。”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79545" y="3949065"/>
            <a:ext cx="2185035" cy="4072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ko-KR" sz="20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发现了宝贝</a:t>
            </a:r>
          </a:p>
        </p:txBody>
      </p:sp>
      <p:pic>
        <p:nvPicPr>
          <p:cNvPr id="3" name="图片 2" descr="C:\Users\TP-X1Y4\Desktop\2021032500524694.jpg2021032500524694"/>
          <p:cNvPicPr>
            <a:picLocks noChangeAspect="1"/>
          </p:cNvPicPr>
          <p:nvPr/>
        </p:nvPicPr>
        <p:blipFill>
          <a:blip r:embed="rId5">
            <a:alphaModFix amt="78000"/>
            <a:lum bright="6000" contrast="-6000"/>
          </a:blip>
          <a:srcRect/>
          <a:stretch>
            <a:fillRect/>
          </a:stretch>
        </p:blipFill>
        <p:spPr>
          <a:xfrm flipH="1">
            <a:off x="3655695" y="1882140"/>
            <a:ext cx="2832735" cy="1993265"/>
          </a:xfrm>
          <a:prstGeom prst="roundRect">
            <a:avLst/>
          </a:prstGeom>
          <a:effectLst>
            <a:softEdge rad="469900"/>
          </a:effectLst>
        </p:spPr>
      </p:pic>
      <p:pic>
        <p:nvPicPr>
          <p:cNvPr id="4" name="图片 3" descr="C:\Users\TP-X1Y4\Desktop\007-elisha-siege.jpg007-elisha-siege"/>
          <p:cNvPicPr>
            <a:picLocks noChangeAspect="1"/>
          </p:cNvPicPr>
          <p:nvPr/>
        </p:nvPicPr>
        <p:blipFill>
          <a:blip r:embed="rId6">
            <a:alphaModFix amt="79000"/>
          </a:blip>
          <a:srcRect r="13047"/>
          <a:stretch>
            <a:fillRect/>
          </a:stretch>
        </p:blipFill>
        <p:spPr>
          <a:xfrm>
            <a:off x="750570" y="1990090"/>
            <a:ext cx="2621915" cy="1755775"/>
          </a:xfrm>
          <a:prstGeom prst="roundRect">
            <a:avLst/>
          </a:prstGeom>
          <a:effectLst>
            <a:softEdge rad="228600"/>
          </a:effec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2445" y="1819910"/>
            <a:ext cx="6663690" cy="23014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spc="-15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信仰</a:t>
            </a:r>
            <a:endParaRPr lang="en-US" altLang="zh-CN" sz="5400" b="1" spc="-15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spc="-15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准确地知道自己的话</a:t>
            </a:r>
            <a:endParaRPr lang="en-US" altLang="zh-CN" sz="4000" b="1" spc="-15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就会在下贱当中将宝贝</a:t>
            </a:r>
            <a:r>
              <a:rPr lang="zh-CN" altLang="en-US" sz="2800" b="1" dirty="0">
                <a:ln w="12700" cmpd="sng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分别</a:t>
            </a:r>
            <a:r>
              <a:rPr lang="zh-CN" altLang="en-US" sz="28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出来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2405" y="1632585"/>
            <a:ext cx="6398260" cy="16148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神给的</a:t>
            </a:r>
            <a:r>
              <a:rPr lang="zh-CN" altLang="en-US" sz="4000" b="1" dirty="0">
                <a:ln w="12700" cmpd="sng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困难</a:t>
            </a: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是为了让我们</a:t>
            </a: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从中将</a:t>
            </a:r>
            <a:r>
              <a:rPr lang="zh-CN" altLang="en-US" sz="4000" b="1" dirty="0">
                <a:ln w="12700" cmpd="sng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宝贝分别出来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11220191124"/>
          <p:cNvPicPr>
            <a:picLocks noChangeAspect="1"/>
          </p:cNvPicPr>
          <p:nvPr/>
        </p:nvPicPr>
        <p:blipFill>
          <a:blip r:embed="rId5">
            <a:alphaModFix amt="68000"/>
          </a:blip>
          <a:srcRect r="17362"/>
          <a:stretch>
            <a:fillRect/>
          </a:stretch>
        </p:blipFill>
        <p:spPr>
          <a:xfrm>
            <a:off x="861695" y="1120140"/>
            <a:ext cx="4805680" cy="3458845"/>
          </a:xfrm>
          <a:prstGeom prst="rect">
            <a:avLst/>
          </a:prstGeom>
          <a:effectLst>
            <a:softEdge rad="723900"/>
          </a:effectLst>
        </p:spPr>
      </p:pic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1327785" y="1120140"/>
            <a:ext cx="4187825" cy="5968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受责备时，</a:t>
            </a:r>
            <a:r>
              <a:rPr lang="zh-CN" altLang="en-US" sz="32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第一反应</a:t>
            </a:r>
            <a:endParaRPr lang="ko-KR" altLang="en-US" sz="2800" b="1" dirty="0">
              <a:ln w="12700" cmpd="sng"/>
              <a:solidFill>
                <a:schemeClr val="bg2">
                  <a:lumMod val="95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Light" panose="02020603020101020101" charset="-127"/>
              <a:sym typeface="+mn-ea"/>
            </a:endParaRPr>
          </a:p>
        </p:txBody>
      </p:sp>
      <p:sp>
        <p:nvSpPr>
          <p:cNvPr id="6" name="文本框 5" descr="7b0a2020202022776f7264617274223a20227b5c2269645c223a32353030323936382c5c227469645c223a31333439337d220a7d0a"/>
          <p:cNvSpPr txBox="1"/>
          <p:nvPr/>
        </p:nvSpPr>
        <p:spPr>
          <a:xfrm>
            <a:off x="929640" y="4026535"/>
            <a:ext cx="5182870" cy="10078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10000"/>
              </a:lnSpc>
            </a:pPr>
            <a:r>
              <a:rPr lang="ko-KR" altLang="en-US" sz="28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“</a:t>
            </a:r>
            <a:r>
              <a:rPr lang="zh-CN" altLang="en-US" sz="28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对不起，</a:t>
            </a:r>
            <a:endParaRPr lang="en-US" altLang="ko-KR" sz="2800" b="1" dirty="0">
              <a:ln w="12700" cmpd="sng"/>
              <a:solidFill>
                <a:schemeClr val="bg2">
                  <a:lumMod val="95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Light" panose="02020603020101020101" charset="-127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ko-KR" altLang="en-US" sz="28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   </a:t>
            </a:r>
            <a:r>
              <a:rPr lang="zh-CN" altLang="en-US" sz="28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下一次我不会这样了</a:t>
            </a:r>
            <a:r>
              <a:rPr lang="ko-KR" altLang="en-US" sz="28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7985" y="5584190"/>
            <a:ext cx="11411585" cy="700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外貌不能成为我们判断的标准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430" y="5584190"/>
            <a:ext cx="11407140" cy="7017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靠着五感的判断就会经常遇到很多困难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11220191132"/>
          <p:cNvPicPr>
            <a:picLocks noChangeAspect="1"/>
          </p:cNvPicPr>
          <p:nvPr/>
        </p:nvPicPr>
        <p:blipFill>
          <a:blip r:embed="rId5">
            <a:alphaModFix amt="68000"/>
          </a:blip>
          <a:stretch>
            <a:fillRect/>
          </a:stretch>
        </p:blipFill>
        <p:spPr>
          <a:xfrm>
            <a:off x="1097915" y="1053465"/>
            <a:ext cx="3644265" cy="4621530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7" name="文本框 6"/>
          <p:cNvSpPr txBox="1"/>
          <p:nvPr/>
        </p:nvSpPr>
        <p:spPr>
          <a:xfrm>
            <a:off x="960755" y="860425"/>
            <a:ext cx="3781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ko-KR" sz="3600" b="1" dirty="0">
                <a:ln w="12700" cmpd="sng">
                  <a:noFill/>
                </a:ln>
                <a:solidFill>
                  <a:srgbClr val="FFC000"/>
                </a:solidFill>
                <a:effectLst>
                  <a:glow rad="114300">
                    <a:schemeClr val="tx1">
                      <a:alpha val="3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伊丽莎白女王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3390" y="5555652"/>
            <a:ext cx="2308645" cy="497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i="1" dirty="0">
                <a:ln w="12700" cmpd="sng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✔</a:t>
            </a:r>
            <a:r>
              <a:rPr lang="en-US" altLang="zh-CN" sz="2400" b="1" i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i="1" dirty="0">
                <a:ln w="12700" cmpd="sng"/>
                <a:solidFill>
                  <a:schemeClr val="bg1"/>
                </a:solidFill>
                <a:effectLst/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 </a:t>
            </a:r>
            <a:r>
              <a:rPr lang="zh-CN" altLang="en-US" sz="2400" b="1" i="1" dirty="0">
                <a:ln w="12700" cmpd="sng"/>
                <a:solidFill>
                  <a:schemeClr val="bg1"/>
                </a:solidFill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向妇人借伞</a:t>
            </a:r>
            <a:endParaRPr lang="zh-CN" altLang="en-US" sz="2400" dirty="0"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" y="5469255"/>
            <a:ext cx="11413490" cy="59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我的判断不可靠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430" y="5556885"/>
            <a:ext cx="1140714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不是靠着我们的标准去活</a:t>
            </a:r>
            <a:endParaRPr lang="en-US" altLang="zh-CN" sz="3200" b="1" dirty="0">
              <a:ln w="12700" cmpd="sng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而是靠着</a:t>
            </a:r>
            <a:r>
              <a:rPr lang="zh-CN" altLang="en-US" sz="3200" b="1" dirty="0">
                <a:ln w="12700" cmpd="sng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主的标准</a:t>
            </a: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去活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2201911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76000"/>
          </a:blip>
          <a:srcRect t="38378" b="662"/>
          <a:stretch>
            <a:fillRect/>
          </a:stretch>
        </p:blipFill>
        <p:spPr>
          <a:xfrm>
            <a:off x="887095" y="1799590"/>
            <a:ext cx="5300365" cy="1958915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5" name="图片 4" descr="C:\Users\TP-X1Y4\Desktop\微信图片_20211220191136.png微信图片_202112201911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82000"/>
          </a:blip>
          <a:srcRect t="30716" b="30716"/>
          <a:stretch>
            <a:fillRect/>
          </a:stretch>
        </p:blipFill>
        <p:spPr>
          <a:xfrm>
            <a:off x="887347" y="3681619"/>
            <a:ext cx="5300415" cy="1269736"/>
          </a:xfrm>
          <a:prstGeom prst="rect">
            <a:avLst/>
          </a:prstGeom>
          <a:effectLst>
            <a:softEdge rad="469900"/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5944" y="2157864"/>
            <a:ext cx="5262979" cy="16485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i="1" dirty="0">
                <a:ln w="12700" cmpd="sng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跟随着肉体的判断</a:t>
            </a:r>
          </a:p>
          <a:p>
            <a:pPr algn="l">
              <a:lnSpc>
                <a:spcPct val="120000"/>
              </a:lnSpc>
            </a:pPr>
            <a:r>
              <a:rPr lang="zh-CN" altLang="en-US" sz="4400" b="1" i="1" dirty="0">
                <a:ln w="12700" cmpd="sng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就感受不到神的作工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66445" y="1727835"/>
            <a:ext cx="6340197" cy="2415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看不到耶稣</a:t>
            </a:r>
          </a:p>
          <a:p>
            <a:pPr algn="l">
              <a:lnSpc>
                <a:spcPct val="13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靠着自己的努力生活的世界</a:t>
            </a:r>
          </a:p>
          <a:p>
            <a:pPr algn="l">
              <a:lnSpc>
                <a:spcPct val="13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就是</a:t>
            </a:r>
            <a:r>
              <a:rPr lang="zh-CN" altLang="en-US" sz="4000" b="1" dirty="0">
                <a:ln w="12700" cmpd="sng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宗教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292735" y="5470525"/>
            <a:ext cx="11605895" cy="9069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新造的人</a:t>
            </a:r>
            <a:r>
              <a:rPr lang="zh-CN" altLang="en-US" sz="40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有神会定好为他所要走的路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1356" y="1680043"/>
            <a:ext cx="5724644" cy="225497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义人</a:t>
            </a:r>
            <a:endParaRPr lang="en-US" altLang="zh-CN" sz="3600" b="1" i="1" dirty="0">
              <a:ln w="12700" cmpd="sng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得救的人并不是以得救结束</a:t>
            </a:r>
          </a:p>
          <a:p>
            <a:pPr algn="l">
              <a:lnSpc>
                <a:spcPct val="130000"/>
              </a:lnSpc>
            </a:pP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而是</a:t>
            </a:r>
            <a:r>
              <a:rPr lang="zh-CN" altLang="en-US" sz="4000" b="1" i="1" dirty="0">
                <a:ln w="12700" cmpd="sng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过着新人的生活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 descr="箭头循环 纯色填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404" y="79270"/>
            <a:ext cx="5504926" cy="55049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1821" y="2605702"/>
            <a:ext cx="6770370" cy="12686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zh-CN" sz="3600" b="1" i="1" dirty="0">
                <a:ln w="12700" cmpd="sng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无意识中过去的生活和习惯</a:t>
            </a:r>
          </a:p>
          <a:p>
            <a:pPr algn="ctr">
              <a:lnSpc>
                <a:spcPct val="110000"/>
              </a:lnSpc>
            </a:pPr>
            <a:r>
              <a:rPr lang="zh-CN" altLang="zh-CN" sz="3600" b="1" i="1" dirty="0">
                <a:ln w="12700" cmpd="sng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一直牵拽着我们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0404" y="1749862"/>
            <a:ext cx="284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i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92000"/>
                    </a:prstClr>
                  </a:outerShdw>
                </a:effectLst>
              </a:rPr>
              <a:t>恶性循环</a:t>
            </a:r>
            <a:endParaRPr lang="ko-KR" altLang="en-US" sz="4400" i="1" dirty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 panose="020D0604000000000000" pitchFamily="34" charset="-127"/>
              <a:ea typeface="10X10 Bold" panose="020D0604000000000000" pitchFamily="34" charset="-127"/>
              <a:cs typeface="YoonGothic Light" panose="02020603020101020101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浏览器下载的内容\VCG211334164023.jpgVCG211334164023"/>
          <p:cNvPicPr>
            <a:picLocks noChangeAspect="1"/>
          </p:cNvPicPr>
          <p:nvPr/>
        </p:nvPicPr>
        <p:blipFill>
          <a:blip r:embed="rId5">
            <a:alphaModFix amt="94000"/>
          </a:blip>
          <a:srcRect/>
          <a:stretch>
            <a:fillRect/>
          </a:stretch>
        </p:blipFill>
        <p:spPr>
          <a:xfrm>
            <a:off x="1026160" y="1923415"/>
            <a:ext cx="4661535" cy="2972435"/>
          </a:xfrm>
          <a:prstGeom prst="roundRect">
            <a:avLst/>
          </a:prstGeom>
          <a:effectLst>
            <a:softEdge rad="228600"/>
          </a:effectLst>
        </p:spPr>
      </p:pic>
      <p:sp>
        <p:nvSpPr>
          <p:cNvPr id="7" name="文本框 6"/>
          <p:cNvSpPr txBox="1"/>
          <p:nvPr/>
        </p:nvSpPr>
        <p:spPr>
          <a:xfrm>
            <a:off x="704780" y="1191971"/>
            <a:ext cx="510909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i="1" dirty="0">
                <a:ln w="12700" cmpd="sng">
                  <a:noFill/>
                </a:ln>
                <a:solidFill>
                  <a:srgbClr val="FFFFBD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1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下蛋后</a:t>
            </a:r>
            <a:r>
              <a:rPr lang="zh-CN" altLang="ko-KR" sz="3600" b="1" i="1" dirty="0">
                <a:ln w="12700" cmpd="sng">
                  <a:noFill/>
                </a:ln>
                <a:solidFill>
                  <a:srgbClr val="FFFFBD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1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一走了之的</a:t>
            </a:r>
            <a:r>
              <a:rPr lang="zh-CN" altLang="ko-KR" sz="4800" b="1" i="1" dirty="0">
                <a:ln w="12700" cmpd="sng">
                  <a:noFill/>
                </a:ln>
                <a:solidFill>
                  <a:srgbClr val="FFFFBD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鸵鸟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0262" y="1247541"/>
            <a:ext cx="4339650" cy="7423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被福音使用的年轻人</a:t>
            </a:r>
          </a:p>
        </p:txBody>
      </p:sp>
      <p:pic>
        <p:nvPicPr>
          <p:cNvPr id="3" name="图片 2" descr="C:\Users\TP-X1Y4\Desktop\微信图片_20211220191147.png微信图片_20211220191147"/>
          <p:cNvPicPr>
            <a:picLocks noChangeAspect="1"/>
          </p:cNvPicPr>
          <p:nvPr/>
        </p:nvPicPr>
        <p:blipFill>
          <a:blip r:embed="rId5">
            <a:alphaModFix amt="82000"/>
          </a:blip>
          <a:srcRect/>
          <a:stretch>
            <a:fillRect/>
          </a:stretch>
        </p:blipFill>
        <p:spPr>
          <a:xfrm>
            <a:off x="922655" y="2174240"/>
            <a:ext cx="4634865" cy="2844800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74925" y="1082675"/>
            <a:ext cx="3063659" cy="7423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ko-KR" sz="3600" b="1" i="1" dirty="0">
                <a:ln w="12700" cmpd="sng">
                  <a:noFill/>
                </a:ln>
                <a:solidFill>
                  <a:srgbClr val="FFFFBD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路加福音</a:t>
            </a:r>
            <a:r>
              <a:rPr lang="en-US" altLang="zh-CN" sz="3600" b="1" i="1" dirty="0">
                <a:ln w="12700" cmpd="sng">
                  <a:noFill/>
                </a:ln>
                <a:solidFill>
                  <a:srgbClr val="FFFFBD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</a:t>
            </a:r>
            <a:r>
              <a:rPr lang="zh-CN" altLang="en-US" sz="3600" b="1" i="1" dirty="0">
                <a:ln w="12700" cmpd="sng">
                  <a:noFill/>
                </a:ln>
                <a:solidFill>
                  <a:srgbClr val="FFFFBD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</a:t>
            </a:r>
            <a:endParaRPr lang="zh-CN" altLang="en-US" sz="3600" b="1" i="1" dirty="0">
              <a:ln w="12700" cmpd="sng"/>
              <a:solidFill>
                <a:srgbClr val="FFFF00"/>
              </a:solidFill>
              <a:effectLst>
                <a:glow rad="177800">
                  <a:schemeClr val="bg1">
                    <a:alpha val="3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1544b9fe24798cba4d154881e6eb7abe"/>
          <p:cNvPicPr>
            <a:picLocks noChangeAspect="1"/>
          </p:cNvPicPr>
          <p:nvPr/>
        </p:nvPicPr>
        <p:blipFill>
          <a:blip r:embed="rId5">
            <a:alphaModFix amt="86000"/>
            <a:lum bright="6000" contrast="6000"/>
          </a:blip>
          <a:srcRect b="9136"/>
          <a:stretch>
            <a:fillRect/>
          </a:stretch>
        </p:blipFill>
        <p:spPr>
          <a:xfrm>
            <a:off x="1141095" y="1894205"/>
            <a:ext cx="4449445" cy="3032125"/>
          </a:xfrm>
          <a:prstGeom prst="roundRect">
            <a:avLst/>
          </a:prstGeom>
          <a:effectLst>
            <a:softEdge rad="254000"/>
          </a:effectLst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3331996" y="5107691"/>
            <a:ext cx="5528008" cy="12693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福音进来时</a:t>
            </a:r>
            <a:endParaRPr lang="en-US" altLang="zh-CN" sz="3600" b="1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中心和先后顺序改变了</a:t>
            </a:r>
            <a:endParaRPr lang="zh-CN" sz="3600" b="1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293052" y="5426576"/>
            <a:ext cx="11605895" cy="12686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ctr">
              <a:lnSpc>
                <a:spcPct val="110000"/>
              </a:lnSpc>
            </a:pPr>
            <a:r>
              <a:rPr lang="zh-CN" altLang="zh-CN" sz="3600" b="1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说正直话</a:t>
            </a:r>
            <a:r>
              <a:rPr lang="en-US" altLang="zh-CN" sz="36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j-ea"/>
                <a:ea typeface="+mj-ea"/>
                <a:cs typeface="+mj-ea"/>
                <a:sym typeface="+mn-ea"/>
              </a:rPr>
              <a:t>圣灵和神就会来引导我们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浏览器下载的内容\圣经.jpg圣经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7510" y="1019810"/>
            <a:ext cx="6391910" cy="39865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52000"/>
              </a:prstClr>
            </a:outerShdw>
            <a:softEdge rad="990600"/>
          </a:effectLst>
        </p:spPr>
      </p:pic>
      <p:sp>
        <p:nvSpPr>
          <p:cNvPr id="3" name="文本框 2"/>
          <p:cNvSpPr txBox="1"/>
          <p:nvPr/>
        </p:nvSpPr>
        <p:spPr>
          <a:xfrm>
            <a:off x="3491865" y="3019425"/>
            <a:ext cx="3297555" cy="16617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4000" b="1" i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我们的</a:t>
            </a:r>
            <a:r>
              <a:rPr lang="en-US" altLang="ko-KR" sz="4000" b="1" i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 </a:t>
            </a:r>
            <a:r>
              <a:rPr lang="zh-CN" altLang="en-US" sz="4800" b="1" i="1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位置</a:t>
            </a:r>
            <a:endParaRPr lang="zh-CN" altLang="en-US" sz="4800" b="1" dirty="0"/>
          </a:p>
          <a:p>
            <a:pPr algn="l">
              <a:lnSpc>
                <a:spcPct val="110000"/>
              </a:lnSpc>
            </a:pPr>
            <a:r>
              <a:rPr lang="zh-CN" altLang="en-US" sz="4000" b="1" i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我们的</a:t>
            </a:r>
            <a:r>
              <a:rPr lang="en-US" altLang="ko-KR" sz="4000" b="1" i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 </a:t>
            </a:r>
            <a:r>
              <a:rPr lang="zh-CN" altLang="en-US" sz="4800" b="1" i="1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生活</a:t>
            </a:r>
            <a:endParaRPr lang="ko-KR" altLang="en-US" sz="4800" b="1" i="1" dirty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 panose="020D0604000000000000" pitchFamily="34" charset="-127"/>
              <a:ea typeface="10X10 Bold" panose="020D0604000000000000" pitchFamily="34" charset="-127"/>
              <a:cs typeface="YoonGothic Light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8905" y="960120"/>
            <a:ext cx="670369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40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794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YoonGothic Medium" panose="02020603020101020101" charset="-127"/>
                <a:sym typeface="+mn-ea"/>
              </a:rPr>
              <a:t>天鹅过着</a:t>
            </a:r>
            <a:endParaRPr lang="en-US" altLang="zh-CN" sz="4000" b="1" dirty="0">
              <a:ln w="12700" cmpd="sng">
                <a:noFill/>
              </a:ln>
              <a:solidFill>
                <a:schemeClr val="bg1"/>
              </a:solidFill>
              <a:effectLst>
                <a:glow rad="279400">
                  <a:schemeClr val="accent4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YoonGothic Medium" panose="02020603020101020101" charset="-127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zh-CN" sz="40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2794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YoonGothic Medium" panose="02020603020101020101" charset="-127"/>
                <a:sym typeface="+mn-ea"/>
              </a:rPr>
              <a:t>丑小鸭的生活</a:t>
            </a:r>
          </a:p>
        </p:txBody>
      </p:sp>
      <p:pic>
        <p:nvPicPr>
          <p:cNvPr id="2" name="图片 1" descr="VCG21d9528a7f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89000"/>
          </a:blip>
          <a:srcRect t="16423" b="28755"/>
          <a:stretch>
            <a:fillRect/>
          </a:stretch>
        </p:blipFill>
        <p:spPr>
          <a:xfrm flipH="1">
            <a:off x="1188720" y="2337435"/>
            <a:ext cx="4027170" cy="139753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图片 3" descr="D:\浏览器下载的内容\VCG211163100827.jpgVCG2111631008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90000"/>
          </a:blip>
          <a:srcRect t="16598" b="15448"/>
          <a:stretch>
            <a:fillRect/>
          </a:stretch>
        </p:blipFill>
        <p:spPr>
          <a:xfrm>
            <a:off x="1188720" y="3679190"/>
            <a:ext cx="4027170" cy="1482725"/>
          </a:xfrm>
          <a:prstGeom prst="rect">
            <a:avLst/>
          </a:prstGeom>
          <a:effectLst>
            <a:softEdge rad="165100"/>
          </a:effec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浏览器下载的内容\VCG21gic13518012.jpgVCG21gic13518012"/>
          <p:cNvPicPr>
            <a:picLocks noChangeAspect="1"/>
          </p:cNvPicPr>
          <p:nvPr/>
        </p:nvPicPr>
        <p:blipFill>
          <a:blip r:embed="rId5">
            <a:alphaModFix amt="78000"/>
          </a:blip>
          <a:srcRect t="11379"/>
          <a:stretch>
            <a:fillRect/>
          </a:stretch>
        </p:blipFill>
        <p:spPr>
          <a:xfrm flipH="1">
            <a:off x="826770" y="892175"/>
            <a:ext cx="5186680" cy="3061335"/>
          </a:xfrm>
          <a:prstGeom prst="roundRect">
            <a:avLst/>
          </a:prstGeom>
          <a:effectLst>
            <a:softEdge rad="469900"/>
          </a:effectLst>
        </p:spPr>
      </p:pic>
      <p:sp>
        <p:nvSpPr>
          <p:cNvPr id="3" name="文本框 2"/>
          <p:cNvSpPr txBox="1"/>
          <p:nvPr/>
        </p:nvSpPr>
        <p:spPr>
          <a:xfrm>
            <a:off x="128301" y="3025631"/>
            <a:ext cx="6445885" cy="1808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ko-KR" sz="6000" b="1" i="1" dirty="0">
                <a:ln w="12700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778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发现</a:t>
            </a:r>
            <a:r>
              <a:rPr lang="zh-CN" altLang="en-US" sz="3600" b="1" i="1" dirty="0">
                <a:ln w="12700" cmpd="sng">
                  <a:noFill/>
                </a:ln>
                <a:solidFill>
                  <a:schemeClr val="bg1"/>
                </a:solidFill>
                <a:effectLst>
                  <a:glow rad="1778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zh-CN" altLang="ko-KR" sz="3600" b="1" i="1" dirty="0">
                <a:ln w="12700" cmpd="sng">
                  <a:noFill/>
                </a:ln>
                <a:solidFill>
                  <a:schemeClr val="bg1"/>
                </a:solidFill>
                <a:effectLst>
                  <a:glow rad="1778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天鹅的时候</a:t>
            </a:r>
          </a:p>
          <a:p>
            <a:pPr algn="ctr">
              <a:lnSpc>
                <a:spcPct val="120000"/>
              </a:lnSpc>
            </a:pPr>
            <a:r>
              <a:rPr lang="zh-CN" altLang="ko-KR" sz="3600" b="1" i="1" dirty="0">
                <a:ln w="12700" cmpd="sng">
                  <a:noFill/>
                </a:ln>
                <a:solidFill>
                  <a:schemeClr val="bg1"/>
                </a:solidFill>
                <a:effectLst>
                  <a:glow rad="1778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就可以在天空中</a:t>
            </a:r>
            <a:r>
              <a:rPr lang="zh-CN" altLang="ko-KR" sz="3600" b="1" i="1" dirty="0">
                <a:ln w="12700" cmpd="sng">
                  <a:noFill/>
                </a:ln>
                <a:solidFill>
                  <a:srgbClr val="FFC000"/>
                </a:solidFill>
                <a:effectLst>
                  <a:glow rad="177800">
                    <a:schemeClr val="accent4">
                      <a:lumMod val="20000"/>
                      <a:lumOff val="80000"/>
                      <a:alpha val="1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自由的翱翔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474980" y="1854200"/>
            <a:ext cx="6262370" cy="22517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40000"/>
              </a:lnSpc>
            </a:pPr>
            <a:r>
              <a:rPr lang="zh-CN" altLang="en-US" sz="6000" b="1" i="1" dirty="0">
                <a:ln w="12700" cmpd="sng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新造的人</a:t>
            </a:r>
            <a:endParaRPr lang="zh-CN" altLang="en-US" sz="4800" b="1" i="1" dirty="0">
              <a:ln w="12700" cmpd="sng"/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4800" b="1" i="1" dirty="0">
                <a:ln w="12700" cmpd="sng"/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有真理的</a:t>
            </a:r>
            <a:r>
              <a:rPr lang="zh-CN" altLang="en-US" sz="4800" b="1" i="1" dirty="0">
                <a:ln w="12700" cmpd="sng"/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仁义</a:t>
            </a:r>
            <a:r>
              <a:rPr lang="zh-CN" altLang="en-US" sz="4800" b="1" i="1" dirty="0">
                <a:ln w="12700" cmpd="sng"/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4800" b="1" i="1" dirty="0">
                <a:ln w="12700" cmpd="sng"/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圣洁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7b0a2020202022776f7264617274223a20227b5c2269645c223a32353030323936382c5c227469645c223a31333439337d220a7d0a"/>
          <p:cNvSpPr txBox="1"/>
          <p:nvPr/>
        </p:nvSpPr>
        <p:spPr>
          <a:xfrm>
            <a:off x="560705" y="2696845"/>
            <a:ext cx="6972300" cy="12695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10000"/>
              </a:lnSpc>
            </a:pP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脱去</a:t>
            </a:r>
            <a:r>
              <a:rPr lang="zh-CN" altLang="en-US" sz="3600" b="1" i="1" dirty="0">
                <a:ln w="12700" cmpd="sng"/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过去的</a:t>
            </a:r>
            <a:r>
              <a:rPr lang="en-US" altLang="ko-KR" sz="3600" b="1" i="1" dirty="0">
                <a:ln w="12700" cmpd="sng"/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‘</a:t>
            </a:r>
            <a:r>
              <a:rPr lang="zh-CN" altLang="en-US" sz="3600" b="1" i="1" dirty="0">
                <a:ln w="12700" cmpd="sng"/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我</a:t>
            </a:r>
            <a:r>
              <a:rPr lang="en-US" altLang="ko-KR" sz="3600" b="1" i="1" dirty="0">
                <a:ln w="12700" cmpd="sng"/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’</a:t>
            </a:r>
          </a:p>
          <a:p>
            <a:pPr algn="l">
              <a:lnSpc>
                <a:spcPct val="110000"/>
              </a:lnSpc>
            </a:pP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10X10" panose="020D0604000000000000" pitchFamily="34" charset="-127"/>
                <a:sym typeface="+mn-ea"/>
              </a:rPr>
              <a:t>穿上</a:t>
            </a:r>
            <a:endParaRPr lang="en-US" altLang="zh-CN" sz="3600" b="1" i="1" dirty="0">
              <a:ln w="12700" cmpd="sng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</p:txBody>
      </p:sp>
      <p:sp>
        <p:nvSpPr>
          <p:cNvPr id="3" name="文本框 2" descr="7b0a2020202022776f7264617274223a20227b5c2269645c223a32353030323936382c5c227469645c223a31333439337d220a7d0a"/>
          <p:cNvSpPr txBox="1"/>
          <p:nvPr/>
        </p:nvSpPr>
        <p:spPr>
          <a:xfrm>
            <a:off x="757555" y="860790"/>
            <a:ext cx="6435725" cy="18487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40000"/>
              </a:lnSpc>
            </a:pPr>
            <a:r>
              <a:rPr lang="zh-CN" altLang="en-US" sz="4800" b="1" i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新人</a:t>
            </a:r>
            <a:endParaRPr lang="zh-CN" altLang="en-US" sz="4000" b="1" i="1" dirty="0">
              <a:ln w="12700" cmpd="sng"/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4000" b="1" i="1" dirty="0">
                <a:ln w="12700" cmpd="sng"/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有真理的仁义和圣洁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23828" y="3320092"/>
            <a:ext cx="2819834" cy="646331"/>
          </a:xfrm>
          <a:prstGeom prst="rect">
            <a:avLst/>
          </a:prstGeom>
          <a:noFill/>
          <a:effectLst>
            <a:glow rad="381000">
              <a:schemeClr val="bg1"/>
            </a:glow>
            <a:softEdge rad="508000"/>
          </a:effectLst>
        </p:spPr>
        <p:txBody>
          <a:bodyPr wrap="square">
            <a:spAutoFit/>
          </a:bodyPr>
          <a:lstStyle/>
          <a:p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新的</a:t>
            </a:r>
            <a:r>
              <a:rPr lang="ko-KR" altLang="en-US" sz="3600" b="1" i="1" dirty="0">
                <a:ln w="12700" cmpd="sng"/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 </a:t>
            </a:r>
            <a:r>
              <a:rPr lang="en-US" altLang="ko-KR" sz="3600" b="1" i="1" dirty="0">
                <a:ln w="12700" cmpd="sng"/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‘</a:t>
            </a:r>
            <a:r>
              <a:rPr lang="zh-CN" altLang="en-US" sz="3600" b="1" i="1" dirty="0">
                <a:ln w="12700" cmpd="sng"/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我’</a:t>
            </a:r>
            <a:r>
              <a:rPr lang="en-US" altLang="ko-KR" sz="3600" b="1" i="1" dirty="0">
                <a:ln w="12700" cmpd="sng"/>
                <a:solidFill>
                  <a:schemeClr val="bg1"/>
                </a:solidFill>
                <a:effectLst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  </a:t>
            </a:r>
            <a:endParaRPr lang="zh-CN" altLang="en-US" sz="3600" b="1" dirty="0">
              <a:effectLst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9260" y="1564640"/>
            <a:ext cx="4134465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+mn-ea"/>
              </a:rPr>
              <a:t>战胜肉体的人？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9260" y="2704465"/>
            <a:ext cx="4698722" cy="11379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不看我们自己</a:t>
            </a: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而是看耶稣基督所行的事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12,&quot;width&quot;:6518}"/>
  <p:tag name="KSO_WM_UNIT_PLACING_PICTURE_USER_RELATIVERECTANGLE" val="{&quot;bottom&quot;:0.12332,&quot;left&quot;:0,&quot;right&quot;:0,&quot;top&quot;:0}"/>
  <p:tag name="KSO_WM_UNIT_PLACING_PICTURE_COLLAGE_RELATIVERECTANGLE" val="{&quot;bottom&quot;:0.28755401796174523,&quot;left&quot;:0,&quot;right&quot;:0,&quot;top&quot;:0.16423401796174517}"/>
  <p:tag name="KSO_WM_UNIT_PLACING_PICTURE_COLLAGE_VIEWPORT" val="{&quot;height&quot;:2200.8444506336164,&quot;width&quot;:6342}"/>
  <p:tag name="KSO_WM_UNIT_PLACING_PICTURE_INFO" val="{&quot;code&quot;:&quot;A[2]&quot;,&quot;full_picture&quot;:false,&quot;last_crop_picture&quot;:&quot;A[2]&quot;,&quot;scheme&quot;:&quot;2-1&quot;,&quot;spacing&quot;:5}"/>
  <p:tag name="KSO_WM_UNIT_PLACING_PICTURE" val="221924.378"/>
  <p:tag name="KSO_WM_UNIT_PLACING_PICTURE_USER_VIEWPORT_SMARTMENU" val="{&quot;height&quot;:2954.9509897026383,&quot;width&quot;:8079.8693058736999}"/>
  <p:tag name="KSO_WM_UNIT_PLACING_PICTURE_USER_RELATIVERECTANGLE_SMARTMENU" val="{&quot;bottom&quot;:0.28755401796174523,&quot;left&quot;:0,&quot;right&quot;:0,&quot;top&quot;:0.16423401796174517}"/>
  <p:tag name="KSO_WM_NO_TAGS_SHAPE_FLAG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0,&quot;width&quot;:6518}"/>
  <p:tag name="KSO_WM_UNIT_PLACING_PICTURE_USER_RELATIVERECTANGLE" val="{&quot;bottom&quot;:0.066830000000000001,&quot;left&quot;:0,&quot;right&quot;:0,&quot;top&quot;:0}"/>
  <p:tag name="KSO_WM_UNIT_PLACING_PICTURE_COLLAGE_RELATIVERECTANGLE" val="{&quot;bottom&quot;:0.23281474062651325,&quot;left&quot;:0,&quot;right&quot;:0,&quot;top&quot;:0.16598474062651322}"/>
  <p:tag name="KSO_WM_UNIT_PLACING_PICTURE_COLLAGE_VIEWPORT" val="{&quot;height&quot;:2486.9895557721766,&quot;width&quot;:6342}"/>
  <p:tag name="KSO_WM_UNIT_PLACING_PICTURE_INFO" val="{&quot;code&quot;:&quot;A[2]&quot;,&quot;full_picture&quot;:false,&quot;last_crop_picture&quot;:&quot;A[2]&quot;,&quot;scheme&quot;:&quot;2-1&quot;,&quot;spacing&quot;:5}"/>
  <p:tag name="KSO_WM_UNIT_PLACING_PICTURE" val="221924.378"/>
  <p:tag name="KSO_WM_UNIT_PLACING_PICTURE_USER_VIEWPORT_SMARTMENU" val="{&quot;height&quot;:2954.9509897026383,&quot;width&quot;:8079.8693058736999}"/>
  <p:tag name="KSO_WM_UNIT_PLACING_PICTURE_USER_RELATIVERECTANGLE_SMARTMENU" val="{&quot;bottom&quot;:0.23281474062651325,&quot;left&quot;:0,&quot;right&quot;:0,&quot;top&quot;:0.16598474062651322}"/>
  <p:tag name="KSO_WM_NO_TAGS_SHAPE_FLAG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92,&quot;width&quot;:7575}"/>
  <p:tag name="KSO_WM_UNIT_PLACING_PICTURE_USER_RELATIVERECTANGLE" val="{&quot;bottom&quot;:0,&quot;left&quot;:0,&quot;right&quot;:0,&quot;top&quot;:0}"/>
  <p:tag name="KSO_WM_UNIT_PLACING_PICTURE_COLLAGE_RELATIVERECTANGLE" val="{&quot;bottom&quot;:0.091910341740957149,&quot;left&quot;:0,&quot;right&quot;:0,&quot;top&quot;:0.091910341740957149}"/>
  <p:tag name="KSO_WM_UNIT_PLACING_PICTURE_COLLAGE_VIEWPORT" val="{&quot;height&quot;:3084.9050455365345,&quot;width&quot;:8347.031091272258}"/>
  <p:tag name="KSO_WM_UNIT_PLACING_PICTURE_INFO" val="{&quot;code&quot;:&quot;A[1]&quot;,&quot;full_picture&quot;:false,&quot;last_crop_picture&quot;:&quot;A[1]&quot;,&quot;scheme&quot;:&quot;2-4&quot;,&quot;spacing&quot;:5}"/>
  <p:tag name="KSO_WM_UNIT_PLACING_PICTURE" val="191825.985"/>
  <p:tag name="KSO_WM_UNIT_PLACING_PICTURE_USER_VIEWPORT_SMARTMENU" val="{&quot;height&quot;:4736.5455880694035,&quot;width&quot;:9573.091176138807}"/>
  <p:tag name="KSO_WM_UNIT_PLACING_PICTURE_USER_RELATIVERECTANGLE_SMARTMENU" val="{&quot;bottom&quot;:0.091910341740957149,&quot;left&quot;:0,&quot;right&quot;:0,&quot;top&quot;:0.091910341740957149}"/>
  <p:tag name="KSO_WM_NO_TAGS_SHAPE_FLAG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92,&quot;width&quot;:7393}"/>
  <p:tag name="KSO_WM_UNIT_PLACING_PICTURE_USER_RELATIVERECTANGLE" val="{&quot;bottom&quot;:0,&quot;left&quot;:0,&quot;right&quot;:0,&quot;top&quot;:0}"/>
  <p:tag name="KSO_WM_UNIT_PLACING_PICTURE_COLLAGE_RELATIVERECTANGLE" val="{&quot;bottom&quot;:0.30715898707834821,&quot;left&quot;:0,&quot;right&quot;:0,&quot;top&quot;:0.30715898707834821}"/>
  <p:tag name="KSO_WM_UNIT_PLACING_PICTURE_COLLAGE_VIEWPORT" val="{&quot;height&quot;:1999.5838676825183,&quot;width&quot;:8347.110732553929}"/>
  <p:tag name="KSO_WM_UNIT_PLACING_PICTURE_INFO" val="{&quot;code&quot;:&quot;A[1]&quot;,&quot;full_picture&quot;:false,&quot;last_crop_picture&quot;:&quot;A[1]&quot;,&quot;scheme&quot;:&quot;2-4&quot;,&quot;spacing&quot;:5}"/>
  <p:tag name="KSO_WM_UNIT_PLACING_PICTURE" val="191825.985"/>
  <p:tag name="KSO_WM_UNIT_PLACING_PICTURE_USER_VIEWPORT_SMARTMENU" val="{&quot;height&quot;:2293.2727940347017,&quot;width&quot;:9573.091176138807}"/>
  <p:tag name="KSO_WM_UNIT_PLACING_PICTURE_USER_RELATIVERECTANGLE_SMARTMENU" val="{&quot;bottom&quot;:0.30715898707834821,&quot;left&quot;:0,&quot;right&quot;:0,&quot;top&quot;:0.30715898707834821}"/>
  <p:tag name="KSO_WM_NO_TAGS_SHAPE_FLAG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515</Words>
  <Application>Microsoft Office PowerPoint</Application>
  <PresentationFormat>宽屏</PresentationFormat>
  <Paragraphs>108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10X10</vt:lpstr>
      <vt:lpstr>10X10 Bold</vt:lpstr>
      <vt:lpstr>Noto Sans KR Black</vt:lpstr>
      <vt:lpstr>YoonGothic Medium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GoodNews HK Church</dc:creator>
  <cp:lastModifiedBy>A8150</cp:lastModifiedBy>
  <cp:revision>291</cp:revision>
  <dcterms:created xsi:type="dcterms:W3CDTF">2019-06-19T02:08:00Z</dcterms:created>
  <dcterms:modified xsi:type="dcterms:W3CDTF">2022-01-11T10:45:19Z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90406A7752584A878A5C79636F9CBBC9</vt:lpwstr>
  </property>
</Properties>
</file>