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tags/tag64.xml" ContentType="application/vnd.openxmlformats-officedocument.presentationml.tags+xml"/>
  <Override PartName="/ppt/notesSlides/notesSlide2.xml" ContentType="application/vnd.openxmlformats-officedocument.presentationml.notesSlide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tags/tag66.xml" ContentType="application/vnd.openxmlformats-officedocument.presentationml.tags+xml"/>
  <Override PartName="/ppt/notesSlides/notesSlide4.xml" ContentType="application/vnd.openxmlformats-officedocument.presentationml.notesSlide+xml"/>
  <Override PartName="/ppt/tags/tag67.xml" ContentType="application/vnd.openxmlformats-officedocument.presentationml.tags+xml"/>
  <Override PartName="/ppt/notesSlides/notesSlide5.xml" ContentType="application/vnd.openxmlformats-officedocument.presentationml.notesSlide+xml"/>
  <Override PartName="/ppt/tags/tag68.xml" ContentType="application/vnd.openxmlformats-officedocument.presentationml.tags+xml"/>
  <Override PartName="/ppt/notesSlides/notesSlide6.xml" ContentType="application/vnd.openxmlformats-officedocument.presentationml.notesSlide+xml"/>
  <Override PartName="/ppt/tags/tag69.xml" ContentType="application/vnd.openxmlformats-officedocument.presentationml.tags+xml"/>
  <Override PartName="/ppt/notesSlides/notesSlide7.xml" ContentType="application/vnd.openxmlformats-officedocument.presentationml.notesSlide+xml"/>
  <Override PartName="/ppt/tags/tag70.xml" ContentType="application/vnd.openxmlformats-officedocument.presentationml.tags+xml"/>
  <Override PartName="/ppt/notesSlides/notesSlide8.xml" ContentType="application/vnd.openxmlformats-officedocument.presentationml.notesSlide+xml"/>
  <Override PartName="/ppt/tags/tag71.xml" ContentType="application/vnd.openxmlformats-officedocument.presentationml.tags+xml"/>
  <Override PartName="/ppt/notesSlides/notesSlide9.xml" ContentType="application/vnd.openxmlformats-officedocument.presentationml.notesSlide+xml"/>
  <Override PartName="/ppt/tags/tag72.xml" ContentType="application/vnd.openxmlformats-officedocument.presentationml.tags+xml"/>
  <Override PartName="/ppt/notesSlides/notesSlide10.xml" ContentType="application/vnd.openxmlformats-officedocument.presentationml.notesSlide+xml"/>
  <Override PartName="/ppt/tags/tag73.xml" ContentType="application/vnd.openxmlformats-officedocument.presentationml.tags+xml"/>
  <Override PartName="/ppt/notesSlides/notesSlide11.xml" ContentType="application/vnd.openxmlformats-officedocument.presentationml.notesSlide+xml"/>
  <Override PartName="/ppt/tags/tag74.xml" ContentType="application/vnd.openxmlformats-officedocument.presentationml.tags+xml"/>
  <Override PartName="/ppt/notesSlides/notesSlide12.xml" ContentType="application/vnd.openxmlformats-officedocument.presentationml.notesSlide+xml"/>
  <Override PartName="/ppt/tags/tag75.xml" ContentType="application/vnd.openxmlformats-officedocument.presentationml.tags+xml"/>
  <Override PartName="/ppt/notesSlides/notesSlide13.xml" ContentType="application/vnd.openxmlformats-officedocument.presentationml.notesSlide+xml"/>
  <Override PartName="/ppt/tags/tag76.xml" ContentType="application/vnd.openxmlformats-officedocument.presentationml.tags+xml"/>
  <Override PartName="/ppt/notesSlides/notesSlide14.xml" ContentType="application/vnd.openxmlformats-officedocument.presentationml.notesSlide+xml"/>
  <Override PartName="/ppt/tags/tag77.xml" ContentType="application/vnd.openxmlformats-officedocument.presentationml.tags+xml"/>
  <Override PartName="/ppt/notesSlides/notesSlide15.xml" ContentType="application/vnd.openxmlformats-officedocument.presentationml.notesSlide+xml"/>
  <Override PartName="/ppt/tags/tag78.xml" ContentType="application/vnd.openxmlformats-officedocument.presentationml.tags+xml"/>
  <Override PartName="/ppt/notesSlides/notesSlide16.xml" ContentType="application/vnd.openxmlformats-officedocument.presentationml.notesSlide+xml"/>
  <Override PartName="/ppt/tags/tag79.xml" ContentType="application/vnd.openxmlformats-officedocument.presentationml.tags+xml"/>
  <Override PartName="/ppt/notesSlides/notesSlide17.xml" ContentType="application/vnd.openxmlformats-officedocument.presentationml.notesSlide+xml"/>
  <Override PartName="/ppt/tags/tag80.xml" ContentType="application/vnd.openxmlformats-officedocument.presentationml.tags+xml"/>
  <Override PartName="/ppt/notesSlides/notesSlide18.xml" ContentType="application/vnd.openxmlformats-officedocument.presentationml.notesSlide+xml"/>
  <Override PartName="/ppt/tags/tag81.xml" ContentType="application/vnd.openxmlformats-officedocument.presentationml.tags+xml"/>
  <Override PartName="/ppt/notesSlides/notesSlide19.xml" ContentType="application/vnd.openxmlformats-officedocument.presentationml.notesSlide+xml"/>
  <Override PartName="/ppt/tags/tag82.xml" ContentType="application/vnd.openxmlformats-officedocument.presentationml.tags+xml"/>
  <Override PartName="/ppt/notesSlides/notesSlide20.xml" ContentType="application/vnd.openxmlformats-officedocument.presentationml.notesSlide+xml"/>
  <Override PartName="/ppt/tags/tag83.xml" ContentType="application/vnd.openxmlformats-officedocument.presentationml.tags+xml"/>
  <Override PartName="/ppt/notesSlides/notesSlide21.xml" ContentType="application/vnd.openxmlformats-officedocument.presentationml.notesSlide+xml"/>
  <Override PartName="/ppt/tags/tag84.xml" ContentType="application/vnd.openxmlformats-officedocument.presentationml.tags+xml"/>
  <Override PartName="/ppt/notesSlides/notesSlide22.xml" ContentType="application/vnd.openxmlformats-officedocument.presentationml.notesSlide+xml"/>
  <Override PartName="/ppt/tags/tag85.xml" ContentType="application/vnd.openxmlformats-officedocument.presentationml.tags+xml"/>
  <Override PartName="/ppt/notesSlides/notesSlide23.xml" ContentType="application/vnd.openxmlformats-officedocument.presentationml.notesSlide+xml"/>
  <Override PartName="/ppt/tags/tag86.xml" ContentType="application/vnd.openxmlformats-officedocument.presentationml.tags+xml"/>
  <Override PartName="/ppt/notesSlides/notesSlide24.xml" ContentType="application/vnd.openxmlformats-officedocument.presentationml.notesSlide+xml"/>
  <Override PartName="/ppt/tags/tag87.xml" ContentType="application/vnd.openxmlformats-officedocument.presentationml.tags+xml"/>
  <Override PartName="/ppt/notesSlides/notesSlide25.xml" ContentType="application/vnd.openxmlformats-officedocument.presentationml.notesSlide+xml"/>
  <Override PartName="/ppt/tags/tag88.xml" ContentType="application/vnd.openxmlformats-officedocument.presentationml.tags+xml"/>
  <Override PartName="/ppt/notesSlides/notesSlide26.xml" ContentType="application/vnd.openxmlformats-officedocument.presentationml.notesSlide+xml"/>
  <Override PartName="/ppt/tags/tag89.xml" ContentType="application/vnd.openxmlformats-officedocument.presentationml.tags+xml"/>
  <Override PartName="/ppt/notesSlides/notesSlide27.xml" ContentType="application/vnd.openxmlformats-officedocument.presentationml.notesSlide+xml"/>
  <Override PartName="/ppt/tags/tag90.xml" ContentType="application/vnd.openxmlformats-officedocument.presentationml.tags+xml"/>
  <Override PartName="/ppt/notesSlides/notesSlide28.xml" ContentType="application/vnd.openxmlformats-officedocument.presentationml.notesSlide+xml"/>
  <Override PartName="/ppt/tags/tag91.xml" ContentType="application/vnd.openxmlformats-officedocument.presentationml.tags+xml"/>
  <Override PartName="/ppt/notesSlides/notesSlide29.xml" ContentType="application/vnd.openxmlformats-officedocument.presentationml.notesSlide+xml"/>
  <Override PartName="/ppt/tags/tag92.xml" ContentType="application/vnd.openxmlformats-officedocument.presentationml.tags+xml"/>
  <Override PartName="/ppt/notesSlides/notesSlide30.xml" ContentType="application/vnd.openxmlformats-officedocument.presentationml.notesSlide+xml"/>
  <Override PartName="/ppt/tags/tag93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406" r:id="rId2"/>
    <p:sldId id="259" r:id="rId3"/>
    <p:sldId id="261" r:id="rId4"/>
    <p:sldId id="300" r:id="rId5"/>
    <p:sldId id="453" r:id="rId6"/>
    <p:sldId id="346" r:id="rId7"/>
    <p:sldId id="408" r:id="rId8"/>
    <p:sldId id="409" r:id="rId9"/>
    <p:sldId id="411" r:id="rId10"/>
    <p:sldId id="410" r:id="rId11"/>
    <p:sldId id="414" r:id="rId12"/>
    <p:sldId id="415" r:id="rId13"/>
    <p:sldId id="416" r:id="rId14"/>
    <p:sldId id="418" r:id="rId15"/>
    <p:sldId id="420" r:id="rId16"/>
    <p:sldId id="421" r:id="rId17"/>
    <p:sldId id="423" r:id="rId18"/>
    <p:sldId id="424" r:id="rId19"/>
    <p:sldId id="419" r:id="rId20"/>
    <p:sldId id="429" r:id="rId21"/>
    <p:sldId id="430" r:id="rId22"/>
    <p:sldId id="455" r:id="rId23"/>
    <p:sldId id="431" r:id="rId24"/>
    <p:sldId id="432" r:id="rId25"/>
    <p:sldId id="434" r:id="rId26"/>
    <p:sldId id="435" r:id="rId27"/>
    <p:sldId id="439" r:id="rId28"/>
    <p:sldId id="301" r:id="rId29"/>
    <p:sldId id="442" r:id="rId30"/>
    <p:sldId id="303" r:id="rId31"/>
    <p:sldId id="456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3">
          <p15:clr>
            <a:srgbClr val="A4A3A4"/>
          </p15:clr>
        </p15:guide>
        <p15:guide id="2" pos="37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79AD"/>
    <a:srgbClr val="FFFFFF"/>
    <a:srgbClr val="FFD7B8"/>
    <a:srgbClr val="BCD4DA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>
        <p:scale>
          <a:sx n="53" d="100"/>
          <a:sy n="53" d="100"/>
        </p:scale>
        <p:origin x="36" y="228"/>
      </p:cViewPr>
      <p:guideLst>
        <p:guide orient="horz" pos="2133"/>
        <p:guide pos="379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l"/>
            <a:r>
              <a:rPr lang="en-US" altLang="zh-CN">
                <a:sym typeface="+mn-ea"/>
              </a:rPr>
              <a:t>00:15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l">
              <a:lnSpc>
                <a:spcPct val="100000"/>
              </a:lnSpc>
            </a:pPr>
            <a:r>
              <a:rPr lang="en-US" altLang="zh-CN"/>
              <a:t>10:30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14:54 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16:35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18:26-18:42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21:45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24:02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24:35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29:00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29:41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35:29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ko-KR"/>
              <a:t>02:20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37:25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38:35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38:35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40:55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46:00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47:47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47:53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55:08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57:07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58:49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03:28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59:07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l">
              <a:lnSpc>
                <a:spcPct val="100000"/>
              </a:lnSpc>
            </a:pPr>
            <a:r>
              <a:rPr lang="en-US" altLang="zh-CN"/>
              <a:t>10:43-10:56</a:t>
            </a:r>
          </a:p>
        </p:txBody>
      </p:sp>
    </p:spTree>
    <p:extLst>
      <p:ext uri="{BB962C8B-B14F-4D97-AF65-F5344CB8AC3E}">
        <p14:creationId xmlns:p14="http://schemas.microsoft.com/office/powerpoint/2010/main" val="3582576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03:44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04:22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l">
              <a:lnSpc>
                <a:spcPct val="100000"/>
              </a:lnSpc>
            </a:pPr>
            <a:r>
              <a:rPr lang="en-US" altLang="zh-CN"/>
              <a:t>05:19-5:32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l">
              <a:lnSpc>
                <a:spcPct val="100000"/>
              </a:lnSpc>
            </a:pPr>
            <a:r>
              <a:rPr lang="en-US" altLang="zh-CN"/>
              <a:t>06:35-7:07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08:05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09:50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9.xml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0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1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2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23111" y="782630"/>
            <a:ext cx="5724644" cy="3307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6600" b="1" dirty="0">
                <a:solidFill>
                  <a:schemeClr val="bg1"/>
                </a:solidFill>
                <a:effectLst>
                  <a:glow rad="127000">
                    <a:schemeClr val="accent1">
                      <a:satMod val="175000"/>
                      <a:alpha val="40000"/>
                    </a:schemeClr>
                  </a:glow>
                </a:effectLst>
                <a:latin typeface="+mj-ea"/>
                <a:ea typeface="+mj-ea"/>
              </a:rPr>
              <a:t>两种信仰</a:t>
            </a:r>
          </a:p>
          <a:p>
            <a:pPr marL="457200" indent="-45720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zh-CN" altLang="en-US" sz="4400" dirty="0">
                <a:solidFill>
                  <a:schemeClr val="bg1"/>
                </a:solidFill>
                <a:effectLst>
                  <a:glow rad="127000">
                    <a:schemeClr val="accent1">
                      <a:satMod val="175000"/>
                      <a:alpha val="40000"/>
                    </a:schemeClr>
                  </a:glow>
                </a:effectLst>
                <a:latin typeface="+mj-ea"/>
                <a:ea typeface="+mj-ea"/>
              </a:rPr>
              <a:t>相信已经成就的信仰</a:t>
            </a:r>
          </a:p>
          <a:p>
            <a:pPr marL="457200" indent="-45720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zh-CN" altLang="en-US" sz="4400" dirty="0">
                <a:solidFill>
                  <a:schemeClr val="bg1"/>
                </a:solidFill>
                <a:effectLst>
                  <a:glow rad="127000">
                    <a:schemeClr val="accent1">
                      <a:satMod val="175000"/>
                      <a:alpha val="40000"/>
                    </a:schemeClr>
                  </a:glow>
                </a:effectLst>
                <a:latin typeface="+mj-ea"/>
                <a:ea typeface="+mj-ea"/>
              </a:rPr>
              <a:t>想去成就的信仰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69D5F-29AB-4DAD-86B1-C541FD047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40612" r="9471"/>
          <a:stretch/>
        </p:blipFill>
        <p:spPr bwMode="auto">
          <a:xfrm>
            <a:off x="125835" y="862335"/>
            <a:ext cx="6727971" cy="495664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73F083D-34D0-4284-9606-E3C95D872F69}"/>
              </a:ext>
            </a:extLst>
          </p:cNvPr>
          <p:cNvSpPr txBox="1"/>
          <p:nvPr/>
        </p:nvSpPr>
        <p:spPr>
          <a:xfrm>
            <a:off x="679508" y="685077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10X10 Bold" panose="020D0604000000000000" pitchFamily="34" charset="-127"/>
                <a:ea typeface="10X10 Bold" panose="020D0604000000000000" pitchFamily="34" charset="-127"/>
              </a:rPr>
              <a:t>遇见强盗的人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 descr="7b0a2020202022776f7264617274223a20227b5c2269645c223a32353030323936382c5c227469645c223a31333439337d220a7d0a"/>
          <p:cNvSpPr txBox="1"/>
          <p:nvPr/>
        </p:nvSpPr>
        <p:spPr>
          <a:xfrm>
            <a:off x="2443759" y="5510050"/>
            <a:ext cx="7793060" cy="6331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  <a:scene3d>
              <a:camera prst="obliqueBottomLeft"/>
              <a:lightRig rig="flat" dir="t"/>
            </a:scene3d>
          </a:bodyPr>
          <a:lstStyle/>
          <a:p>
            <a:pPr algn="l">
              <a:lnSpc>
                <a:spcPct val="120000"/>
              </a:lnSpc>
            </a:pPr>
            <a:r>
              <a:rPr lang="zh-CN" altLang="zh-CN" sz="2800" b="1" i="1" dirty="0">
                <a:ln w="12700" cmpd="sng"/>
                <a:solidFill>
                  <a:srgbClr val="FFC71B"/>
                </a:solidFill>
                <a:effectLst>
                  <a:glow rad="127000">
                    <a:schemeClr val="tx1">
                      <a:lumMod val="75000"/>
                      <a:lumOff val="25000"/>
                      <a:alpha val="29000"/>
                    </a:schemeClr>
                  </a:glow>
                  <a:outerShdw blurRad="38100" dist="38100" algn="tl">
                    <a:srgbClr val="000000">
                      <a:alpha val="43137"/>
                    </a:srgbClr>
                  </a:outerShdw>
                  <a:reflection blurRad="254000" stA="18000" endA="50" endPos="400" dist="101600" dir="5400000" sy="-100000" algn="bl" rotWithShape="0"/>
                </a:effectLst>
                <a:latin typeface="+mj-ea"/>
                <a:ea typeface="+mj-ea"/>
                <a:cs typeface="+mj-ea"/>
                <a:sym typeface="+mn-ea"/>
              </a:rPr>
              <a:t>神的话语在任何情况下都是对的</a:t>
            </a:r>
            <a:r>
              <a:rPr lang="en-US" altLang="zh-CN" sz="2800" b="1" i="1" dirty="0">
                <a:ln w="12700" cmpd="sng"/>
                <a:solidFill>
                  <a:srgbClr val="FFC71B"/>
                </a:solidFill>
                <a:effectLst>
                  <a:glow rad="127000">
                    <a:schemeClr val="tx1">
                      <a:lumMod val="75000"/>
                      <a:lumOff val="25000"/>
                      <a:alpha val="29000"/>
                    </a:schemeClr>
                  </a:glow>
                  <a:outerShdw blurRad="38100" dist="38100" algn="tl">
                    <a:srgbClr val="000000">
                      <a:alpha val="43137"/>
                    </a:srgbClr>
                  </a:outerShdw>
                  <a:reflection blurRad="254000" stA="18000" endA="50" endPos="400" dist="101600" dir="5400000" sy="-100000" algn="bl" rotWithShape="0"/>
                </a:effectLst>
                <a:latin typeface="+mj-ea"/>
                <a:ea typeface="+mj-ea"/>
                <a:cs typeface="+mj-ea"/>
                <a:sym typeface="+mn-ea"/>
              </a:rPr>
              <a:t> </a:t>
            </a:r>
            <a:r>
              <a:rPr lang="zh-CN" altLang="zh-CN" sz="3200" b="1" i="1" dirty="0">
                <a:ln w="12700" cmpd="sng"/>
                <a:solidFill>
                  <a:schemeClr val="bg1"/>
                </a:solidFill>
                <a:effectLst>
                  <a:glow rad="127000">
                    <a:schemeClr val="tx1">
                      <a:lumMod val="75000"/>
                      <a:lumOff val="25000"/>
                      <a:alpha val="29000"/>
                    </a:schemeClr>
                  </a:glow>
                  <a:outerShdw blurRad="38100" dist="38100" algn="tl">
                    <a:srgbClr val="000000">
                      <a:alpha val="43137"/>
                    </a:srgbClr>
                  </a:outerShdw>
                  <a:reflection blurRad="254000" stA="18000" endA="50" endPos="400" dist="101600" dir="5400000" sy="-100000" algn="bl" rotWithShape="0"/>
                </a:effectLst>
                <a:latin typeface="+mj-ea"/>
                <a:ea typeface="+mj-ea"/>
                <a:cs typeface="+mj-ea"/>
                <a:sym typeface="+mn-ea"/>
              </a:rPr>
              <a:t>都是可信的</a:t>
            </a:r>
            <a:r>
              <a:rPr lang="en-US" altLang="zh-CN" sz="3200" b="1" i="1" dirty="0">
                <a:ln w="12700" cmpd="sng"/>
                <a:solidFill>
                  <a:schemeClr val="bg1"/>
                </a:solidFill>
                <a:effectLst>
                  <a:glow rad="127000">
                    <a:schemeClr val="tx1">
                      <a:lumMod val="75000"/>
                      <a:lumOff val="25000"/>
                      <a:alpha val="29000"/>
                    </a:schemeClr>
                  </a:glow>
                  <a:outerShdw blurRad="38100" dist="38100" algn="tl">
                    <a:srgbClr val="000000">
                      <a:alpha val="43137"/>
                    </a:srgbClr>
                  </a:outerShdw>
                  <a:reflection blurRad="254000" stA="18000" endA="50" endPos="400" dist="101600" dir="5400000" sy="-100000" algn="bl" rotWithShape="0"/>
                </a:effectLst>
                <a:latin typeface="+mj-ea"/>
                <a:ea typeface="+mj-ea"/>
                <a:cs typeface="+mj-ea"/>
                <a:sym typeface="+mn-ea"/>
              </a:rPr>
              <a:t>             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istrator\Desktop\微信截图_20211222094554.png微信截图_20211222094554"/>
          <p:cNvPicPr>
            <a:picLocks noChangeAspect="1"/>
          </p:cNvPicPr>
          <p:nvPr/>
        </p:nvPicPr>
        <p:blipFill>
          <a:blip r:embed="rId5">
            <a:alphaModFix amt="79000"/>
          </a:blip>
          <a:srcRect/>
          <a:stretch>
            <a:fillRect/>
          </a:stretch>
        </p:blipFill>
        <p:spPr>
          <a:xfrm>
            <a:off x="658495" y="1367155"/>
            <a:ext cx="4772660" cy="3359150"/>
          </a:xfrm>
          <a:prstGeom prst="roundRect">
            <a:avLst/>
          </a:prstGeom>
          <a:effectLst>
            <a:softEdge rad="228600"/>
          </a:effectLst>
        </p:spPr>
      </p:pic>
      <p:sp>
        <p:nvSpPr>
          <p:cNvPr id="2" name="文本框 1"/>
          <p:cNvSpPr txBox="1"/>
          <p:nvPr/>
        </p:nvSpPr>
        <p:spPr>
          <a:xfrm>
            <a:off x="794828" y="4391977"/>
            <a:ext cx="5515610" cy="9416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altLang="en-US" sz="2400" dirty="0">
                <a:ln w="12700" cmpd="sng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lumMod val="85000"/>
                      <a:lumOff val="15000"/>
                      <a:alpha val="10000"/>
                    </a:schemeClr>
                  </a:glow>
                  <a:reflection blurRad="254000" stA="18000" endA="50" endPos="400" dist="101600" dir="5400000" sy="-100000" algn="bl" rotWithShape="0"/>
                </a:effectLst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没有我要去成就的</a:t>
            </a:r>
            <a:endParaRPr lang="en-US" altLang="zh-CN" sz="2400" dirty="0">
              <a:ln w="12700" cmpd="sng">
                <a:noFill/>
              </a:ln>
              <a:solidFill>
                <a:schemeClr val="bg1"/>
              </a:solidFill>
              <a:effectLst>
                <a:glow rad="228600">
                  <a:schemeClr val="tx1">
                    <a:lumMod val="85000"/>
                    <a:lumOff val="15000"/>
                    <a:alpha val="10000"/>
                  </a:schemeClr>
                </a:glow>
                <a:reflection blurRad="254000" stA="18000" endA="50" endPos="400" dist="101600" dir="5400000" sy="-100000" algn="bl" rotWithShape="0"/>
              </a:effectLst>
              <a:uFillTx/>
              <a:latin typeface="10X10" panose="020D0604000000000000" charset="-127"/>
              <a:ea typeface="10X10" panose="020D0604000000000000" charset="-127"/>
              <a:cs typeface="10X10" panose="020D0604000000000000" charset="-127"/>
              <a:sym typeface="+mn-ea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altLang="en-US" sz="2400" dirty="0">
                <a:ln w="12700" cmpd="sng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lumMod val="85000"/>
                      <a:lumOff val="15000"/>
                      <a:alpha val="10000"/>
                    </a:schemeClr>
                  </a:glow>
                  <a:reflection blurRad="254000" stA="18000" endA="50" endPos="400" dist="101600" dir="5400000" sy="-100000" algn="bl" rotWithShape="0"/>
                </a:effectLst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发现神已成就所有的事实</a:t>
            </a:r>
            <a:endParaRPr lang="en-US" altLang="zh-CN" sz="2400" dirty="0">
              <a:ln w="12700" cmpd="sng">
                <a:noFill/>
              </a:ln>
              <a:solidFill>
                <a:schemeClr val="bg1"/>
              </a:solidFill>
              <a:effectLst>
                <a:glow rad="228600">
                  <a:schemeClr val="tx1">
                    <a:lumMod val="85000"/>
                    <a:lumOff val="15000"/>
                    <a:alpha val="10000"/>
                  </a:schemeClr>
                </a:glow>
                <a:reflection blurRad="254000" stA="18000" endA="50" endPos="400" dist="101600" dir="5400000" sy="-100000" algn="bl" rotWithShape="0"/>
              </a:effectLst>
              <a:uFillTx/>
              <a:latin typeface="10X10" panose="020D0604000000000000" charset="-127"/>
              <a:ea typeface="10X10" panose="020D0604000000000000" charset="-127"/>
              <a:cs typeface="10X10" panose="020D0604000000000000" charset="-127"/>
              <a:sym typeface="+mn-ea"/>
            </a:endParaRPr>
          </a:p>
        </p:txBody>
      </p:sp>
      <p:sp>
        <p:nvSpPr>
          <p:cNvPr id="9" name="椭圆形标注 8"/>
          <p:cNvSpPr/>
          <p:nvPr/>
        </p:nvSpPr>
        <p:spPr>
          <a:xfrm>
            <a:off x="2952750" y="1521460"/>
            <a:ext cx="2769870" cy="1000760"/>
          </a:xfrm>
          <a:prstGeom prst="wedgeEllipseCallou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834983" y="172945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bg1"/>
                </a:solidFill>
                <a:latin typeface="10X10" panose="020D0604000000000000" charset="-127"/>
                <a:ea typeface="10X10" panose="020D0604000000000000" charset="-127"/>
                <a:cs typeface="10X10" panose="020D0604000000000000" charset="-127"/>
              </a:rPr>
              <a:t>成了</a:t>
            </a: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12315" y="4222983"/>
            <a:ext cx="4009139" cy="9417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spc="-150" dirty="0">
                <a:ln w="12700" cmpd="sng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lumMod val="85000"/>
                      <a:lumOff val="15000"/>
                      <a:alpha val="10000"/>
                    </a:schemeClr>
                  </a:glow>
                  <a:reflection blurRad="254000" stA="18000" endA="50" endPos="400" dist="101600" dir="5400000" sy="-100000" algn="bl" rotWithShape="0"/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老仆人</a:t>
            </a:r>
            <a:r>
              <a:rPr lang="en-US" altLang="zh-CN" sz="2400" spc="-150" dirty="0">
                <a:ln w="12700" cmpd="sng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lumMod val="85000"/>
                      <a:lumOff val="15000"/>
                      <a:alpha val="10000"/>
                    </a:schemeClr>
                  </a:glow>
                  <a:reflection blurRad="254000" stA="18000" endA="50" endPos="400" dist="101600" dir="5400000" sy="-100000" algn="bl" rotWithShape="0"/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—— </a:t>
            </a:r>
            <a:r>
              <a:rPr lang="zh-CN" altLang="en-US" sz="2400" b="1" spc="-150" dirty="0">
                <a:ln w="12700" cmpd="sng">
                  <a:noFill/>
                </a:ln>
                <a:solidFill>
                  <a:srgbClr val="FFC000"/>
                </a:solidFill>
                <a:effectLst>
                  <a:glow rad="228600">
                    <a:schemeClr val="tx1">
                      <a:lumMod val="85000"/>
                      <a:lumOff val="15000"/>
                      <a:alpha val="1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0" stA="18000" endA="50" endPos="400" dist="101600" dir="5400000" sy="-100000" algn="bl" rotWithShape="0"/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自己要成就</a:t>
            </a:r>
          </a:p>
          <a:p>
            <a:pPr algn="l">
              <a:lnSpc>
                <a:spcPct val="120000"/>
              </a:lnSpc>
            </a:pPr>
            <a:r>
              <a:rPr lang="zh-CN" altLang="en-US" sz="2400" spc="-150" dirty="0">
                <a:ln w="12700" cmpd="sng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lumMod val="85000"/>
                      <a:lumOff val="15000"/>
                      <a:alpha val="10000"/>
                    </a:schemeClr>
                  </a:glow>
                  <a:reflection blurRad="254000" stA="18000" endA="50" endPos="400" dist="101600" dir="5400000" sy="-100000" algn="bl" rotWithShape="0"/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亚伯拉罕</a:t>
            </a:r>
            <a:r>
              <a:rPr lang="en-US" altLang="zh-CN" sz="2400" spc="-150" dirty="0">
                <a:ln w="12700" cmpd="sng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lumMod val="85000"/>
                      <a:lumOff val="15000"/>
                      <a:alpha val="10000"/>
                    </a:schemeClr>
                  </a:glow>
                  <a:reflection blurRad="254000" stA="18000" endA="50" endPos="400" dist="101600" dir="5400000" sy="-100000" algn="bl" rotWithShape="0"/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 —— </a:t>
            </a:r>
            <a:r>
              <a:rPr lang="zh-CN" altLang="en-US" sz="2400" b="1" spc="-150" dirty="0">
                <a:ln w="12700" cmpd="sng">
                  <a:noFill/>
                </a:ln>
                <a:solidFill>
                  <a:srgbClr val="FFC000"/>
                </a:solidFill>
                <a:effectLst>
                  <a:glow rad="228600">
                    <a:schemeClr val="tx1">
                      <a:lumMod val="85000"/>
                      <a:lumOff val="15000"/>
                      <a:alpha val="1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0" stA="18000" endA="50" endPos="400" dist="101600" dir="5400000" sy="-100000" algn="bl" rotWithShape="0"/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只要去就行</a:t>
            </a:r>
            <a:endParaRPr lang="ko-KR" altLang="en-US" sz="2400" b="1" spc="-150" dirty="0">
              <a:ln w="12700" cmpd="sng">
                <a:noFill/>
              </a:ln>
              <a:solidFill>
                <a:srgbClr val="FFC000"/>
              </a:solidFill>
              <a:effectLst>
                <a:glow rad="228600">
                  <a:schemeClr val="tx1">
                    <a:lumMod val="85000"/>
                    <a:lumOff val="15000"/>
                    <a:alpha val="1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254000" stA="18000" endA="50" endPos="400" dist="101600" dir="5400000" sy="-100000" algn="bl" rotWithShape="0"/>
              </a:effectLst>
              <a:latin typeface="10X10" panose="020D0604000000000000" charset="-127"/>
              <a:ea typeface="10X10" panose="020D0604000000000000" charset="-127"/>
              <a:cs typeface="10X10" panose="020D0604000000000000" charset="-127"/>
              <a:sym typeface="+mn-ea"/>
            </a:endParaRPr>
          </a:p>
        </p:txBody>
      </p:sp>
      <p:pic>
        <p:nvPicPr>
          <p:cNvPr id="5" name="图片 4" descr="F:\新建文件夹\两种信仰\05_FB_Isaac_Wife_1024.jpg05_FB_Isaac_Wife_1024"/>
          <p:cNvPicPr>
            <a:picLocks noChangeAspect="1"/>
          </p:cNvPicPr>
          <p:nvPr/>
        </p:nvPicPr>
        <p:blipFill>
          <a:blip r:embed="rId5">
            <a:alphaModFix amt="78000"/>
            <a:lum bright="6000" contrast="-6000"/>
          </a:blip>
          <a:srcRect/>
          <a:stretch>
            <a:fillRect/>
          </a:stretch>
        </p:blipFill>
        <p:spPr>
          <a:xfrm flipH="1">
            <a:off x="721360" y="1018540"/>
            <a:ext cx="4591050" cy="3443605"/>
          </a:xfrm>
          <a:prstGeom prst="roundRect">
            <a:avLst/>
          </a:prstGeom>
          <a:effectLst>
            <a:softEdge rad="469900"/>
          </a:effectLst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2430" y="5584190"/>
            <a:ext cx="1140714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000" b="1" dirty="0">
                <a:ln w="12700" cmpd="sng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知道神的恩惠时</a:t>
            </a:r>
            <a:r>
              <a:rPr lang="zh-CN" altLang="en-US" sz="4000" b="1" dirty="0">
                <a:ln w="12700" cmpd="sng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信心开始增长</a:t>
            </a:r>
            <a:endParaRPr lang="en-US" altLang="zh-CN" sz="4000" b="1" dirty="0">
              <a:ln w="12700" cmpd="sng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41350" y="1233170"/>
            <a:ext cx="5724644" cy="183947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zh-CN" altLang="en-US" sz="3600" b="1" i="1" dirty="0">
                <a:ln w="12700" cmpd="sng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不能成长人的特征是什么？</a:t>
            </a:r>
          </a:p>
          <a:p>
            <a:pPr algn="l">
              <a:lnSpc>
                <a:spcPct val="160000"/>
              </a:lnSpc>
            </a:pPr>
            <a:r>
              <a:rPr lang="zh-CN" altLang="en-US" sz="4000" b="1" i="1" dirty="0">
                <a:ln w="12700" cmpd="sng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对于神的意思很迟钝</a:t>
            </a: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23594" y="1858149"/>
            <a:ext cx="4582795" cy="23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200" b="1" i="1" dirty="0"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</a:rPr>
              <a:t>通过生活告诉我们</a:t>
            </a:r>
            <a:endParaRPr lang="en-US" altLang="zh-CN" sz="3200" b="1" i="1" dirty="0">
              <a:solidFill>
                <a:schemeClr val="bg1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10X10" panose="020D0604000000000000" charset="-127"/>
              <a:ea typeface="10X10" panose="020D0604000000000000" charset="-127"/>
              <a:cs typeface="10X10" panose="020D0604000000000000" charset="-127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b="1" i="1" dirty="0"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</a:rPr>
              <a:t>肉体的</a:t>
            </a:r>
            <a:endParaRPr lang="en-US" altLang="zh-CN" sz="3200" b="1" i="1" dirty="0">
              <a:solidFill>
                <a:schemeClr val="bg1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10X10" panose="020D0604000000000000" charset="-127"/>
              <a:ea typeface="10X10" panose="020D0604000000000000" charset="-127"/>
              <a:cs typeface="10X10" panose="020D0604000000000000" charset="-127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b="1" i="1" dirty="0"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</a:rPr>
              <a:t> </a:t>
            </a:r>
            <a:r>
              <a:rPr lang="zh-CN" altLang="en-US" sz="4000" b="1" i="1" dirty="0">
                <a:solidFill>
                  <a:srgbClr val="FFC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</a:rPr>
              <a:t>愚昧</a:t>
            </a:r>
            <a:r>
              <a:rPr lang="zh-CN" altLang="en-US" sz="4000" b="1" i="1" dirty="0"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</a:rPr>
              <a:t>和</a:t>
            </a:r>
            <a:r>
              <a:rPr lang="zh-CN" altLang="en-US" sz="3200" b="1" i="1" dirty="0"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</a:rPr>
              <a:t> </a:t>
            </a:r>
            <a:r>
              <a:rPr lang="zh-CN" altLang="en-US" sz="4000" b="1" i="1" dirty="0">
                <a:solidFill>
                  <a:srgbClr val="FFC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</a:rPr>
              <a:t>虚假</a:t>
            </a:r>
            <a:endParaRPr lang="zh-CN" altLang="en-US" sz="3200" b="1" i="1" dirty="0">
              <a:solidFill>
                <a:schemeClr val="bg1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10X10" panose="020D0604000000000000" charset="-127"/>
              <a:ea typeface="10X10" panose="020D0604000000000000" charset="-127"/>
              <a:cs typeface="10X10" panose="020D0604000000000000" charset="-127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微信截图_20211222095513.png微信截图_20211222095513"/>
          <p:cNvPicPr>
            <a:picLocks noChangeAspect="1"/>
          </p:cNvPicPr>
          <p:nvPr/>
        </p:nvPicPr>
        <p:blipFill>
          <a:blip r:embed="rId5">
            <a:alphaModFix amt="68000"/>
          </a:blip>
          <a:srcRect l="34915"/>
          <a:stretch>
            <a:fillRect/>
          </a:stretch>
        </p:blipFill>
        <p:spPr>
          <a:xfrm>
            <a:off x="951865" y="588645"/>
            <a:ext cx="3990340" cy="377126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2" name="文本框 1"/>
          <p:cNvSpPr txBox="1"/>
          <p:nvPr/>
        </p:nvSpPr>
        <p:spPr>
          <a:xfrm>
            <a:off x="558800" y="4212590"/>
            <a:ext cx="4801314" cy="9411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i="1" dirty="0">
                <a:ln w="12700" cmpd="sng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✔</a:t>
            </a:r>
            <a:r>
              <a:rPr lang="en-US" altLang="zh-CN" sz="2400" b="1" i="1" dirty="0">
                <a:ln w="12700" cmpd="sng"/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400" b="1" i="1" dirty="0">
                <a:ln w="12700" cmpd="sng"/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因着十字架</a:t>
            </a:r>
            <a:endParaRPr lang="en-US" altLang="zh-CN" sz="2400" b="1" i="1" dirty="0">
              <a:ln w="12700" cmpd="sng"/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2">
              <a:lnSpc>
                <a:spcPct val="120000"/>
              </a:lnSpc>
            </a:pPr>
            <a:r>
              <a:rPr lang="zh-CN" altLang="en-US" sz="2400" b="1" i="1" dirty="0">
                <a:ln w="12700" cmpd="sng"/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我们所有的罪都得到了处理</a:t>
            </a: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51865" y="4359910"/>
            <a:ext cx="2888932" cy="107612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i="1" spc="-150" dirty="0">
                <a:ln w="12700" cmpd="sng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✔</a:t>
            </a:r>
            <a:r>
              <a:rPr lang="en-US" altLang="zh-CN" sz="2400" b="1" i="1" spc="-150" dirty="0">
                <a:ln w="12700" cmpd="sng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 </a:t>
            </a:r>
            <a:r>
              <a:rPr lang="zh-CN" altLang="en-US" sz="2400" b="1" i="1" spc="-150" dirty="0">
                <a:ln w="12700" cmpd="sng"/>
                <a:solidFill>
                  <a:schemeClr val="bg1"/>
                </a:solidFill>
                <a:effectLst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耶稣做的事情</a:t>
            </a:r>
            <a:endParaRPr lang="en-US" altLang="zh-CN" sz="2400" b="1" i="1" spc="-150" dirty="0">
              <a:ln w="12700" cmpd="sng"/>
              <a:solidFill>
                <a:schemeClr val="bg1"/>
              </a:solidFill>
              <a:effectLst/>
              <a:latin typeface="10X10" panose="020D0604000000000000" charset="-127"/>
              <a:ea typeface="10X10" panose="020D0604000000000000" charset="-127"/>
              <a:cs typeface="10X10" panose="020D0604000000000000" charset="-127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ko-KR" altLang="en-US" sz="3200" b="1" spc="-150" dirty="0">
                <a:ln w="12700" cmpd="sng"/>
                <a:solidFill>
                  <a:schemeClr val="bg1"/>
                </a:solidFill>
                <a:effectLst/>
                <a:latin typeface="10X10 Bold" panose="020D0604000000000000" pitchFamily="34" charset="-127"/>
                <a:ea typeface="10X10 Bold" panose="020D0604000000000000" pitchFamily="34" charset="-127"/>
                <a:cs typeface="YoonGothic Medium" panose="02020603020101020101" charset="-127"/>
                <a:sym typeface="+mn-ea"/>
              </a:rPr>
              <a:t>       ➱</a:t>
            </a:r>
            <a:r>
              <a:rPr lang="zh-CN" altLang="en-US" sz="2400" b="1" i="1" spc="-150" dirty="0">
                <a:ln w="12700" cmpd="sng"/>
                <a:solidFill>
                  <a:schemeClr val="bg1"/>
                </a:solidFill>
                <a:effectLst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我们的 </a:t>
            </a:r>
            <a:r>
              <a:rPr lang="zh-CN" altLang="en-US" sz="3200" b="1" i="1" spc="-150" dirty="0">
                <a:ln w="12700" cmpd="sng"/>
                <a:solidFill>
                  <a:srgbClr val="FFC000"/>
                </a:solidFill>
                <a:effectLst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根据</a:t>
            </a:r>
            <a:endParaRPr lang="zh-CN" altLang="en-US" sz="2400" b="1" i="1" spc="-150" dirty="0">
              <a:ln w="12700" cmpd="sng"/>
              <a:solidFill>
                <a:schemeClr val="bg1"/>
              </a:solidFill>
              <a:effectLst/>
              <a:latin typeface="10X10" panose="020D0604000000000000" charset="-127"/>
              <a:ea typeface="10X10" panose="020D0604000000000000" charset="-127"/>
              <a:cs typeface="10X10" panose="020D0604000000000000" charset="-127"/>
              <a:sym typeface="+mn-ea"/>
            </a:endParaRPr>
          </a:p>
        </p:txBody>
      </p:sp>
      <p:pic>
        <p:nvPicPr>
          <p:cNvPr id="5" name="图片 4" descr="C:\Users\Administrator\Desktop\微信截图_20211222095513.png微信截图_20211222095513"/>
          <p:cNvPicPr>
            <a:picLocks noChangeAspect="1"/>
          </p:cNvPicPr>
          <p:nvPr/>
        </p:nvPicPr>
        <p:blipFill>
          <a:blip r:embed="rId5">
            <a:alphaModFix amt="68000"/>
          </a:blip>
          <a:srcRect l="34915"/>
          <a:stretch>
            <a:fillRect/>
          </a:stretch>
        </p:blipFill>
        <p:spPr>
          <a:xfrm>
            <a:off x="951865" y="588645"/>
            <a:ext cx="3990340" cy="3771265"/>
          </a:xfrm>
          <a:prstGeom prst="rect">
            <a:avLst/>
          </a:prstGeom>
          <a:effectLst>
            <a:softEdge rad="342900"/>
          </a:effectLst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2430" y="5584190"/>
            <a:ext cx="1140714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000" b="1" dirty="0">
                <a:ln w="12700" cmpd="sng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不知道神的义，</a:t>
            </a:r>
            <a:r>
              <a:rPr lang="zh-CN" altLang="en-US" sz="4000" b="1" dirty="0">
                <a:ln w="12700" cmpd="sng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总是会夸口自己的义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istrator\Desktop\微信截图_20211222090512.png微信截图_20211222090512"/>
          <p:cNvPicPr>
            <a:picLocks noChangeAspect="1"/>
          </p:cNvPicPr>
          <p:nvPr/>
        </p:nvPicPr>
        <p:blipFill>
          <a:blip r:embed="rId5">
            <a:alphaModFix amt="68000"/>
          </a:blip>
          <a:srcRect/>
          <a:stretch>
            <a:fillRect/>
          </a:stretch>
        </p:blipFill>
        <p:spPr>
          <a:xfrm>
            <a:off x="392430" y="1143000"/>
            <a:ext cx="5592445" cy="3938905"/>
          </a:xfrm>
          <a:prstGeom prst="rect">
            <a:avLst/>
          </a:prstGeom>
          <a:effectLst>
            <a:softEdge rad="723900"/>
          </a:effectLst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240031" y="3794894"/>
            <a:ext cx="6936105" cy="9417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ln w="12700" cmpd="sng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lumMod val="85000"/>
                      <a:lumOff val="15000"/>
                      <a:alpha val="10000"/>
                    </a:schemeClr>
                  </a:glow>
                  <a:reflection blurRad="254000" stA="18000" endA="50" endPos="400" dist="101600" dir="5400000" sy="-100000" algn="bl" rotWithShape="0"/>
                </a:effectLst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看到自己样子</a:t>
            </a:r>
            <a:endParaRPr lang="en-US" altLang="zh-CN" sz="2400" b="1" dirty="0">
              <a:ln w="12700" cmpd="sng">
                <a:noFill/>
              </a:ln>
              <a:solidFill>
                <a:schemeClr val="bg1"/>
              </a:solidFill>
              <a:effectLst>
                <a:glow rad="228600">
                  <a:schemeClr val="tx1">
                    <a:lumMod val="85000"/>
                    <a:lumOff val="15000"/>
                    <a:alpha val="10000"/>
                  </a:schemeClr>
                </a:glow>
                <a:reflection blurRad="254000" stA="18000" endA="50" endPos="400" dist="101600" dir="5400000" sy="-100000" algn="bl" rotWithShape="0"/>
              </a:effectLst>
              <a:uFillTx/>
              <a:latin typeface="10X10" panose="020D0604000000000000" charset="-127"/>
              <a:ea typeface="10X10" panose="020D0604000000000000" charset="-127"/>
              <a:cs typeface="10X10" panose="020D0604000000000000" charset="-127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b="1" dirty="0">
                <a:ln w="12700" cmpd="sng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lumMod val="85000"/>
                      <a:lumOff val="15000"/>
                      <a:alpha val="10000"/>
                    </a:schemeClr>
                  </a:glow>
                  <a:reflection blurRad="254000" stA="18000" endA="50" endPos="400" dist="101600" dir="5400000" sy="-100000" algn="bl" rotWithShape="0"/>
                </a:effectLst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向着神的知识增长了</a:t>
            </a:r>
            <a:endParaRPr lang="zh-CN" altLang="ko-KR" sz="2400" b="1" dirty="0">
              <a:ln w="12700" cmpd="sng">
                <a:noFill/>
              </a:ln>
              <a:solidFill>
                <a:schemeClr val="bg1"/>
              </a:solidFill>
              <a:effectLst>
                <a:glow rad="228600">
                  <a:schemeClr val="tx1">
                    <a:lumMod val="85000"/>
                    <a:lumOff val="15000"/>
                    <a:alpha val="10000"/>
                  </a:schemeClr>
                </a:glow>
                <a:reflection blurRad="254000" stA="18000" endA="50" endPos="400" dist="101600" dir="5400000" sy="-100000" algn="bl" rotWithShape="0"/>
              </a:effectLst>
              <a:uFillTx/>
              <a:latin typeface="10X10" panose="020D0604000000000000" charset="-127"/>
              <a:ea typeface="10X10" panose="020D0604000000000000" charset="-127"/>
              <a:cs typeface="10X10" panose="020D0604000000000000" charset="-127"/>
              <a:sym typeface="+mn-ea"/>
            </a:endParaRPr>
          </a:p>
        </p:txBody>
      </p:sp>
      <p:pic>
        <p:nvPicPr>
          <p:cNvPr id="5" name="图片 4" descr="C:\Users\Administrator\Desktop\src=http___baijialeleiqianmiji.fuyincn.com_pics_01_14_a16.jpg&amp;refer=http___baijialeleiqianmiji.fuyincn.jpgsrc=http___baijialeleiqianmiji.fuyincn.com_pics_01_14_a16.jpg&amp;refer=http___baijialeleiqianmiji.fuyincn"/>
          <p:cNvPicPr>
            <a:picLocks noChangeAspect="1"/>
          </p:cNvPicPr>
          <p:nvPr/>
        </p:nvPicPr>
        <p:blipFill>
          <a:blip r:embed="rId5">
            <a:alphaModFix amt="79000"/>
          </a:blip>
          <a:srcRect/>
          <a:stretch>
            <a:fillRect/>
          </a:stretch>
        </p:blipFill>
        <p:spPr>
          <a:xfrm>
            <a:off x="1442720" y="1174750"/>
            <a:ext cx="3570605" cy="2856865"/>
          </a:xfrm>
          <a:prstGeom prst="roundRect">
            <a:avLst/>
          </a:prstGeom>
          <a:effectLst>
            <a:softEdge rad="228600"/>
          </a:effectLst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7b0a2020202022776f7264617274223a20227b5c2269645c223a32353030323936382c5c227469645c223a31333439337d220a7d0a"/>
          <p:cNvSpPr txBox="1"/>
          <p:nvPr/>
        </p:nvSpPr>
        <p:spPr>
          <a:xfrm>
            <a:off x="884555" y="2273935"/>
            <a:ext cx="8117840" cy="81560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4000" b="1" i="1" dirty="0">
                <a:ln w="12700" cmpd="sng"/>
                <a:solidFill>
                  <a:srgbClr val="FFC000"/>
                </a:solidFill>
                <a:effectLst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肉体的想法</a:t>
            </a:r>
            <a:r>
              <a:rPr lang="zh-CN" altLang="en-US" sz="3200" b="1" i="1" dirty="0">
                <a:ln w="12700" cmpd="sng"/>
                <a:solidFill>
                  <a:schemeClr val="bg1"/>
                </a:solidFill>
                <a:effectLst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和</a:t>
            </a:r>
            <a:r>
              <a:rPr lang="zh-CN" altLang="en-US" sz="4000" b="1" i="1" dirty="0">
                <a:ln w="12700" cmpd="sng"/>
                <a:solidFill>
                  <a:schemeClr val="bg1"/>
                </a:solidFill>
                <a:effectLst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属灵的想法</a:t>
            </a:r>
          </a:p>
        </p:txBody>
      </p:sp>
      <p:sp>
        <p:nvSpPr>
          <p:cNvPr id="3" name="文本框 2" descr="7b0a2020202022776f7264617274223a20227b5c2269645c223a32353030323936382c5c227469645c223a31333439337d220a7d0a"/>
          <p:cNvSpPr txBox="1"/>
          <p:nvPr/>
        </p:nvSpPr>
        <p:spPr>
          <a:xfrm>
            <a:off x="884555" y="1320800"/>
            <a:ext cx="6812280" cy="86158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  <a:scene3d>
              <a:camera prst="obliqueBottomLeft"/>
              <a:lightRig rig="flat" dir="t"/>
            </a:scene3d>
          </a:bodyPr>
          <a:lstStyle/>
          <a:p>
            <a:pPr algn="l">
              <a:lnSpc>
                <a:spcPct val="140000"/>
              </a:lnSpc>
            </a:pPr>
            <a:r>
              <a:rPr lang="zh-CN" altLang="en-US" sz="4000" b="1" i="1" dirty="0">
                <a:ln w="12700" cmpd="sng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过信仰时的两种想法</a:t>
            </a: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7b0a2020202022776f7264617274223a20227b5c2269645c223a32353030323936382c5c227469645c223a31333439337d220a7d0a"/>
          <p:cNvSpPr txBox="1"/>
          <p:nvPr/>
        </p:nvSpPr>
        <p:spPr>
          <a:xfrm>
            <a:off x="884555" y="2188210"/>
            <a:ext cx="8117840" cy="16144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4000" b="1" i="1" dirty="0">
                <a:ln w="12700" cmpd="sng"/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肉体的想法</a:t>
            </a:r>
            <a:endParaRPr lang="en-US" altLang="zh-CN" sz="4000" b="1" i="1" dirty="0">
              <a:ln w="12700" cmpd="sng"/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10X10" panose="020D0604000000000000" charset="-127"/>
              <a:ea typeface="10X10" panose="020D0604000000000000" charset="-127"/>
              <a:cs typeface="10X10" panose="020D0604000000000000" charset="-127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ko-KR" sz="4000" b="1" i="1" dirty="0">
                <a:ln w="12700" cmpd="sng"/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10X10" panose="020D0604000000000000" charset="-127"/>
                <a:ea typeface="10X10" panose="020D0604000000000000" charset="-127"/>
                <a:cs typeface="YoonGothic Medium" panose="02020603020101020101" charset="-127"/>
                <a:sym typeface="+mn-ea"/>
              </a:rPr>
              <a:t>    </a:t>
            </a:r>
            <a:r>
              <a:rPr lang="ko-KR" altLang="en-US" sz="4000" b="1" dirty="0">
                <a:ln w="12700" cmpd="sng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10X10 Bold" panose="020D0604000000000000" pitchFamily="34" charset="-127"/>
                <a:ea typeface="10X10 Bold" panose="020D0604000000000000" pitchFamily="34" charset="-127"/>
                <a:cs typeface="YoonGothic Medium" panose="02020603020101020101" charset="-127"/>
                <a:sym typeface="+mn-ea"/>
              </a:rPr>
              <a:t>➱</a:t>
            </a:r>
            <a:r>
              <a:rPr lang="zh-CN" altLang="en-US" sz="4000" b="1" i="1" dirty="0">
                <a:ln w="12700" cmpd="sng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一次元的想法</a:t>
            </a: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istrator\Desktop\微信截图_20211222103247.png微信截图_20211222103247"/>
          <p:cNvPicPr>
            <a:picLocks noChangeAspect="1"/>
          </p:cNvPicPr>
          <p:nvPr/>
        </p:nvPicPr>
        <p:blipFill>
          <a:blip r:embed="rId5">
            <a:alphaModFix amt="60000"/>
          </a:blip>
          <a:srcRect/>
          <a:stretch>
            <a:fillRect/>
          </a:stretch>
        </p:blipFill>
        <p:spPr>
          <a:xfrm>
            <a:off x="1245235" y="721995"/>
            <a:ext cx="3239770" cy="4228465"/>
          </a:xfrm>
          <a:prstGeom prst="roundRect">
            <a:avLst/>
          </a:prstGeom>
          <a:effectLst>
            <a:softEdge rad="635000"/>
          </a:effectLst>
        </p:spPr>
      </p:pic>
      <p:sp>
        <p:nvSpPr>
          <p:cNvPr id="2" name="文本框 1"/>
          <p:cNvSpPr txBox="1"/>
          <p:nvPr/>
        </p:nvSpPr>
        <p:spPr>
          <a:xfrm>
            <a:off x="-602615" y="4592955"/>
            <a:ext cx="6936105" cy="9417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spc="-200" dirty="0">
                <a:ln w="12700" cmpd="sng"/>
                <a:solidFill>
                  <a:schemeClr val="bg1"/>
                </a:solidFill>
                <a:latin typeface="+mn-ea"/>
                <a:cs typeface="10X10" panose="020D0604000000000000" charset="-127"/>
                <a:sym typeface="+mn-ea"/>
              </a:rPr>
              <a:t>不思考</a:t>
            </a:r>
            <a:endParaRPr lang="en-US" altLang="zh-CN" sz="2400" b="1" spc="-200" dirty="0">
              <a:ln w="12700" cmpd="sng"/>
              <a:solidFill>
                <a:schemeClr val="bg1"/>
              </a:solidFill>
              <a:latin typeface="+mn-ea"/>
              <a:cs typeface="10X10" panose="020D0604000000000000" charset="-127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b="1" spc="-200" dirty="0">
                <a:ln w="12700" cmpd="sng"/>
                <a:solidFill>
                  <a:schemeClr val="bg1"/>
                </a:solidFill>
                <a:effectLst/>
                <a:uFillTx/>
                <a:latin typeface="+mn-ea"/>
                <a:cs typeface="10X10" panose="020D0604000000000000" charset="-127"/>
                <a:sym typeface="+mn-ea"/>
              </a:rPr>
              <a:t>被一次元想法牵引的学生</a:t>
            </a:r>
            <a:endParaRPr lang="en-US" altLang="zh-CN" sz="2400" b="1" spc="-200" dirty="0">
              <a:ln w="12700" cmpd="sng"/>
              <a:solidFill>
                <a:schemeClr val="bg1"/>
              </a:solidFill>
              <a:effectLst/>
              <a:uFillTx/>
              <a:latin typeface="+mn-ea"/>
              <a:cs typeface="10X10" panose="020D0604000000000000" charset="-127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2430" y="5584190"/>
            <a:ext cx="11407140" cy="768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000" b="1" spc="-300" dirty="0">
                <a:ln w="12700" cmpd="sng"/>
                <a:solidFill>
                  <a:schemeClr val="bg1"/>
                </a:solidFill>
                <a:effectLst/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接受圣灵的引导➯</a:t>
            </a:r>
            <a:r>
              <a:rPr lang="en-US" altLang="zh-CN" sz="4000" b="1" spc="-300" dirty="0">
                <a:ln w="12700" cmpd="sng"/>
                <a:solidFill>
                  <a:schemeClr val="bg1"/>
                </a:solidFill>
                <a:effectLst/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 </a:t>
            </a:r>
            <a:r>
              <a:rPr lang="zh-CN" altLang="en-US" sz="4000" b="1" spc="-300" dirty="0">
                <a:ln w="12700" cmpd="sng"/>
                <a:solidFill>
                  <a:schemeClr val="bg1"/>
                </a:solidFill>
                <a:effectLst/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不被肉体的想法牵引</a:t>
            </a:r>
            <a:endParaRPr lang="ko-KR" altLang="en-US" sz="4000" b="1" spc="-300" dirty="0">
              <a:ln w="12700" cmpd="sng"/>
              <a:solidFill>
                <a:schemeClr val="bg1"/>
              </a:solidFill>
              <a:effectLst/>
              <a:uFillTx/>
              <a:latin typeface="10X10" panose="020D0604000000000000" charset="-127"/>
              <a:ea typeface="10X10" panose="020D0604000000000000" charset="-127"/>
              <a:cs typeface="10X10" panose="020D0604000000000000" charset="-127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 descr="7b0a2020202022776f7264617274223a20227b5c2269645c223a32353030323936382c5c227469645c223a31333439337d220a7d0a"/>
          <p:cNvSpPr txBox="1"/>
          <p:nvPr/>
        </p:nvSpPr>
        <p:spPr>
          <a:xfrm>
            <a:off x="293052" y="5332730"/>
            <a:ext cx="11605895" cy="9079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  <a:scene3d>
              <a:camera prst="obliqueBottomLeft"/>
              <a:lightRig rig="fla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zh-CN" altLang="zh-CN" sz="4000" b="1" dirty="0">
                <a:ln w="12700" cmpd="sng"/>
                <a:solidFill>
                  <a:srgbClr val="FFC71B"/>
                </a:solidFill>
                <a:effectLst>
                  <a:glow rad="127000">
                    <a:schemeClr val="tx1">
                      <a:lumMod val="75000"/>
                      <a:lumOff val="25000"/>
                      <a:alpha val="29000"/>
                    </a:schemeClr>
                  </a:glow>
                  <a:outerShdw blurRad="38100" dist="38100" algn="tl">
                    <a:srgbClr val="000000">
                      <a:alpha val="43137"/>
                    </a:srgbClr>
                  </a:outerShdw>
                  <a:reflection blurRad="254000" stA="18000" endA="50" endPos="400" dist="101600" dir="5400000" sy="-100000" algn="bl" rotWithShape="0"/>
                </a:effectLst>
                <a:latin typeface="+mj-ea"/>
                <a:ea typeface="+mj-ea"/>
                <a:cs typeface="+mj-ea"/>
                <a:sym typeface="+mn-ea"/>
              </a:rPr>
              <a:t>跟随神的应许而说的话才是真话</a:t>
            </a: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99820" y="4248150"/>
            <a:ext cx="564959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lnSpc>
                <a:spcPct val="120000"/>
              </a:lnSpc>
              <a:buFont typeface="Wingdings" panose="05000000000000000000" charset="0"/>
              <a:buChar char="p"/>
            </a:pPr>
            <a:r>
              <a:rPr lang="en-US" altLang="zh-CN" sz="2400" spc="-150" dirty="0">
                <a:ln w="12700" cmpd="sng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lumMod val="85000"/>
                      <a:lumOff val="15000"/>
                      <a:alpha val="10000"/>
                    </a:schemeClr>
                  </a:glow>
                  <a:reflection blurRad="254000" stA="18000" endA="50" endPos="400" dist="101600" dir="5400000" sy="-100000" algn="bl" rotWithShape="0"/>
                </a:effectLst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‘</a:t>
            </a:r>
            <a:r>
              <a:rPr lang="zh-CN" altLang="en-US" sz="2400" spc="-150" dirty="0">
                <a:ln w="12700" cmpd="sng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lumMod val="85000"/>
                      <a:lumOff val="15000"/>
                      <a:alpha val="10000"/>
                    </a:schemeClr>
                  </a:glow>
                  <a:reflection blurRad="254000" stA="18000" endA="50" endPos="400" dist="101600" dir="5400000" sy="-100000" algn="bl" rotWithShape="0"/>
                </a:effectLst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真话</a:t>
            </a:r>
            <a:r>
              <a:rPr lang="en-US" altLang="zh-CN" sz="2400" spc="-150" dirty="0">
                <a:ln w="12700" cmpd="sng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lumMod val="85000"/>
                      <a:lumOff val="15000"/>
                      <a:alpha val="10000"/>
                    </a:schemeClr>
                  </a:glow>
                  <a:reflection blurRad="254000" stA="18000" endA="50" endPos="400" dist="101600" dir="5400000" sy="-100000" algn="bl" rotWithShape="0"/>
                </a:effectLst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’</a:t>
            </a:r>
            <a:endParaRPr lang="zh-CN" altLang="ko-KR" sz="2400" spc="-150" dirty="0">
              <a:ln w="12700" cmpd="sng">
                <a:noFill/>
              </a:ln>
              <a:solidFill>
                <a:schemeClr val="bg1"/>
              </a:solidFill>
              <a:effectLst>
                <a:glow rad="228600">
                  <a:schemeClr val="tx1">
                    <a:lumMod val="85000"/>
                    <a:lumOff val="15000"/>
                    <a:alpha val="10000"/>
                  </a:schemeClr>
                </a:glow>
                <a:reflection blurRad="254000" stA="18000" endA="50" endPos="400" dist="101600" dir="5400000" sy="-100000" algn="bl" rotWithShape="0"/>
              </a:effectLst>
              <a:uFillTx/>
              <a:latin typeface="10X10" panose="020D0604000000000000" charset="-127"/>
              <a:ea typeface="10X10" panose="020D0604000000000000" charset="-127"/>
              <a:cs typeface="10X10" panose="020D0604000000000000" charset="-127"/>
              <a:sym typeface="+mn-ea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charset="0"/>
              <a:buChar char="p"/>
            </a:pPr>
            <a:r>
              <a:rPr lang="zh-CN" altLang="en-US" sz="2400" dirty="0">
                <a:ln w="12700" cmpd="sng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lumMod val="85000"/>
                      <a:lumOff val="15000"/>
                      <a:alpha val="10000"/>
                    </a:schemeClr>
                  </a:glow>
                  <a:reflection blurRad="254000" stA="18000" endA="50" endPos="400" dist="1016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哥哥们不想听</a:t>
            </a:r>
            <a:r>
              <a:rPr lang="en-US" altLang="zh-CN" sz="2400" dirty="0">
                <a:ln w="12700" cmpd="sng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lumMod val="85000"/>
                      <a:lumOff val="15000"/>
                      <a:alpha val="10000"/>
                    </a:schemeClr>
                  </a:glow>
                  <a:reflection blurRad="254000" stA="18000" endA="50" endPos="400" dist="1016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2400" dirty="0">
                <a:ln w="12700" cmpd="sng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lumMod val="85000"/>
                      <a:lumOff val="15000"/>
                      <a:alpha val="10000"/>
                    </a:schemeClr>
                  </a:glow>
                  <a:reflection blurRad="254000" stA="18000" endA="50" endPos="400" dist="1016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真话</a:t>
            </a:r>
            <a:r>
              <a:rPr lang="en-US" altLang="zh-CN" sz="2400" dirty="0">
                <a:ln w="12700" cmpd="sng"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lumMod val="85000"/>
                      <a:lumOff val="15000"/>
                      <a:alpha val="10000"/>
                    </a:schemeClr>
                  </a:glow>
                  <a:reflection blurRad="254000" stA="18000" endA="50" endPos="400" dist="1016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</a:p>
        </p:txBody>
      </p:sp>
      <p:pic>
        <p:nvPicPr>
          <p:cNvPr id="5" name="图片 4" descr="C:\Users\Administrator\Desktop\微信截图_20211222103441.png微信截图_20211222103441"/>
          <p:cNvPicPr>
            <a:picLocks noChangeAspect="1"/>
          </p:cNvPicPr>
          <p:nvPr/>
        </p:nvPicPr>
        <p:blipFill>
          <a:blip r:embed="rId5">
            <a:alphaModFix amt="78000"/>
            <a:lum bright="6000" contrast="-6000"/>
          </a:blip>
          <a:srcRect/>
          <a:stretch>
            <a:fillRect/>
          </a:stretch>
        </p:blipFill>
        <p:spPr>
          <a:xfrm flipH="1">
            <a:off x="1185545" y="1024255"/>
            <a:ext cx="4854575" cy="3437890"/>
          </a:xfrm>
          <a:prstGeom prst="roundRect">
            <a:avLst/>
          </a:prstGeom>
          <a:effectLst>
            <a:softEdge rad="469900"/>
          </a:effectLst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4837" y="1431484"/>
            <a:ext cx="4691380" cy="15309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4400" b="1" i="1" spc="-200" dirty="0">
                <a:ln w="12700" cmpd="sng">
                  <a:noFill/>
                </a:ln>
                <a:solidFill>
                  <a:schemeClr val="bg1"/>
                </a:solidFill>
                <a:effectLst>
                  <a:glow>
                    <a:schemeClr val="tx1">
                      <a:lumMod val="75000"/>
                      <a:lumOff val="25000"/>
                      <a:alpha val="30000"/>
                    </a:schemeClr>
                  </a:glow>
                  <a:reflection blurRad="254000" stA="18000" endA="50" endPos="400" dist="101600" dir="5400000" sy="-100000" algn="bl" rotWithShape="0"/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为什么偏偏</a:t>
            </a:r>
            <a:endParaRPr lang="en-US" altLang="zh-CN" sz="4400" b="1" i="1" spc="-200" dirty="0">
              <a:ln w="12700" cmpd="sng">
                <a:noFill/>
              </a:ln>
              <a:solidFill>
                <a:schemeClr val="bg1"/>
              </a:solidFill>
              <a:effectLst>
                <a:glow>
                  <a:schemeClr val="tx1">
                    <a:lumMod val="75000"/>
                    <a:lumOff val="25000"/>
                    <a:alpha val="30000"/>
                  </a:schemeClr>
                </a:glow>
                <a:reflection blurRad="254000" stA="18000" endA="50" endPos="400" dist="101600" dir="5400000" sy="-100000" algn="bl" rotWithShape="0"/>
              </a:effectLst>
              <a:latin typeface="10X10" panose="020D0604000000000000" charset="-127"/>
              <a:ea typeface="10X10" panose="020D0604000000000000" charset="-127"/>
              <a:cs typeface="10X10" panose="020D0604000000000000" charset="-127"/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4400" b="1" i="1" spc="-200" dirty="0">
                <a:ln w="12700" cmpd="sng">
                  <a:noFill/>
                </a:ln>
                <a:solidFill>
                  <a:schemeClr val="bg1"/>
                </a:solidFill>
                <a:effectLst>
                  <a:glow>
                    <a:schemeClr val="tx1">
                      <a:lumMod val="75000"/>
                      <a:lumOff val="25000"/>
                      <a:alpha val="30000"/>
                    </a:schemeClr>
                  </a:glow>
                  <a:reflection blurRad="254000" stA="18000" endA="50" endPos="400" dist="101600" dir="5400000" sy="-100000" algn="bl" rotWithShape="0"/>
                </a:effectLst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要派老仆人去呢</a:t>
            </a:r>
            <a:endParaRPr lang="zh-CN" sz="4400" b="1" i="1" spc="-200" dirty="0">
              <a:ln w="12700" cmpd="sng">
                <a:noFill/>
              </a:ln>
              <a:solidFill>
                <a:schemeClr val="bg1"/>
              </a:solidFill>
              <a:effectLst>
                <a:glow>
                  <a:schemeClr val="tx1">
                    <a:lumMod val="75000"/>
                    <a:lumOff val="25000"/>
                    <a:alpha val="30000"/>
                  </a:schemeClr>
                </a:glow>
                <a:reflection blurRad="254000" stA="18000" endA="50" endPos="400" dist="101600" dir="5400000" sy="-100000" algn="bl" rotWithShape="0"/>
              </a:effectLst>
              <a:uFillTx/>
              <a:latin typeface="10X10" panose="020D0604000000000000" charset="-127"/>
              <a:ea typeface="10X10" panose="020D0604000000000000" charset="-127"/>
              <a:cs typeface="10X10" panose="020D0604000000000000" charset="-127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86421" y="929005"/>
            <a:ext cx="284861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i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</a:rPr>
              <a:t>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50545" y="3143885"/>
            <a:ext cx="3852337" cy="1083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800" b="1" spc="-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</a:rPr>
              <a:t>神在寻找</a:t>
            </a:r>
            <a:endParaRPr lang="en-US" altLang="zh-CN" sz="2800" b="1" spc="-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10X10" panose="020D0604000000000000" charset="-127"/>
              <a:ea typeface="10X10" panose="020D0604000000000000" charset="-127"/>
              <a:cs typeface="10X10" panose="020D0604000000000000" charset="-127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b="1" spc="-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</a:rPr>
              <a:t>能施展自己能力条件的人</a:t>
            </a:r>
            <a:endParaRPr lang="en-US" altLang="zh-CN" sz="2800" b="1" spc="-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10X10" panose="020D0604000000000000" charset="-127"/>
              <a:ea typeface="10X10" panose="020D0604000000000000" charset="-127"/>
              <a:cs typeface="10X10" panose="020D0604000000000000" charset="-127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descr="7b0a2020202022776f7264617274223a20227b5c2269645c223a32353030323936382c5c227469645c223a31333439337d220a7d0a"/>
          <p:cNvSpPr txBox="1"/>
          <p:nvPr/>
        </p:nvSpPr>
        <p:spPr>
          <a:xfrm>
            <a:off x="884555" y="2926080"/>
            <a:ext cx="5371465" cy="72224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  <a:scene3d>
              <a:camera prst="obliqueBottomLeft"/>
              <a:lightRig rig="flat" dir="t"/>
            </a:scene3d>
          </a:bodyPr>
          <a:lstStyle/>
          <a:p>
            <a:pPr algn="l">
              <a:lnSpc>
                <a:spcPct val="110000"/>
              </a:lnSpc>
            </a:pPr>
            <a:r>
              <a:rPr lang="zh-CN" altLang="en-US" sz="4000" b="1" i="1" dirty="0">
                <a:ln w="12700" cmpd="sng"/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信的话就非常简单了</a:t>
            </a:r>
          </a:p>
        </p:txBody>
      </p:sp>
      <p:sp>
        <p:nvSpPr>
          <p:cNvPr id="3" name="文本框 2" descr="7b0a2020202022776f7264617274223a20227b5c2269645c223a32353030323936382c5c227469645c223a31333439337d220a7d0a"/>
          <p:cNvSpPr txBox="1"/>
          <p:nvPr/>
        </p:nvSpPr>
        <p:spPr>
          <a:xfrm>
            <a:off x="884555" y="1558290"/>
            <a:ext cx="6049010" cy="13102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  <a:scene3d>
              <a:camera prst="obliqueBottomLeft"/>
              <a:lightRig rig="flat" dir="t"/>
            </a:scene3d>
          </a:bodyPr>
          <a:lstStyle/>
          <a:p>
            <a:pPr algn="l">
              <a:lnSpc>
                <a:spcPct val="130000"/>
              </a:lnSpc>
            </a:pPr>
            <a:r>
              <a:rPr lang="zh-CN" altLang="en-US" sz="3200" b="1" i="1" dirty="0">
                <a:ln w="12700" cmpd="sng"/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不去思想神的事，</a:t>
            </a:r>
          </a:p>
          <a:p>
            <a:pPr algn="l">
              <a:lnSpc>
                <a:spcPct val="130000"/>
              </a:lnSpc>
            </a:pPr>
            <a:r>
              <a:rPr lang="zh-CN" altLang="en-US" sz="3200" b="1" i="1" dirty="0">
                <a:ln w="12700" cmpd="sng"/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只想人的事就会变得复杂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2430" y="5313680"/>
            <a:ext cx="11407140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3600" b="1" dirty="0">
                <a:ln w="12700" cmpd="sng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初期的亚伯拉罕和</a:t>
            </a:r>
          </a:p>
          <a:p>
            <a:pPr algn="ctr">
              <a:lnSpc>
                <a:spcPct val="110000"/>
              </a:lnSpc>
            </a:pPr>
            <a:r>
              <a:rPr lang="zh-CN" altLang="en-US" sz="3600" b="1" dirty="0">
                <a:ln w="12700" cmpd="sng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创世记24章的亚伯拉罕是</a:t>
            </a:r>
            <a:r>
              <a:rPr lang="zh-CN" altLang="en-US" sz="3600" b="1" dirty="0">
                <a:ln w="12700" cmpd="sng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完全不同的</a:t>
            </a:r>
            <a:endParaRPr lang="zh-CN" altLang="en-US" sz="3600" b="1" dirty="0">
              <a:ln w="12700" cmpd="sng"/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220" y="1054100"/>
            <a:ext cx="4893310" cy="15300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10000"/>
              </a:lnSpc>
            </a:pPr>
            <a:r>
              <a:rPr lang="zh-CN" altLang="zh-CN" sz="4400" b="1" i="1" dirty="0">
                <a:ln w="12700" cmpd="sng">
                  <a:noFill/>
                </a:ln>
                <a:solidFill>
                  <a:schemeClr val="bg1"/>
                </a:solidFill>
                <a:effectLst>
                  <a:glow>
                    <a:schemeClr val="tx1">
                      <a:lumMod val="75000"/>
                      <a:lumOff val="25000"/>
                      <a:alpha val="30000"/>
                    </a:schemeClr>
                  </a:glow>
                  <a:reflection blurRad="254000" stA="18000" endA="50" endPos="400" dist="101600" dir="5400000" sy="-100000" algn="bl" rotWithShape="0"/>
                </a:effectLst>
                <a:latin typeface="+mn-ea"/>
                <a:cs typeface="YoonGothic Light" panose="02020603020101020101" charset="-127"/>
                <a:sym typeface="+mn-ea"/>
              </a:rPr>
              <a:t>我们的信仰</a:t>
            </a:r>
          </a:p>
          <a:p>
            <a:pPr algn="r">
              <a:lnSpc>
                <a:spcPct val="110000"/>
              </a:lnSpc>
            </a:pPr>
            <a:r>
              <a:rPr lang="zh-CN" altLang="zh-CN" sz="4400" b="1" i="1" dirty="0">
                <a:ln w="12700" cmpd="sng">
                  <a:noFill/>
                </a:ln>
                <a:solidFill>
                  <a:schemeClr val="bg1"/>
                </a:solidFill>
                <a:effectLst>
                  <a:glow>
                    <a:schemeClr val="tx1">
                      <a:lumMod val="75000"/>
                      <a:lumOff val="25000"/>
                      <a:alpha val="30000"/>
                    </a:schemeClr>
                  </a:glow>
                  <a:reflection blurRad="254000" stA="18000" endA="50" endPos="400" dist="101600" dir="5400000" sy="-100000" algn="bl" rotWithShape="0"/>
                </a:effectLst>
                <a:latin typeface="+mn-ea"/>
                <a:cs typeface="YoonGothic Light" panose="02020603020101020101" charset="-127"/>
                <a:sym typeface="+mn-ea"/>
              </a:rPr>
              <a:t>应该如何来进展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020700" y="711677"/>
            <a:ext cx="284861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i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</a:rPr>
              <a:t>？</a:t>
            </a: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 descr="7b0a2020202022776f7264617274223a20227b5c2269645c223a32353030323936382c5c227469645c223a31333439337d220a7d0a"/>
          <p:cNvSpPr txBox="1"/>
          <p:nvPr/>
        </p:nvSpPr>
        <p:spPr>
          <a:xfrm>
            <a:off x="1680210" y="5192395"/>
            <a:ext cx="9256014" cy="115025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  <a:scene3d>
              <a:camera prst="obliqueBottomLeft"/>
              <a:lightRig rig="flat" dir="t"/>
            </a:scene3d>
          </a:bodyPr>
          <a:lstStyle/>
          <a:p>
            <a:pPr algn="l">
              <a:lnSpc>
                <a:spcPct val="120000"/>
              </a:lnSpc>
            </a:pPr>
            <a:r>
              <a:rPr lang="zh-CN" altLang="zh-CN" sz="2800" b="1" i="1" dirty="0">
                <a:ln w="12700" cmpd="sng"/>
                <a:solidFill>
                  <a:srgbClr val="FFC71B"/>
                </a:solidFill>
                <a:effectLst>
                  <a:glow rad="127000">
                    <a:schemeClr val="tx1">
                      <a:lumMod val="75000"/>
                      <a:lumOff val="25000"/>
                      <a:alpha val="29000"/>
                    </a:schemeClr>
                  </a:glow>
                  <a:outerShdw blurRad="38100" dist="38100" algn="tl">
                    <a:srgbClr val="000000">
                      <a:alpha val="43137"/>
                    </a:srgbClr>
                  </a:outerShdw>
                  <a:reflection blurRad="254000" stA="18000" endA="50" endPos="400" dist="101600" dir="5400000" sy="-100000" algn="bl" rotWithShape="0"/>
                </a:effectLst>
                <a:latin typeface="+mj-ea"/>
                <a:ea typeface="+mj-ea"/>
                <a:cs typeface="+mj-ea"/>
                <a:sym typeface="+mn-ea"/>
              </a:rPr>
              <a:t>虽然环境没有变，却看到了已经结出的果子，</a:t>
            </a:r>
          </a:p>
          <a:p>
            <a:pPr algn="l">
              <a:lnSpc>
                <a:spcPct val="120000"/>
              </a:lnSpc>
            </a:pPr>
            <a:r>
              <a:rPr lang="en-US" altLang="zh-CN" sz="3200" b="1" i="1" dirty="0">
                <a:ln w="12700" cmpd="sng"/>
                <a:solidFill>
                  <a:schemeClr val="bg1"/>
                </a:solidFill>
                <a:effectLst>
                  <a:glow rad="127000">
                    <a:schemeClr val="tx1">
                      <a:lumMod val="75000"/>
                      <a:lumOff val="25000"/>
                      <a:alpha val="29000"/>
                    </a:schemeClr>
                  </a:glow>
                  <a:outerShdw blurRad="38100" dist="38100" algn="tl">
                    <a:srgbClr val="000000">
                      <a:alpha val="43137"/>
                    </a:srgbClr>
                  </a:outerShdw>
                  <a:reflection blurRad="254000" stA="18000" endA="50" endPos="400" dist="101600" dir="5400000" sy="-100000" algn="bl" rotWithShape="0"/>
                </a:effectLst>
                <a:latin typeface="+mj-ea"/>
                <a:ea typeface="+mj-ea"/>
                <a:cs typeface="+mj-ea"/>
                <a:sym typeface="+mn-ea"/>
              </a:rPr>
              <a:t>                                       </a:t>
            </a:r>
            <a:r>
              <a:rPr lang="zh-CN" altLang="zh-CN" sz="3200" b="1" i="1" dirty="0">
                <a:ln w="12700" cmpd="sng"/>
                <a:solidFill>
                  <a:schemeClr val="bg1"/>
                </a:solidFill>
                <a:effectLst>
                  <a:glow rad="127000">
                    <a:schemeClr val="tx1">
                      <a:lumMod val="75000"/>
                      <a:lumOff val="25000"/>
                      <a:alpha val="29000"/>
                    </a:schemeClr>
                  </a:glow>
                  <a:outerShdw blurRad="38100" dist="38100" algn="tl">
                    <a:srgbClr val="000000">
                      <a:alpha val="43137"/>
                    </a:srgbClr>
                  </a:outerShdw>
                  <a:reflection blurRad="254000" stA="18000" endA="50" endPos="400" dist="101600" dir="5400000" sy="-100000" algn="bl" rotWithShape="0"/>
                </a:effectLst>
                <a:latin typeface="+mj-ea"/>
                <a:ea typeface="+mj-ea"/>
                <a:cs typeface="+mj-ea"/>
                <a:sym typeface="+mn-ea"/>
              </a:rPr>
              <a:t>就是自由、平安、安息</a:t>
            </a:r>
          </a:p>
        </p:txBody>
      </p:sp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螺旋地桩，给建筑地基另一种选择！">
            <a:extLst>
              <a:ext uri="{FF2B5EF4-FFF2-40B4-BE49-F238E27FC236}">
                <a16:creationId xmlns:a16="http://schemas.microsoft.com/office/drawing/2014/main" id="{26EA3807-1CC8-42FB-A68B-EBE1EEF32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881844"/>
            <a:ext cx="6515100" cy="430098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8CD83FE-D909-46AD-974C-3B03C714881C}"/>
              </a:ext>
            </a:extLst>
          </p:cNvPr>
          <p:cNvSpPr txBox="1"/>
          <p:nvPr/>
        </p:nvSpPr>
        <p:spPr>
          <a:xfrm>
            <a:off x="333375" y="1006259"/>
            <a:ext cx="49904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10X10" panose="020D0604000000000000" pitchFamily="34" charset="-127"/>
                <a:ea typeface="10X10" panose="020D0604000000000000" pitchFamily="34" charset="-127"/>
              </a:rPr>
              <a:t>为我们献出生命的</a:t>
            </a:r>
            <a:r>
              <a:rPr lang="zh-CN" altLang="en-US" sz="4000" b="1" dirty="0">
                <a:solidFill>
                  <a:schemeClr val="bg1"/>
                </a:solidFill>
                <a:latin typeface="10X10" panose="020D0604000000000000" pitchFamily="34" charset="-127"/>
                <a:ea typeface="10X10" panose="020D0604000000000000" pitchFamily="34" charset="-127"/>
              </a:rPr>
              <a:t>耶稣</a:t>
            </a:r>
            <a:endParaRPr lang="en-US" altLang="ko-KR" sz="3200" b="1" dirty="0">
              <a:solidFill>
                <a:schemeClr val="bg1"/>
              </a:solidFill>
              <a:latin typeface="10X10" panose="020D0604000000000000" pitchFamily="34" charset="-127"/>
              <a:ea typeface="10X10" panose="020D0604000000000000" pitchFamily="34" charset="-127"/>
            </a:endParaRPr>
          </a:p>
          <a:p>
            <a:r>
              <a:rPr lang="ko-KR" altLang="en-US" sz="3200" dirty="0">
                <a:solidFill>
                  <a:schemeClr val="bg1"/>
                </a:solidFill>
                <a:latin typeface="10X10" panose="020D0604000000000000" pitchFamily="34" charset="-127"/>
                <a:ea typeface="10X10" panose="020D0604000000000000" pitchFamily="34" charset="-127"/>
              </a:rPr>
              <a:t>                  </a:t>
            </a:r>
            <a:r>
              <a:rPr lang="zh-CN" altLang="en-US" sz="3200" dirty="0">
                <a:solidFill>
                  <a:schemeClr val="bg1"/>
                </a:solidFill>
                <a:latin typeface="10X10" panose="020D0604000000000000" pitchFamily="34" charset="-127"/>
                <a:ea typeface="10X10" panose="020D0604000000000000" pitchFamily="34" charset="-127"/>
              </a:rPr>
              <a:t>是最坚固的基础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5018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38235" y="2690812"/>
            <a:ext cx="2428870" cy="1414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 fontAlgn="auto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3600" b="1" spc="-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ea"/>
                <a:cs typeface="10X10" panose="020D0604000000000000" charset="-127"/>
              </a:rPr>
              <a:t>宗教生活</a:t>
            </a:r>
            <a:endParaRPr lang="en-US" altLang="zh-CN" sz="3600" b="1" spc="-3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ea"/>
              <a:cs typeface="10X10" panose="020D0604000000000000" charset="-127"/>
            </a:endParaRPr>
          </a:p>
          <a:p>
            <a:pPr marL="571500" indent="-571500" algn="l" fontAlgn="auto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3600" b="1" spc="-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ea"/>
                <a:cs typeface="10X10" panose="020D0604000000000000" charset="-127"/>
              </a:rPr>
              <a:t>信仰生活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59815" y="1493520"/>
            <a:ext cx="5737860" cy="785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ko-KR" sz="4000" b="1" i="1" dirty="0">
                <a:ln w="12700" cmpd="sng"/>
                <a:solidFill>
                  <a:schemeClr val="bg1">
                    <a:lumMod val="95000"/>
                  </a:schemeClr>
                </a:solidFill>
                <a:effectLst>
                  <a:glow rad="152400">
                    <a:schemeClr val="tx1">
                      <a:lumMod val="85000"/>
                      <a:lumOff val="15000"/>
                      <a:alpha val="29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信仰中的</a:t>
            </a:r>
            <a:r>
              <a:rPr lang="zh-CN" altLang="ko-KR" sz="4400" b="1" i="1" dirty="0">
                <a:ln w="12700" cmpd="sng"/>
                <a:solidFill>
                  <a:srgbClr val="FFC000"/>
                </a:solidFill>
                <a:effectLst>
                  <a:glow rad="152400">
                    <a:schemeClr val="tx1">
                      <a:lumMod val="85000"/>
                      <a:lumOff val="15000"/>
                      <a:alpha val="2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两种人</a:t>
            </a:r>
            <a:endParaRPr lang="zh-CN" altLang="en-US" sz="4400" b="1" i="1" dirty="0">
              <a:ln w="12700" cmpd="sng"/>
              <a:solidFill>
                <a:srgbClr val="FFC000"/>
              </a:solidFill>
              <a:effectLst>
                <a:glow rad="152400">
                  <a:schemeClr val="tx1">
                    <a:lumMod val="85000"/>
                    <a:lumOff val="15000"/>
                    <a:alpha val="2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112AC83-391A-4D97-9454-70C429C78A56}"/>
              </a:ext>
            </a:extLst>
          </p:cNvPr>
          <p:cNvSpPr txBox="1"/>
          <p:nvPr/>
        </p:nvSpPr>
        <p:spPr>
          <a:xfrm>
            <a:off x="1059815" y="2721594"/>
            <a:ext cx="6830716" cy="1414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 fontAlgn="auto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3600" b="1" spc="-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</a:rPr>
              <a:t>宗教生活</a:t>
            </a:r>
            <a:r>
              <a:rPr lang="en-US" altLang="zh-CN" sz="3600" b="1" spc="-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</a:rPr>
              <a:t>——</a:t>
            </a:r>
            <a:r>
              <a:rPr lang="zh-CN" altLang="ko-KR" sz="3600" b="1" i="1" dirty="0">
                <a:ln w="12700" cmpd="sng"/>
                <a:solidFill>
                  <a:srgbClr val="FFC000"/>
                </a:solidFill>
                <a:effectLst>
                  <a:glow rad="152400">
                    <a:schemeClr val="tx1">
                      <a:lumMod val="85000"/>
                      <a:lumOff val="15000"/>
                      <a:alpha val="2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以自己为中心</a:t>
            </a:r>
            <a:endParaRPr lang="en-US" altLang="zh-CN" sz="3600" b="1" spc="-3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10X10" panose="020D0604000000000000" charset="-127"/>
              <a:ea typeface="10X10" panose="020D0604000000000000" charset="-127"/>
              <a:cs typeface="10X10" panose="020D0604000000000000" charset="-127"/>
            </a:endParaRPr>
          </a:p>
          <a:p>
            <a:pPr marL="571500" indent="-571500" algn="l" fontAlgn="auto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3600" b="1" spc="-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</a:rPr>
              <a:t>信仰生活</a:t>
            </a:r>
            <a:r>
              <a:rPr lang="en-US" altLang="zh-CN" sz="3600" b="1" spc="-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</a:rPr>
              <a:t>——</a:t>
            </a:r>
            <a:r>
              <a:rPr lang="zh-CN" altLang="en-US" sz="3600" b="1" i="1" dirty="0">
                <a:ln w="12700" cmpd="sng"/>
                <a:solidFill>
                  <a:srgbClr val="FFC000"/>
                </a:solidFill>
                <a:effectLst>
                  <a:glow rad="152400">
                    <a:schemeClr val="tx1">
                      <a:lumMod val="85000"/>
                      <a:lumOff val="15000"/>
                      <a:alpha val="2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主成为主人的生活</a:t>
            </a:r>
            <a:endParaRPr lang="zh-CN" altLang="en-US" sz="3600" b="1" spc="-3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10X10" panose="020D0604000000000000" charset="-127"/>
              <a:ea typeface="10X10" panose="020D0604000000000000" charset="-127"/>
              <a:cs typeface="10X10" panose="020D0604000000000000" charset="-127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1DF481F-CA15-4819-BD76-5F8C306537C4}"/>
              </a:ext>
            </a:extLst>
          </p:cNvPr>
          <p:cNvSpPr txBox="1"/>
          <p:nvPr/>
        </p:nvSpPr>
        <p:spPr>
          <a:xfrm>
            <a:off x="1059815" y="1493520"/>
            <a:ext cx="5737860" cy="785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ko-KR" sz="4000" b="1" i="1" dirty="0">
                <a:ln w="12700" cmpd="sng"/>
                <a:solidFill>
                  <a:schemeClr val="bg1">
                    <a:lumMod val="95000"/>
                  </a:schemeClr>
                </a:solidFill>
                <a:effectLst>
                  <a:glow rad="152400">
                    <a:schemeClr val="tx1">
                      <a:lumMod val="85000"/>
                      <a:lumOff val="15000"/>
                      <a:alpha val="29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信仰中的</a:t>
            </a:r>
            <a:r>
              <a:rPr lang="zh-CN" altLang="ko-KR" sz="4400" b="1" i="1" dirty="0">
                <a:ln w="12700" cmpd="sng"/>
                <a:solidFill>
                  <a:srgbClr val="FFC000"/>
                </a:solidFill>
                <a:effectLst>
                  <a:glow rad="152400">
                    <a:schemeClr val="tx1">
                      <a:lumMod val="85000"/>
                      <a:lumOff val="15000"/>
                      <a:alpha val="2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两种人</a:t>
            </a:r>
            <a:endParaRPr lang="zh-CN" altLang="en-US" sz="4400" b="1" i="1" dirty="0">
              <a:ln w="12700" cmpd="sng"/>
              <a:solidFill>
                <a:srgbClr val="FFC000"/>
              </a:solidFill>
              <a:effectLst>
                <a:glow rad="152400">
                  <a:schemeClr val="tx1">
                    <a:lumMod val="85000"/>
                    <a:lumOff val="15000"/>
                    <a:alpha val="2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44787" y="5523877"/>
            <a:ext cx="6703695" cy="6709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ln w="12700" cmpd="sng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创世记 </a:t>
            </a:r>
            <a:r>
              <a:rPr lang="en-US" altLang="zh-CN" sz="3200" b="1" dirty="0">
                <a:ln w="12700" cmpd="sng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12</a:t>
            </a:r>
            <a:r>
              <a:rPr lang="zh-CN" altLang="en-US" sz="3200" b="1" dirty="0">
                <a:ln w="12700" cmpd="sng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章 </a:t>
            </a:r>
            <a:r>
              <a:rPr lang="en-US" altLang="zh-CN" sz="3200" b="1" dirty="0">
                <a:ln w="12700" cmpd="sng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1</a:t>
            </a:r>
            <a:r>
              <a:rPr lang="zh-CN" altLang="en-US" sz="3200" b="1" dirty="0">
                <a:ln w="12700" cmpd="sng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节</a:t>
            </a:r>
            <a:endParaRPr lang="zh-CN" sz="3200" b="1" dirty="0">
              <a:ln w="12700" cmpd="sng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10X10" panose="020D0604000000000000" charset="-127"/>
              <a:ea typeface="10X10" panose="020D0604000000000000" charset="-127"/>
              <a:cs typeface="10X10" panose="020D0604000000000000" charset="-127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Administrator\Desktop\src=http___zgaxr.com_UploadFiles_Photo_2011_5_201105040416237654.jpg&amp;refer=http___zgaxr.jpgsrc=http___zgaxr.com_UploadFiles_Photo_2011_5_201105040416237654.jpg&amp;refer=http___zgaxr"/>
          <p:cNvPicPr>
            <a:picLocks noChangeAspect="1"/>
          </p:cNvPicPr>
          <p:nvPr/>
        </p:nvPicPr>
        <p:blipFill>
          <a:blip r:embed="rId5">
            <a:alphaModFix amt="78000"/>
          </a:blip>
          <a:srcRect/>
          <a:stretch>
            <a:fillRect/>
          </a:stretch>
        </p:blipFill>
        <p:spPr>
          <a:xfrm flipH="1">
            <a:off x="933450" y="892175"/>
            <a:ext cx="4527550" cy="3395980"/>
          </a:xfrm>
          <a:prstGeom prst="roundRect">
            <a:avLst/>
          </a:prstGeom>
          <a:effectLst>
            <a:softEdge rad="469900"/>
          </a:effectLst>
        </p:spPr>
      </p:pic>
      <p:sp>
        <p:nvSpPr>
          <p:cNvPr id="3" name="文本框 2"/>
          <p:cNvSpPr txBox="1"/>
          <p:nvPr/>
        </p:nvSpPr>
        <p:spPr>
          <a:xfrm>
            <a:off x="376287" y="3725295"/>
            <a:ext cx="6417310" cy="1272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b="1" i="1" dirty="0">
                <a:ln w="12700" cmpd="sng">
                  <a:noFill/>
                </a:ln>
                <a:solidFill>
                  <a:schemeClr val="bg1"/>
                </a:solidFill>
                <a:effectLst>
                  <a:glow rad="177800">
                    <a:schemeClr val="accent4">
                      <a:lumMod val="20000"/>
                      <a:lumOff val="80000"/>
                      <a:alpha val="1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ko-KR" sz="3200" b="1" i="1" dirty="0">
                <a:ln w="12700" cmpd="sng">
                  <a:noFill/>
                </a:ln>
                <a:solidFill>
                  <a:schemeClr val="bg1"/>
                </a:solidFill>
                <a:effectLst>
                  <a:glow rad="177800">
                    <a:schemeClr val="accent4">
                      <a:lumMod val="20000"/>
                      <a:lumOff val="80000"/>
                      <a:alpha val="1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你管我叫哥哥，</a:t>
            </a:r>
          </a:p>
          <a:p>
            <a:pPr lvl="1" algn="ctr">
              <a:lnSpc>
                <a:spcPct val="120000"/>
              </a:lnSpc>
            </a:pPr>
            <a:r>
              <a:rPr lang="zh-CN" altLang="ko-KR" sz="3200" b="1" i="1" dirty="0">
                <a:ln w="12700" cmpd="sng">
                  <a:noFill/>
                </a:ln>
                <a:solidFill>
                  <a:srgbClr val="FFC000"/>
                </a:solidFill>
                <a:effectLst>
                  <a:glow rad="177800">
                    <a:schemeClr val="accent4">
                      <a:lumMod val="20000"/>
                      <a:lumOff val="80000"/>
                      <a:alpha val="1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我管你叫妹妹</a:t>
            </a:r>
            <a:r>
              <a:rPr lang="zh-CN" altLang="en-US" sz="3200" b="1" i="1" dirty="0">
                <a:ln w="12700" cmpd="sng">
                  <a:noFill/>
                </a:ln>
                <a:solidFill>
                  <a:srgbClr val="FFC000"/>
                </a:solidFill>
                <a:effectLst>
                  <a:glow rad="177800">
                    <a:schemeClr val="accent4">
                      <a:lumMod val="20000"/>
                      <a:lumOff val="80000"/>
                      <a:alpha val="1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endParaRPr lang="zh-CN" altLang="ko-KR" sz="3200" b="1" i="1" dirty="0">
              <a:ln w="12700" cmpd="sng">
                <a:noFill/>
              </a:ln>
              <a:solidFill>
                <a:srgbClr val="FFC000"/>
              </a:solidFill>
              <a:effectLst>
                <a:glow rad="177800">
                  <a:schemeClr val="accent4">
                    <a:lumMod val="20000"/>
                    <a:lumOff val="80000"/>
                    <a:alpha val="1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16445" y="1550024"/>
            <a:ext cx="4961890" cy="18789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3600" b="1" i="1" dirty="0">
                <a:ln w="12700" cmpd="sng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得救后</a:t>
            </a:r>
            <a:endParaRPr lang="en-US" altLang="zh-CN" sz="3600" b="1" i="1" dirty="0">
              <a:ln w="12700" cmpd="sng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10X10" panose="020D0604000000000000" charset="-127"/>
              <a:ea typeface="10X10" panose="020D0604000000000000" charset="-127"/>
              <a:cs typeface="10X10" panose="020D0604000000000000" charset="-127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CN" altLang="en-US" sz="3600" b="1" i="1" dirty="0">
                <a:ln w="12700" cmpd="sng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我们要走的路</a:t>
            </a:r>
            <a:endParaRPr lang="en-US" altLang="zh-CN" sz="3600" b="1" i="1" dirty="0">
              <a:ln w="12700" cmpd="sng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10X10" panose="020D0604000000000000" charset="-127"/>
              <a:ea typeface="10X10" panose="020D0604000000000000" charset="-127"/>
              <a:cs typeface="10X10" panose="020D0604000000000000" charset="-127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CN" altLang="en-US" sz="3600" b="1" i="1" dirty="0">
                <a:ln w="12700" cmpd="sng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通过亚伯拉罕发现</a:t>
            </a:r>
            <a:endParaRPr lang="zh-CN" altLang="ko-KR" sz="3600" b="1" i="1" dirty="0">
              <a:ln w="12700" cmpd="sng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10X10" panose="020D0604000000000000" charset="-127"/>
              <a:ea typeface="10X10" panose="020D0604000000000000" charset="-127"/>
              <a:cs typeface="10X10" panose="020D0604000000000000" charset="-127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 descr="7b0a2020202022776f7264617274223a20227b5c2269645c223a32353030323936382c5c227469645c223a31333439337d220a7d0a"/>
          <p:cNvSpPr txBox="1"/>
          <p:nvPr/>
        </p:nvSpPr>
        <p:spPr>
          <a:xfrm>
            <a:off x="582295" y="1475580"/>
            <a:ext cx="5513705" cy="21773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  <a:scene3d>
              <a:camera prst="obliqueBottomLeft"/>
              <a:lightRig rig="flat" dir="t"/>
            </a:scene3d>
          </a:bodyPr>
          <a:lstStyle/>
          <a:p>
            <a:pPr algn="l" fontAlgn="auto">
              <a:lnSpc>
                <a:spcPct val="125000"/>
              </a:lnSpc>
            </a:pPr>
            <a:r>
              <a:rPr lang="zh-CN" altLang="en-US" sz="3200" b="1" i="1" spc="-200" dirty="0">
                <a:ln w="12700" cmpd="sng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亚伯拉罕的领悟</a:t>
            </a:r>
            <a:endParaRPr lang="en-US" altLang="zh-CN" sz="3200" b="1" i="1" spc="-200" dirty="0">
              <a:ln w="12700" cmpd="sng"/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10X10" panose="020D0604000000000000" charset="-127"/>
              <a:ea typeface="10X10" panose="020D0604000000000000" charset="-127"/>
              <a:cs typeface="10X10" panose="020D0604000000000000" charset="-127"/>
              <a:sym typeface="+mn-ea"/>
            </a:endParaRPr>
          </a:p>
          <a:p>
            <a:pPr algn="l" fontAlgn="auto">
              <a:lnSpc>
                <a:spcPct val="125000"/>
              </a:lnSpc>
            </a:pPr>
            <a:r>
              <a:rPr lang="en-US" altLang="zh-CN" sz="4000" b="1" i="1" spc="-200" dirty="0">
                <a:ln w="12700" cmpd="sng"/>
                <a:solidFill>
                  <a:srgbClr val="FFC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“</a:t>
            </a:r>
            <a:r>
              <a:rPr lang="zh-CN" altLang="en-US" sz="4000" b="1" i="1" spc="-200" dirty="0">
                <a:ln w="12700" cmpd="sng"/>
                <a:solidFill>
                  <a:srgbClr val="FFC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0X10" panose="020D0604000000000000" charset="-127"/>
                <a:ea typeface="10X10" panose="020D0604000000000000" charset="-127"/>
                <a:cs typeface="10X10" panose="020D0604000000000000" charset="-127"/>
                <a:sym typeface="+mn-ea"/>
              </a:rPr>
              <a:t>自己保守自己是无益的，</a:t>
            </a:r>
            <a:endParaRPr lang="en-US" altLang="zh-CN" sz="4000" b="1" i="1" spc="-200" dirty="0">
              <a:ln w="12700" cmpd="sng"/>
              <a:solidFill>
                <a:srgbClr val="FFC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10X10" panose="020D0604000000000000" charset="-127"/>
              <a:ea typeface="10X10" panose="020D0604000000000000" charset="-127"/>
              <a:cs typeface="10X10" panose="020D0604000000000000" charset="-127"/>
              <a:sym typeface="+mn-ea"/>
            </a:endParaRPr>
          </a:p>
          <a:p>
            <a:pPr algn="l" fontAlgn="auto">
              <a:lnSpc>
                <a:spcPct val="125000"/>
              </a:lnSpc>
            </a:pPr>
            <a:r>
              <a:rPr lang="zh-CN" altLang="en-US" sz="4000" b="1" i="1" spc="-200" dirty="0">
                <a:ln w="12700" cmpd="sng"/>
                <a:solidFill>
                  <a:srgbClr val="FFC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0X10" panose="020D0604000000000000" charset="-127"/>
                <a:ea typeface="10X10" panose="020D0604000000000000" charset="-127"/>
                <a:sym typeface="+mn-ea"/>
              </a:rPr>
              <a:t>神来保守才是完美的</a:t>
            </a:r>
            <a:endParaRPr lang="en-US" altLang="zh-CN" sz="4000" b="1" i="1" spc="-200" dirty="0">
              <a:ln w="12700" cmpd="sng"/>
              <a:solidFill>
                <a:srgbClr val="FFC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10X10" panose="020D0604000000000000" charset="-127"/>
              <a:ea typeface="10X10" panose="020D0604000000000000" charset="-127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396</Words>
  <Application>Microsoft Office PowerPoint</Application>
  <PresentationFormat>宽屏</PresentationFormat>
  <Paragraphs>96</Paragraphs>
  <Slides>31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8" baseType="lpstr">
      <vt:lpstr>10X10</vt:lpstr>
      <vt:lpstr>10X10 Bold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GoodNews HK Church</dc:creator>
  <cp:lastModifiedBy>A8150</cp:lastModifiedBy>
  <cp:revision>307</cp:revision>
  <dcterms:created xsi:type="dcterms:W3CDTF">2021-12-21T14:26:00Z</dcterms:created>
  <dcterms:modified xsi:type="dcterms:W3CDTF">2022-01-11T12:23:56Z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D980173DB4234503A06F0A3D3AA4901C</vt:lpwstr>
  </property>
</Properties>
</file>