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 ?><Relationships xmlns="http://schemas.openxmlformats.org/package/2006/relationships"><Relationship Id="rId1" Type="http://schemas.openxmlformats.org/officeDocument/2006/relationships/officeDocument" Target="ppt/presentation.xml"  /><Relationship Id="rId2" Type="http://schemas.openxmlformats.org/package/2006/relationships/metadata/thumbnail" Target="docProps/thumbnail.jpeg"  /><Relationship Id="rId3" Type="http://schemas.openxmlformats.org/package/2006/relationships/metadata/core-properties" Target="docProps/core.xml"  /><Relationship Id="rId4" Type="http://schemas.openxmlformats.org/officeDocument/2006/relationships/extended-properties" Target="docProps/app.xml"  /></Relationships>
</file>

<file path=ppt/presentation.xml><?xml version="1.0" encoding="utf-8"?>
<p:presentation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sldMasterIdLst>
    <p:sldMasterId id="2147483666" r:id="rId1"/>
  </p:sldMasterIdLst>
  <p:notesMasterIdLst>
    <p:notesMasterId r:id="rId2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04" r:id="rId51"/>
    <p:sldId id="305" r:id="rId52"/>
    <p:sldId id="306" r:id="rId5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showPr showNarration="1">
    <p:present/>
    <p:sldAll/>
    <p:penClr>
      <a:prstClr val="red"/>
    </p:penClr>
    <p:extLst>
      <p:ext uri="{2FDB2607-1784-4EEB-B798-7EB5836EED8A}">
        <p14:showMediaCtrls xmlns:p14="http://schemas.microsoft.com/office/powerpoint/2010/main" val="1"/>
      </p:ext>
    </p:extLst>
  </p:showPr>
</p:presentationPr>
</file>

<file path=ppt/tableStyles.xml><?xml version="1.0" encoding="utf-8"?>
<a:tblStyleLst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p="http://schemas.openxmlformats.org/presentationml/2006/main" def="{5C22544A-7EE6-4342-B048-85BDC9FD1C3A}"/>
</file>

<file path=ppt/viewProps.xml><?xml version="1.0" encoding="utf-8"?>
<p:view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>
        <p:scale>
          <a:sx n="100" d="100"/>
          <a:sy n="100" d="100"/>
        </p:scale>
        <p:origin x="540" y="96"/>
      </p:cViewPr>
      <p:guideLst>
        <p:guide orient="horz" pos="2159"/>
        <p:guide pos="3839"/>
      </p:guideLst>
    </p:cSldViewPr>
  </p:slideViewPr>
  <p:notesTextViewPr>
    <p:cViewPr>
      <p:scale>
        <a:sx n="150" d="100"/>
        <a:sy n="150" d="100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</p:cSldViewPr>
  </p:notesViewPr>
  <p:gridSpacing cx="72008" cy="72008"/>
</p:viewPr>
</file>

<file path=ppt/_rels/presentation.xml.rels><?xml version="1.0" encoding="UTF-8" standalone="yes" ?><Relationships xmlns="http://schemas.openxmlformats.org/package/2006/relationships"><Relationship Id="rId1" Type="http://schemas.openxmlformats.org/officeDocument/2006/relationships/slideMaster" Target="slideMasters/slideMaster1.xml"  /><Relationship Id="rId10" Type="http://schemas.openxmlformats.org/officeDocument/2006/relationships/slide" Target="slides/slide8.xml"  /><Relationship Id="rId11" Type="http://schemas.openxmlformats.org/officeDocument/2006/relationships/slide" Target="slides/slide9.xml"  /><Relationship Id="rId12" Type="http://schemas.openxmlformats.org/officeDocument/2006/relationships/slide" Target="slides/slide10.xml"  /><Relationship Id="rId13" Type="http://schemas.openxmlformats.org/officeDocument/2006/relationships/slide" Target="slides/slide11.xml"  /><Relationship Id="rId14" Type="http://schemas.openxmlformats.org/officeDocument/2006/relationships/slide" Target="slides/slide12.xml"  /><Relationship Id="rId15" Type="http://schemas.openxmlformats.org/officeDocument/2006/relationships/slide" Target="slides/slide13.xml"  /><Relationship Id="rId16" Type="http://schemas.openxmlformats.org/officeDocument/2006/relationships/slide" Target="slides/slide14.xml"  /><Relationship Id="rId17" Type="http://schemas.openxmlformats.org/officeDocument/2006/relationships/slide" Target="slides/slide15.xml"  /><Relationship Id="rId18" Type="http://schemas.openxmlformats.org/officeDocument/2006/relationships/slide" Target="slides/slide16.xml"  /><Relationship Id="rId19" Type="http://schemas.openxmlformats.org/officeDocument/2006/relationships/slide" Target="slides/slide17.xml"  /><Relationship Id="rId2" Type="http://schemas.openxmlformats.org/officeDocument/2006/relationships/notesMaster" Target="notesMasters/notesMaster1.xml"  /><Relationship Id="rId20" Type="http://schemas.openxmlformats.org/officeDocument/2006/relationships/slide" Target="slides/slide18.xml"  /><Relationship Id="rId21" Type="http://schemas.openxmlformats.org/officeDocument/2006/relationships/slide" Target="slides/slide19.xml"  /><Relationship Id="rId22" Type="http://schemas.openxmlformats.org/officeDocument/2006/relationships/slide" Target="slides/slide20.xml"  /><Relationship Id="rId23" Type="http://schemas.openxmlformats.org/officeDocument/2006/relationships/slide" Target="slides/slide21.xml"  /><Relationship Id="rId24" Type="http://schemas.openxmlformats.org/officeDocument/2006/relationships/slide" Target="slides/slide22.xml"  /><Relationship Id="rId25" Type="http://schemas.openxmlformats.org/officeDocument/2006/relationships/slide" Target="slides/slide23.xml"  /><Relationship Id="rId26" Type="http://schemas.openxmlformats.org/officeDocument/2006/relationships/slide" Target="slides/slide24.xml"  /><Relationship Id="rId27" Type="http://schemas.openxmlformats.org/officeDocument/2006/relationships/slide" Target="slides/slide25.xml"  /><Relationship Id="rId28" Type="http://schemas.openxmlformats.org/officeDocument/2006/relationships/slide" Target="slides/slide26.xml"  /><Relationship Id="rId29" Type="http://schemas.openxmlformats.org/officeDocument/2006/relationships/slide" Target="slides/slide27.xml"  /><Relationship Id="rId3" Type="http://schemas.openxmlformats.org/officeDocument/2006/relationships/slide" Target="slides/slide1.xml"  /><Relationship Id="rId30" Type="http://schemas.openxmlformats.org/officeDocument/2006/relationships/slide" Target="slides/slide28.xml"  /><Relationship Id="rId31" Type="http://schemas.openxmlformats.org/officeDocument/2006/relationships/slide" Target="slides/slide29.xml"  /><Relationship Id="rId32" Type="http://schemas.openxmlformats.org/officeDocument/2006/relationships/slide" Target="slides/slide30.xml"  /><Relationship Id="rId33" Type="http://schemas.openxmlformats.org/officeDocument/2006/relationships/slide" Target="slides/slide31.xml"  /><Relationship Id="rId34" Type="http://schemas.openxmlformats.org/officeDocument/2006/relationships/slide" Target="slides/slide32.xml"  /><Relationship Id="rId35" Type="http://schemas.openxmlformats.org/officeDocument/2006/relationships/slide" Target="slides/slide33.xml"  /><Relationship Id="rId36" Type="http://schemas.openxmlformats.org/officeDocument/2006/relationships/slide" Target="slides/slide34.xml"  /><Relationship Id="rId37" Type="http://schemas.openxmlformats.org/officeDocument/2006/relationships/slide" Target="slides/slide35.xml"  /><Relationship Id="rId38" Type="http://schemas.openxmlformats.org/officeDocument/2006/relationships/slide" Target="slides/slide36.xml"  /><Relationship Id="rId39" Type="http://schemas.openxmlformats.org/officeDocument/2006/relationships/slide" Target="slides/slide37.xml"  /><Relationship Id="rId4" Type="http://schemas.openxmlformats.org/officeDocument/2006/relationships/slide" Target="slides/slide2.xml"  /><Relationship Id="rId40" Type="http://schemas.openxmlformats.org/officeDocument/2006/relationships/slide" Target="slides/slide38.xml"  /><Relationship Id="rId41" Type="http://schemas.openxmlformats.org/officeDocument/2006/relationships/slide" Target="slides/slide39.xml"  /><Relationship Id="rId42" Type="http://schemas.openxmlformats.org/officeDocument/2006/relationships/slide" Target="slides/slide40.xml"  /><Relationship Id="rId43" Type="http://schemas.openxmlformats.org/officeDocument/2006/relationships/slide" Target="slides/slide41.xml"  /><Relationship Id="rId44" Type="http://schemas.openxmlformats.org/officeDocument/2006/relationships/slide" Target="slides/slide42.xml"  /><Relationship Id="rId45" Type="http://schemas.openxmlformats.org/officeDocument/2006/relationships/slide" Target="slides/slide43.xml"  /><Relationship Id="rId46" Type="http://schemas.openxmlformats.org/officeDocument/2006/relationships/slide" Target="slides/slide44.xml"  /><Relationship Id="rId47" Type="http://schemas.openxmlformats.org/officeDocument/2006/relationships/slide" Target="slides/slide45.xml"  /><Relationship Id="rId48" Type="http://schemas.openxmlformats.org/officeDocument/2006/relationships/slide" Target="slides/slide46.xml"  /><Relationship Id="rId49" Type="http://schemas.openxmlformats.org/officeDocument/2006/relationships/slide" Target="slides/slide47.xml"  /><Relationship Id="rId5" Type="http://schemas.openxmlformats.org/officeDocument/2006/relationships/slide" Target="slides/slide3.xml"  /><Relationship Id="rId50" Type="http://schemas.openxmlformats.org/officeDocument/2006/relationships/slide" Target="slides/slide48.xml"  /><Relationship Id="rId51" Type="http://schemas.openxmlformats.org/officeDocument/2006/relationships/slide" Target="slides/slide49.xml"  /><Relationship Id="rId52" Type="http://schemas.openxmlformats.org/officeDocument/2006/relationships/slide" Target="slides/slide50.xml"  /><Relationship Id="rId53" Type="http://schemas.openxmlformats.org/officeDocument/2006/relationships/slide" Target="slides/slide51.xml"  /><Relationship Id="rId54" Type="http://schemas.openxmlformats.org/officeDocument/2006/relationships/presProps" Target="presProps.xml"  /><Relationship Id="rId55" Type="http://schemas.openxmlformats.org/officeDocument/2006/relationships/viewProps" Target="viewProps.xml"  /><Relationship Id="rId56" Type="http://schemas.openxmlformats.org/officeDocument/2006/relationships/theme" Target="theme/theme1.xml"  /><Relationship Id="rId57" Type="http://schemas.openxmlformats.org/officeDocument/2006/relationships/tableStyles" Target="tableStyles.xml"  /><Relationship Id="rId6" Type="http://schemas.openxmlformats.org/officeDocument/2006/relationships/slide" Target="slides/slide4.xml"  /><Relationship Id="rId7" Type="http://schemas.openxmlformats.org/officeDocument/2006/relationships/slide" Target="slides/slide5.xml"  /><Relationship Id="rId8" Type="http://schemas.openxmlformats.org/officeDocument/2006/relationships/slide" Target="slides/slide6.xml"  /><Relationship Id="rId9" Type="http://schemas.openxmlformats.org/officeDocument/2006/relationships/slide" Target="slides/slide7.xml"  /></Relationships>
</file>

<file path=ppt/notesMasters/_rels/notesMaster1.xml.rels><?xml version="1.0" encoding="UTF-8" standalone="yes" ?><Relationships xmlns="http://schemas.openxmlformats.org/package/2006/relationships"><Relationship Id="rId1" Type="http://schemas.openxmlformats.org/officeDocument/2006/relationships/theme" Target="../theme/theme2.xml"  /></Relationships>
</file>

<file path=ppt/notesMasters/notesMaster1.xml><?xml version="1.0" encoding="utf-8"?>
<p:notesMaste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 idx="0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l">
              <a:defRPr sz="1200"/>
            </a:lvl1pPr>
          </a:lstStyle>
          <a:p>
            <a:pPr lvl="0">
              <a:defRPr/>
            </a:pPr>
            <a:r>
              <a:rPr lang="en-US" altLang="ko-KR"/>
              <a:t/>
            </a:r>
            <a:endParaRPr lang="en-US" altLang="ko-KR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r">
              <a:defRPr sz="1200"/>
            </a:lvl1pPr>
          </a:lstStyle>
          <a:p>
            <a:pPr lvl="0">
              <a:defRPr/>
            </a:pPr>
            <a:fld id="{D2A48B96-639E-45A3-A0BA-2464DFDB1FAA}" type="datetime1">
              <a:rPr lang="zh-CN" altLang="en-US"/>
              <a:pPr lvl="0">
                <a:defRPr/>
              </a:pPr>
              <a:t>2022/01/11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anchor="ctr"/>
          <a:lstStyle/>
          <a:p>
            <a:pPr lvl="0">
              <a:defRPr/>
            </a:pPr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1950"/>
          </a:xfrm>
          <a:prstGeom prst="rect">
            <a:avLst/>
          </a:prstGeom>
        </p:spPr>
        <p:txBody>
          <a:bodyPr vert="horz" lIns="91440" tIns="45720" rIns="91440" bIns="45720"/>
          <a:lstStyle/>
          <a:p>
            <a:pPr lvl="0">
              <a:defRPr/>
            </a:pPr>
            <a:r>
              <a:rPr lang="zh-CN" altLang="en-US"/>
              <a:t>单击此处编辑母版文本样式</a:t>
            </a:r>
            <a:endParaRPr lang="zh-CN" altLang="en-US"/>
          </a:p>
          <a:p>
            <a:pPr lvl="1">
              <a:defRPr/>
            </a:pPr>
            <a:r>
              <a:rPr lang="zh-CN" altLang="en-US"/>
              <a:t>第二级</a:t>
            </a:r>
            <a:endParaRPr lang="zh-CN" altLang="en-US"/>
          </a:p>
          <a:p>
            <a:pPr lvl="2">
              <a:defRPr/>
            </a:pPr>
            <a:r>
              <a:rPr lang="zh-CN" altLang="en-US"/>
              <a:t>第三级</a:t>
            </a:r>
            <a:endParaRPr lang="zh-CN" altLang="en-US"/>
          </a:p>
          <a:p>
            <a:pPr lvl="3">
              <a:defRPr/>
            </a:pPr>
            <a:r>
              <a:rPr lang="zh-CN" altLang="en-US"/>
              <a:t>第四级</a:t>
            </a:r>
            <a:endParaRPr lang="zh-CN" altLang="en-US"/>
          </a:p>
          <a:p>
            <a:pPr lvl="4">
              <a:defRPr/>
            </a:pPr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l">
              <a:defRPr sz="1200"/>
            </a:lvl1pPr>
          </a:lstStyle>
          <a:p>
            <a:pPr lvl="0">
              <a:defRPr/>
            </a:pPr>
            <a:r>
              <a:rPr lang="en-US" altLang="ko-KR"/>
              <a:t/>
            </a:r>
            <a:endParaRPr lang="en-US" altLang="ko-KR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r">
              <a:defRPr sz="1200"/>
            </a:lvl1pPr>
          </a:lstStyle>
          <a:p>
            <a:pPr lvl="0">
              <a:defRPr/>
            </a:pPr>
            <a:fld id="{A6837353-30EB-4A48-80EB-173D804AEFBD}" type="slidenum">
              <a:rPr lang="zh-CN" altLang="en-US"/>
              <a:pPr lvl="0"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 ?><Relationships xmlns="http://schemas.openxmlformats.org/package/2006/relationships"><Relationship Id="rId1" Type="http://schemas.openxmlformats.org/officeDocument/2006/relationships/slide" Target="../slides/slide1.xml"  /><Relationship Id="rId2" Type="http://schemas.openxmlformats.org/officeDocument/2006/relationships/notesMaster" Target="../notesMasters/notesMaster1.xml"  /></Relationships>
</file>

<file path=ppt/notesSlides/_rels/notesSlide10.xml.rels><?xml version="1.0" encoding="UTF-8" standalone="yes" ?><Relationships xmlns="http://schemas.openxmlformats.org/package/2006/relationships"><Relationship Id="rId1" Type="http://schemas.openxmlformats.org/officeDocument/2006/relationships/slide" Target="../slides/slide10.xml"  /><Relationship Id="rId2" Type="http://schemas.openxmlformats.org/officeDocument/2006/relationships/notesMaster" Target="../notesMasters/notesMaster1.xml"  /></Relationships>
</file>

<file path=ppt/notesSlides/_rels/notesSlide11.xml.rels><?xml version="1.0" encoding="UTF-8" standalone="yes" ?><Relationships xmlns="http://schemas.openxmlformats.org/package/2006/relationships"><Relationship Id="rId1" Type="http://schemas.openxmlformats.org/officeDocument/2006/relationships/slide" Target="../slides/slide11.xml"  /><Relationship Id="rId2" Type="http://schemas.openxmlformats.org/officeDocument/2006/relationships/notesMaster" Target="../notesMasters/notesMaster1.xml"  /></Relationships>
</file>

<file path=ppt/notesSlides/_rels/notesSlide12.xml.rels><?xml version="1.0" encoding="UTF-8" standalone="yes" ?><Relationships xmlns="http://schemas.openxmlformats.org/package/2006/relationships"><Relationship Id="rId1" Type="http://schemas.openxmlformats.org/officeDocument/2006/relationships/slide" Target="../slides/slide12.xml"  /><Relationship Id="rId2" Type="http://schemas.openxmlformats.org/officeDocument/2006/relationships/notesMaster" Target="../notesMasters/notesMaster1.xml"  /></Relationships>
</file>

<file path=ppt/notesSlides/_rels/notesSlide13.xml.rels><?xml version="1.0" encoding="UTF-8" standalone="yes" ?><Relationships xmlns="http://schemas.openxmlformats.org/package/2006/relationships"><Relationship Id="rId1" Type="http://schemas.openxmlformats.org/officeDocument/2006/relationships/slide" Target="../slides/slide13.xml"  /><Relationship Id="rId2" Type="http://schemas.openxmlformats.org/officeDocument/2006/relationships/notesMaster" Target="../notesMasters/notesMaster1.xml"  /></Relationships>
</file>

<file path=ppt/notesSlides/_rels/notesSlide14.xml.rels><?xml version="1.0" encoding="UTF-8" standalone="yes" ?><Relationships xmlns="http://schemas.openxmlformats.org/package/2006/relationships"><Relationship Id="rId1" Type="http://schemas.openxmlformats.org/officeDocument/2006/relationships/slide" Target="../slides/slide14.xml"  /><Relationship Id="rId2" Type="http://schemas.openxmlformats.org/officeDocument/2006/relationships/notesMaster" Target="../notesMasters/notesMaster1.xml"  /></Relationships>
</file>

<file path=ppt/notesSlides/_rels/notesSlide15.xml.rels><?xml version="1.0" encoding="UTF-8" standalone="yes" ?><Relationships xmlns="http://schemas.openxmlformats.org/package/2006/relationships"><Relationship Id="rId1" Type="http://schemas.openxmlformats.org/officeDocument/2006/relationships/slide" Target="../slides/slide15.xml"  /><Relationship Id="rId2" Type="http://schemas.openxmlformats.org/officeDocument/2006/relationships/notesMaster" Target="../notesMasters/notesMaster1.xml"  /></Relationships>
</file>

<file path=ppt/notesSlides/_rels/notesSlide16.xml.rels><?xml version="1.0" encoding="UTF-8" standalone="yes" ?><Relationships xmlns="http://schemas.openxmlformats.org/package/2006/relationships"><Relationship Id="rId1" Type="http://schemas.openxmlformats.org/officeDocument/2006/relationships/slide" Target="../slides/slide16.xml"  /><Relationship Id="rId2" Type="http://schemas.openxmlformats.org/officeDocument/2006/relationships/notesMaster" Target="../notesMasters/notesMaster1.xml"  /></Relationships>
</file>

<file path=ppt/notesSlides/_rels/notesSlide17.xml.rels><?xml version="1.0" encoding="UTF-8" standalone="yes" ?><Relationships xmlns="http://schemas.openxmlformats.org/package/2006/relationships"><Relationship Id="rId1" Type="http://schemas.openxmlformats.org/officeDocument/2006/relationships/slide" Target="../slides/slide17.xml"  /><Relationship Id="rId2" Type="http://schemas.openxmlformats.org/officeDocument/2006/relationships/notesMaster" Target="../notesMasters/notesMaster1.xml"  /></Relationships>
</file>

<file path=ppt/notesSlides/_rels/notesSlide18.xml.rels><?xml version="1.0" encoding="UTF-8" standalone="yes" ?><Relationships xmlns="http://schemas.openxmlformats.org/package/2006/relationships"><Relationship Id="rId1" Type="http://schemas.openxmlformats.org/officeDocument/2006/relationships/slide" Target="../slides/slide18.xml"  /><Relationship Id="rId2" Type="http://schemas.openxmlformats.org/officeDocument/2006/relationships/notesMaster" Target="../notesMasters/notesMaster1.xml"  /></Relationships>
</file>

<file path=ppt/notesSlides/_rels/notesSlide19.xml.rels><?xml version="1.0" encoding="UTF-8" standalone="yes" ?><Relationships xmlns="http://schemas.openxmlformats.org/package/2006/relationships"><Relationship Id="rId1" Type="http://schemas.openxmlformats.org/officeDocument/2006/relationships/slide" Target="../slides/slide19.xml"  /><Relationship Id="rId2" Type="http://schemas.openxmlformats.org/officeDocument/2006/relationships/notesMaster" Target="../notesMasters/notesMaster1.xml"  /></Relationships>
</file>

<file path=ppt/notesSlides/_rels/notesSlide2.xml.rels><?xml version="1.0" encoding="UTF-8" standalone="yes" ?><Relationships xmlns="http://schemas.openxmlformats.org/package/2006/relationships"><Relationship Id="rId1" Type="http://schemas.openxmlformats.org/officeDocument/2006/relationships/slide" Target="../slides/slide2.xml"  /><Relationship Id="rId2" Type="http://schemas.openxmlformats.org/officeDocument/2006/relationships/notesMaster" Target="../notesMasters/notesMaster1.xml"  /></Relationships>
</file>

<file path=ppt/notesSlides/_rels/notesSlide20.xml.rels><?xml version="1.0" encoding="UTF-8" standalone="yes" ?><Relationships xmlns="http://schemas.openxmlformats.org/package/2006/relationships"><Relationship Id="rId1" Type="http://schemas.openxmlformats.org/officeDocument/2006/relationships/slide" Target="../slides/slide20.xml"  /><Relationship Id="rId2" Type="http://schemas.openxmlformats.org/officeDocument/2006/relationships/notesMaster" Target="../notesMasters/notesMaster1.xml"  /></Relationships>
</file>

<file path=ppt/notesSlides/_rels/notesSlide21.xml.rels><?xml version="1.0" encoding="UTF-8" standalone="yes" ?><Relationships xmlns="http://schemas.openxmlformats.org/package/2006/relationships"><Relationship Id="rId1" Type="http://schemas.openxmlformats.org/officeDocument/2006/relationships/slide" Target="../slides/slide21.xml"  /><Relationship Id="rId2" Type="http://schemas.openxmlformats.org/officeDocument/2006/relationships/notesMaster" Target="../notesMasters/notesMaster1.xml"  /></Relationships>
</file>

<file path=ppt/notesSlides/_rels/notesSlide22.xml.rels><?xml version="1.0" encoding="UTF-8" standalone="yes" ?><Relationships xmlns="http://schemas.openxmlformats.org/package/2006/relationships"><Relationship Id="rId1" Type="http://schemas.openxmlformats.org/officeDocument/2006/relationships/slide" Target="../slides/slide22.xml"  /><Relationship Id="rId2" Type="http://schemas.openxmlformats.org/officeDocument/2006/relationships/notesMaster" Target="../notesMasters/notesMaster1.xml"  /></Relationships>
</file>

<file path=ppt/notesSlides/_rels/notesSlide23.xml.rels><?xml version="1.0" encoding="UTF-8" standalone="yes" ?><Relationships xmlns="http://schemas.openxmlformats.org/package/2006/relationships"><Relationship Id="rId1" Type="http://schemas.openxmlformats.org/officeDocument/2006/relationships/slide" Target="../slides/slide23.xml"  /><Relationship Id="rId2" Type="http://schemas.openxmlformats.org/officeDocument/2006/relationships/notesMaster" Target="../notesMasters/notesMaster1.xml"  /></Relationships>
</file>

<file path=ppt/notesSlides/_rels/notesSlide24.xml.rels><?xml version="1.0" encoding="UTF-8" standalone="yes" ?><Relationships xmlns="http://schemas.openxmlformats.org/package/2006/relationships"><Relationship Id="rId1" Type="http://schemas.openxmlformats.org/officeDocument/2006/relationships/slide" Target="../slides/slide24.xml"  /><Relationship Id="rId2" Type="http://schemas.openxmlformats.org/officeDocument/2006/relationships/notesMaster" Target="../notesMasters/notesMaster1.xml"  /></Relationships>
</file>

<file path=ppt/notesSlides/_rels/notesSlide25.xml.rels><?xml version="1.0" encoding="UTF-8" standalone="yes" ?><Relationships xmlns="http://schemas.openxmlformats.org/package/2006/relationships"><Relationship Id="rId1" Type="http://schemas.openxmlformats.org/officeDocument/2006/relationships/slide" Target="../slides/slide25.xml"  /><Relationship Id="rId2" Type="http://schemas.openxmlformats.org/officeDocument/2006/relationships/notesMaster" Target="../notesMasters/notesMaster1.xml"  /></Relationships>
</file>

<file path=ppt/notesSlides/_rels/notesSlide26.xml.rels><?xml version="1.0" encoding="UTF-8" standalone="yes" ?><Relationships xmlns="http://schemas.openxmlformats.org/package/2006/relationships"><Relationship Id="rId1" Type="http://schemas.openxmlformats.org/officeDocument/2006/relationships/slide" Target="../slides/slide26.xml"  /><Relationship Id="rId2" Type="http://schemas.openxmlformats.org/officeDocument/2006/relationships/notesMaster" Target="../notesMasters/notesMaster1.xml"  /></Relationships>
</file>

<file path=ppt/notesSlides/_rels/notesSlide27.xml.rels><?xml version="1.0" encoding="UTF-8" standalone="yes" ?><Relationships xmlns="http://schemas.openxmlformats.org/package/2006/relationships"><Relationship Id="rId1" Type="http://schemas.openxmlformats.org/officeDocument/2006/relationships/slide" Target="../slides/slide27.xml"  /><Relationship Id="rId2" Type="http://schemas.openxmlformats.org/officeDocument/2006/relationships/notesMaster" Target="../notesMasters/notesMaster1.xml"  /></Relationships>
</file>

<file path=ppt/notesSlides/_rels/notesSlide28.xml.rels><?xml version="1.0" encoding="UTF-8" standalone="yes" ?><Relationships xmlns="http://schemas.openxmlformats.org/package/2006/relationships"><Relationship Id="rId1" Type="http://schemas.openxmlformats.org/officeDocument/2006/relationships/slide" Target="../slides/slide28.xml"  /><Relationship Id="rId2" Type="http://schemas.openxmlformats.org/officeDocument/2006/relationships/notesMaster" Target="../notesMasters/notesMaster1.xml"  /></Relationships>
</file>

<file path=ppt/notesSlides/_rels/notesSlide29.xml.rels><?xml version="1.0" encoding="UTF-8" standalone="yes" ?><Relationships xmlns="http://schemas.openxmlformats.org/package/2006/relationships"><Relationship Id="rId1" Type="http://schemas.openxmlformats.org/officeDocument/2006/relationships/slide" Target="../slides/slide29.xml"  /><Relationship Id="rId2" Type="http://schemas.openxmlformats.org/officeDocument/2006/relationships/notesMaster" Target="../notesMasters/notesMaster1.xml"  /></Relationships>
</file>

<file path=ppt/notesSlides/_rels/notesSlide3.xml.rels><?xml version="1.0" encoding="UTF-8" standalone="yes" ?><Relationships xmlns="http://schemas.openxmlformats.org/package/2006/relationships"><Relationship Id="rId1" Type="http://schemas.openxmlformats.org/officeDocument/2006/relationships/slide" Target="../slides/slide3.xml"  /><Relationship Id="rId2" Type="http://schemas.openxmlformats.org/officeDocument/2006/relationships/notesMaster" Target="../notesMasters/notesMaster1.xml"  /></Relationships>
</file>

<file path=ppt/notesSlides/_rels/notesSlide30.xml.rels><?xml version="1.0" encoding="UTF-8" standalone="yes" ?><Relationships xmlns="http://schemas.openxmlformats.org/package/2006/relationships"><Relationship Id="rId1" Type="http://schemas.openxmlformats.org/officeDocument/2006/relationships/slide" Target="../slides/slide30.xml"  /><Relationship Id="rId2" Type="http://schemas.openxmlformats.org/officeDocument/2006/relationships/notesMaster" Target="../notesMasters/notesMaster1.xml"  /></Relationships>
</file>

<file path=ppt/notesSlides/_rels/notesSlide31.xml.rels><?xml version="1.0" encoding="UTF-8" standalone="yes" ?><Relationships xmlns="http://schemas.openxmlformats.org/package/2006/relationships"><Relationship Id="rId1" Type="http://schemas.openxmlformats.org/officeDocument/2006/relationships/slide" Target="../slides/slide31.xml"  /><Relationship Id="rId2" Type="http://schemas.openxmlformats.org/officeDocument/2006/relationships/notesMaster" Target="../notesMasters/notesMaster1.xml"  /></Relationships>
</file>

<file path=ppt/notesSlides/_rels/notesSlide32.xml.rels><?xml version="1.0" encoding="UTF-8" standalone="yes" ?><Relationships xmlns="http://schemas.openxmlformats.org/package/2006/relationships"><Relationship Id="rId1" Type="http://schemas.openxmlformats.org/officeDocument/2006/relationships/slide" Target="../slides/slide32.xml"  /><Relationship Id="rId2" Type="http://schemas.openxmlformats.org/officeDocument/2006/relationships/notesMaster" Target="../notesMasters/notesMaster1.xml"  /></Relationships>
</file>

<file path=ppt/notesSlides/_rels/notesSlide33.xml.rels><?xml version="1.0" encoding="UTF-8" standalone="yes" ?><Relationships xmlns="http://schemas.openxmlformats.org/package/2006/relationships"><Relationship Id="rId1" Type="http://schemas.openxmlformats.org/officeDocument/2006/relationships/slide" Target="../slides/slide33.xml"  /><Relationship Id="rId2" Type="http://schemas.openxmlformats.org/officeDocument/2006/relationships/notesMaster" Target="../notesMasters/notesMaster1.xml"  /></Relationships>
</file>

<file path=ppt/notesSlides/_rels/notesSlide34.xml.rels><?xml version="1.0" encoding="UTF-8" standalone="yes" ?><Relationships xmlns="http://schemas.openxmlformats.org/package/2006/relationships"><Relationship Id="rId1" Type="http://schemas.openxmlformats.org/officeDocument/2006/relationships/slide" Target="../slides/slide34.xml"  /><Relationship Id="rId2" Type="http://schemas.openxmlformats.org/officeDocument/2006/relationships/notesMaster" Target="../notesMasters/notesMaster1.xml"  /></Relationships>
</file>

<file path=ppt/notesSlides/_rels/notesSlide35.xml.rels><?xml version="1.0" encoding="UTF-8" standalone="yes" ?><Relationships xmlns="http://schemas.openxmlformats.org/package/2006/relationships"><Relationship Id="rId1" Type="http://schemas.openxmlformats.org/officeDocument/2006/relationships/slide" Target="../slides/slide35.xml"  /><Relationship Id="rId2" Type="http://schemas.openxmlformats.org/officeDocument/2006/relationships/notesMaster" Target="../notesMasters/notesMaster1.xml"  /></Relationships>
</file>

<file path=ppt/notesSlides/_rels/notesSlide36.xml.rels><?xml version="1.0" encoding="UTF-8" standalone="yes" ?><Relationships xmlns="http://schemas.openxmlformats.org/package/2006/relationships"><Relationship Id="rId1" Type="http://schemas.openxmlformats.org/officeDocument/2006/relationships/slide" Target="../slides/slide36.xml"  /><Relationship Id="rId2" Type="http://schemas.openxmlformats.org/officeDocument/2006/relationships/notesMaster" Target="../notesMasters/notesMaster1.xml"  /></Relationships>
</file>

<file path=ppt/notesSlides/_rels/notesSlide37.xml.rels><?xml version="1.0" encoding="UTF-8" standalone="yes" ?><Relationships xmlns="http://schemas.openxmlformats.org/package/2006/relationships"><Relationship Id="rId1" Type="http://schemas.openxmlformats.org/officeDocument/2006/relationships/slide" Target="../slides/slide37.xml"  /><Relationship Id="rId2" Type="http://schemas.openxmlformats.org/officeDocument/2006/relationships/notesMaster" Target="../notesMasters/notesMaster1.xml"  /></Relationships>
</file>

<file path=ppt/notesSlides/_rels/notesSlide38.xml.rels><?xml version="1.0" encoding="UTF-8" standalone="yes" ?><Relationships xmlns="http://schemas.openxmlformats.org/package/2006/relationships"><Relationship Id="rId1" Type="http://schemas.openxmlformats.org/officeDocument/2006/relationships/slide" Target="../slides/slide38.xml"  /><Relationship Id="rId2" Type="http://schemas.openxmlformats.org/officeDocument/2006/relationships/notesMaster" Target="../notesMasters/notesMaster1.xml"  /></Relationships>
</file>

<file path=ppt/notesSlides/_rels/notesSlide39.xml.rels><?xml version="1.0" encoding="UTF-8" standalone="yes" ?><Relationships xmlns="http://schemas.openxmlformats.org/package/2006/relationships"><Relationship Id="rId1" Type="http://schemas.openxmlformats.org/officeDocument/2006/relationships/slide" Target="../slides/slide39.xml"  /><Relationship Id="rId2" Type="http://schemas.openxmlformats.org/officeDocument/2006/relationships/notesMaster" Target="../notesMasters/notesMaster1.xml"  /></Relationships>
</file>

<file path=ppt/notesSlides/_rels/notesSlide4.xml.rels><?xml version="1.0" encoding="UTF-8" standalone="yes" ?><Relationships xmlns="http://schemas.openxmlformats.org/package/2006/relationships"><Relationship Id="rId1" Type="http://schemas.openxmlformats.org/officeDocument/2006/relationships/slide" Target="../slides/slide4.xml"  /><Relationship Id="rId2" Type="http://schemas.openxmlformats.org/officeDocument/2006/relationships/notesMaster" Target="../notesMasters/notesMaster1.xml"  /></Relationships>
</file>

<file path=ppt/notesSlides/_rels/notesSlide40.xml.rels><?xml version="1.0" encoding="UTF-8" standalone="yes" ?><Relationships xmlns="http://schemas.openxmlformats.org/package/2006/relationships"><Relationship Id="rId1" Type="http://schemas.openxmlformats.org/officeDocument/2006/relationships/slide" Target="../slides/slide40.xml"  /><Relationship Id="rId2" Type="http://schemas.openxmlformats.org/officeDocument/2006/relationships/notesMaster" Target="../notesMasters/notesMaster1.xml"  /></Relationships>
</file>

<file path=ppt/notesSlides/_rels/notesSlide41.xml.rels><?xml version="1.0" encoding="UTF-8" standalone="yes" ?><Relationships xmlns="http://schemas.openxmlformats.org/package/2006/relationships"><Relationship Id="rId1" Type="http://schemas.openxmlformats.org/officeDocument/2006/relationships/slide" Target="../slides/slide41.xml"  /><Relationship Id="rId2" Type="http://schemas.openxmlformats.org/officeDocument/2006/relationships/notesMaster" Target="../notesMasters/notesMaster1.xml"  /></Relationships>
</file>

<file path=ppt/notesSlides/_rels/notesSlide42.xml.rels><?xml version="1.0" encoding="UTF-8" standalone="yes" ?><Relationships xmlns="http://schemas.openxmlformats.org/package/2006/relationships"><Relationship Id="rId1" Type="http://schemas.openxmlformats.org/officeDocument/2006/relationships/slide" Target="../slides/slide42.xml"  /><Relationship Id="rId2" Type="http://schemas.openxmlformats.org/officeDocument/2006/relationships/notesMaster" Target="../notesMasters/notesMaster1.xml"  /></Relationships>
</file>

<file path=ppt/notesSlides/_rels/notesSlide43.xml.rels><?xml version="1.0" encoding="UTF-8" standalone="yes" ?><Relationships xmlns="http://schemas.openxmlformats.org/package/2006/relationships"><Relationship Id="rId1" Type="http://schemas.openxmlformats.org/officeDocument/2006/relationships/slide" Target="../slides/slide43.xml"  /><Relationship Id="rId2" Type="http://schemas.openxmlformats.org/officeDocument/2006/relationships/notesMaster" Target="../notesMasters/notesMaster1.xml"  /></Relationships>
</file>

<file path=ppt/notesSlides/_rels/notesSlide44.xml.rels><?xml version="1.0" encoding="UTF-8" standalone="yes" ?><Relationships xmlns="http://schemas.openxmlformats.org/package/2006/relationships"><Relationship Id="rId1" Type="http://schemas.openxmlformats.org/officeDocument/2006/relationships/slide" Target="../slides/slide44.xml"  /><Relationship Id="rId2" Type="http://schemas.openxmlformats.org/officeDocument/2006/relationships/notesMaster" Target="../notesMasters/notesMaster1.xml"  /></Relationships>
</file>

<file path=ppt/notesSlides/_rels/notesSlide45.xml.rels><?xml version="1.0" encoding="UTF-8" standalone="yes" ?><Relationships xmlns="http://schemas.openxmlformats.org/package/2006/relationships"><Relationship Id="rId1" Type="http://schemas.openxmlformats.org/officeDocument/2006/relationships/slide" Target="../slides/slide45.xml"  /><Relationship Id="rId2" Type="http://schemas.openxmlformats.org/officeDocument/2006/relationships/notesMaster" Target="../notesMasters/notesMaster1.xml"  /></Relationships>
</file>

<file path=ppt/notesSlides/_rels/notesSlide46.xml.rels><?xml version="1.0" encoding="UTF-8" standalone="yes" ?><Relationships xmlns="http://schemas.openxmlformats.org/package/2006/relationships"><Relationship Id="rId1" Type="http://schemas.openxmlformats.org/officeDocument/2006/relationships/slide" Target="../slides/slide46.xml"  /><Relationship Id="rId2" Type="http://schemas.openxmlformats.org/officeDocument/2006/relationships/notesMaster" Target="../notesMasters/notesMaster1.xml"  /></Relationships>
</file>

<file path=ppt/notesSlides/_rels/notesSlide47.xml.rels><?xml version="1.0" encoding="UTF-8" standalone="yes" ?><Relationships xmlns="http://schemas.openxmlformats.org/package/2006/relationships"><Relationship Id="rId1" Type="http://schemas.openxmlformats.org/officeDocument/2006/relationships/slide" Target="../slides/slide47.xml"  /><Relationship Id="rId2" Type="http://schemas.openxmlformats.org/officeDocument/2006/relationships/notesMaster" Target="../notesMasters/notesMaster1.xml"  /></Relationships>
</file>

<file path=ppt/notesSlides/_rels/notesSlide5.xml.rels><?xml version="1.0" encoding="UTF-8" standalone="yes" ?><Relationships xmlns="http://schemas.openxmlformats.org/package/2006/relationships"><Relationship Id="rId1" Type="http://schemas.openxmlformats.org/officeDocument/2006/relationships/slide" Target="../slides/slide5.xml"  /><Relationship Id="rId2" Type="http://schemas.openxmlformats.org/officeDocument/2006/relationships/notesMaster" Target="../notesMasters/notesMaster1.xml"  /></Relationships>
</file>

<file path=ppt/notesSlides/_rels/notesSlide6.xml.rels><?xml version="1.0" encoding="UTF-8" standalone="yes" ?><Relationships xmlns="http://schemas.openxmlformats.org/package/2006/relationships"><Relationship Id="rId1" Type="http://schemas.openxmlformats.org/officeDocument/2006/relationships/slide" Target="../slides/slide6.xml"  /><Relationship Id="rId2" Type="http://schemas.openxmlformats.org/officeDocument/2006/relationships/notesMaster" Target="../notesMasters/notesMaster1.xml"  /></Relationships>
</file>

<file path=ppt/notesSlides/_rels/notesSlide7.xml.rels><?xml version="1.0" encoding="UTF-8" standalone="yes" ?><Relationships xmlns="http://schemas.openxmlformats.org/package/2006/relationships"><Relationship Id="rId1" Type="http://schemas.openxmlformats.org/officeDocument/2006/relationships/slide" Target="../slides/slide7.xml"  /><Relationship Id="rId2" Type="http://schemas.openxmlformats.org/officeDocument/2006/relationships/notesMaster" Target="../notesMasters/notesMaster1.xml"  /></Relationships>
</file>

<file path=ppt/notesSlides/_rels/notesSlide8.xml.rels><?xml version="1.0" encoding="UTF-8" standalone="yes" ?><Relationships xmlns="http://schemas.openxmlformats.org/package/2006/relationships"><Relationship Id="rId1" Type="http://schemas.openxmlformats.org/officeDocument/2006/relationships/slide" Target="../slides/slide8.xml"  /><Relationship Id="rId2" Type="http://schemas.openxmlformats.org/officeDocument/2006/relationships/notesMaster" Target="../notesMasters/notesMaster1.xml"  /></Relationships>
</file>

<file path=ppt/notesSlides/_rels/notesSlide9.xml.rels><?xml version="1.0" encoding="UTF-8" standalone="yes" ?><Relationships xmlns="http://schemas.openxmlformats.org/package/2006/relationships"><Relationship Id="rId1" Type="http://schemas.openxmlformats.org/officeDocument/2006/relationships/slide" Target="../slides/slide9.xml"  /><Relationship Id="rId2" Type="http://schemas.openxmlformats.org/officeDocument/2006/relationships/notesMaster" Target="../notesMasters/notesMaster1.xml"  /></Relationships>
</file>

<file path=ppt/notesSlides/notesSlide1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 noTextEdi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pPr lvl="0">
              <a:defRPr/>
            </a:pPr>
            <a:r>
              <a:rPr lang="en-US" altLang="zh-CN"/>
              <a:t>1:48</a:t>
            </a:r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 noTextEdi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pPr lvl="0">
              <a:defRPr/>
            </a:pPr>
            <a:r>
              <a:rPr lang="en-US" altLang="zh-CN"/>
              <a:t>7:00</a:t>
            </a:r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 noTextEdi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pPr lvl="0">
              <a:defRPr/>
            </a:pPr>
            <a:r>
              <a:rPr lang="en-US" altLang="zh-CN"/>
              <a:t>7:00</a:t>
            </a:r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 noTextEdi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pPr lvl="0">
              <a:defRPr/>
            </a:pPr>
            <a:r>
              <a:rPr lang="en-US" altLang="zh-CN"/>
              <a:t>8:14</a:t>
            </a:r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 noTextEdi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pPr lvl="0">
              <a:defRPr/>
            </a:pPr>
            <a:r>
              <a:rPr lang="en-US" altLang="zh-CN"/>
              <a:t>8:20</a:t>
            </a:r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 noTextEdi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pPr lvl="0">
              <a:defRPr/>
            </a:pPr>
            <a:r>
              <a:rPr lang="en-US" altLang="zh-CN"/>
              <a:t>8:58</a:t>
            </a:r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 noTextEdi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pPr lvl="0">
              <a:defRPr/>
            </a:pPr>
            <a:r>
              <a:rPr lang="en-US" altLang="zh-CN"/>
              <a:t>9:32</a:t>
            </a:r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 noTextEdi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pPr lvl="0">
              <a:defRPr/>
            </a:pPr>
            <a:r>
              <a:rPr lang="en-US" altLang="zh-CN"/>
              <a:t>11:09</a:t>
            </a:r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 noTextEdi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pPr lvl="0">
              <a:defRPr/>
            </a:pPr>
            <a:r>
              <a:rPr lang="en-US" altLang="zh-CN"/>
              <a:t>13:55</a:t>
            </a:r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 noTextEdi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pPr lvl="0">
              <a:defRPr/>
            </a:pPr>
            <a:r>
              <a:rPr lang="en-US" altLang="zh-CN"/>
              <a:t>13:55</a:t>
            </a:r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 noTextEdi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pPr lvl="0">
              <a:defRPr/>
            </a:pPr>
            <a:r>
              <a:rPr lang="en-US" altLang="zh-CN"/>
              <a:t>18:06</a:t>
            </a:r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 noTextEdi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pPr lvl="0">
              <a:defRPr/>
            </a:pPr>
            <a:r>
              <a:rPr lang="en-US" altLang="zh-CN"/>
              <a:t>3:25</a:t>
            </a:r>
            <a:endParaRPr lang="en-US" altLang="zh-CN"/>
          </a:p>
        </p:txBody>
      </p:sp>
    </p:spTree>
  </p:cSld>
  <p:clrMapOvr>
    <a:masterClrMapping/>
  </p:clrMapOvr>
</p:notes>
</file>

<file path=ppt/notesSlides/notesSlide20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 noTextEdi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pPr lvl="0">
              <a:defRPr/>
            </a:pPr>
            <a:r>
              <a:rPr lang="en-US" altLang="zh-CN"/>
              <a:t>20:45</a:t>
            </a:r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 noTextEdi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pPr lvl="0">
              <a:defRPr/>
            </a:pPr>
            <a:r>
              <a:rPr lang="en-US" altLang="zh-CN"/>
              <a:t>24:05</a:t>
            </a:r>
            <a:endParaRPr lang="en-US" altLang="zh-CN"/>
          </a:p>
        </p:txBody>
      </p:sp>
    </p:spTree>
  </p:cSld>
  <p:clrMapOvr>
    <a:masterClrMapping/>
  </p:clrMapOvr>
</p:notes>
</file>

<file path=ppt/notesSlides/notesSlide22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 noTextEdi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pPr lvl="0">
              <a:defRPr/>
            </a:pPr>
            <a:r>
              <a:rPr lang="en-US" altLang="zh-CN"/>
              <a:t>25:53</a:t>
            </a:r>
            <a:endParaRPr lang="en-US" altLang="zh-CN"/>
          </a:p>
        </p:txBody>
      </p:sp>
    </p:spTree>
  </p:cSld>
  <p:clrMapOvr>
    <a:masterClrMapping/>
  </p:clrMapOvr>
</p:notes>
</file>

<file path=ppt/notesSlides/notesSlide23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 noTextEdi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pPr lvl="0">
              <a:defRPr/>
            </a:pPr>
            <a:r>
              <a:rPr lang="en-US" altLang="zh-CN"/>
              <a:t>26:54</a:t>
            </a:r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 noTextEdi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pPr lvl="0">
              <a:defRPr/>
            </a:pPr>
            <a:r>
              <a:rPr lang="en-US" altLang="zh-CN"/>
              <a:t>30</a:t>
            </a:r>
            <a:r>
              <a:rPr lang="zh-CN" altLang="en-US"/>
              <a:t>：</a:t>
            </a:r>
            <a:r>
              <a:rPr lang="en-US" altLang="zh-CN"/>
              <a:t>44</a:t>
            </a:r>
            <a:endParaRPr lang="en-US" altLang="zh-CN"/>
          </a:p>
        </p:txBody>
      </p:sp>
    </p:spTree>
  </p:cSld>
  <p:clrMapOvr>
    <a:masterClrMapping/>
  </p:clrMapOvr>
</p:notes>
</file>

<file path=ppt/notesSlides/notesSlide25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 noTextEdi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pPr lvl="0">
              <a:defRPr/>
            </a:pPr>
            <a:r>
              <a:rPr lang="en-US" altLang="zh-CN"/>
              <a:t>36</a:t>
            </a:r>
            <a:r>
              <a:rPr lang="zh-CN" altLang="en-US"/>
              <a:t>：</a:t>
            </a:r>
            <a:r>
              <a:rPr lang="en-US" altLang="zh-CN"/>
              <a:t>50</a:t>
            </a:r>
            <a:endParaRPr lang="en-US" altLang="zh-CN"/>
          </a:p>
        </p:txBody>
      </p:sp>
    </p:spTree>
  </p:cSld>
  <p:clrMapOvr>
    <a:masterClrMapping/>
  </p:clrMapOvr>
</p:notes>
</file>

<file path=ppt/notesSlides/notesSlide26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 noTextEdi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pPr lvl="0">
              <a:defRPr/>
            </a:pPr>
            <a:r>
              <a:rPr lang="en-US" altLang="zh-CN"/>
              <a:t>37:40</a:t>
            </a:r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 noTextEdi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pPr lvl="0">
              <a:defRPr/>
            </a:pPr>
            <a:r>
              <a:rPr lang="en-US" altLang="zh-CN"/>
              <a:t>38</a:t>
            </a:r>
            <a:r>
              <a:rPr lang="zh-CN" altLang="en-US"/>
              <a:t>：</a:t>
            </a:r>
            <a:r>
              <a:rPr lang="en-US" altLang="zh-CN"/>
              <a:t>44</a:t>
            </a:r>
            <a:endParaRPr lang="en-US" altLang="zh-CN"/>
          </a:p>
        </p:txBody>
      </p:sp>
    </p:spTree>
  </p:cSld>
  <p:clrMapOvr>
    <a:masterClrMapping/>
  </p:clrMapOvr>
</p:notes>
</file>

<file path=ppt/notesSlides/notesSlide28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 noTextEdi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pPr lvl="0">
              <a:defRPr/>
            </a:pPr>
            <a:r>
              <a:rPr lang="en-US" altLang="zh-CN"/>
              <a:t>38</a:t>
            </a:r>
            <a:r>
              <a:rPr lang="zh-CN" altLang="en-US"/>
              <a:t>：</a:t>
            </a:r>
            <a:r>
              <a:rPr lang="en-US" altLang="zh-CN"/>
              <a:t>44</a:t>
            </a:r>
            <a:endParaRPr lang="en-US" altLang="zh-CN"/>
          </a:p>
        </p:txBody>
      </p:sp>
    </p:spTree>
  </p:cSld>
  <p:clrMapOvr>
    <a:masterClrMapping/>
  </p:clrMapOvr>
</p:notes>
</file>

<file path=ppt/notesSlides/notesSlide29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 noTextEdi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pPr lvl="0">
              <a:defRPr/>
            </a:pPr>
            <a:r>
              <a:rPr lang="en-US" altLang="zh-CN"/>
              <a:t>40:38</a:t>
            </a:r>
            <a:endParaRPr lang="en-US" altLang="zh-CN"/>
          </a:p>
        </p:txBody>
      </p:sp>
    </p:spTree>
  </p:cSld>
  <p:clrMapOvr>
    <a:masterClrMapping/>
  </p:clrMapOvr>
</p:notes>
</file>

<file path=ppt/notesSlides/notesSlide3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 noTextEdi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pPr lvl="0">
              <a:defRPr/>
            </a:pPr>
            <a:r>
              <a:rPr lang="en-US" altLang="zh-CN"/>
              <a:t>3:25</a:t>
            </a:r>
            <a:endParaRPr lang="en-US" altLang="zh-CN"/>
          </a:p>
        </p:txBody>
      </p:sp>
    </p:spTree>
  </p:cSld>
  <p:clrMapOvr>
    <a:masterClrMapping/>
  </p:clrMapOvr>
</p:notes>
</file>

<file path=ppt/notesSlides/notesSlide30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 noTextEdi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pPr lvl="0">
              <a:defRPr/>
            </a:pPr>
            <a:r>
              <a:rPr lang="en-US" altLang="zh-CN"/>
              <a:t>42:35</a:t>
            </a:r>
            <a:endParaRPr lang="zh-CN" altLang="en-US"/>
          </a:p>
        </p:txBody>
      </p:sp>
    </p:spTree>
  </p:cSld>
  <p:clrMapOvr>
    <a:masterClrMapping/>
  </p:clrMapOvr>
</p:notes>
</file>

<file path=ppt/notesSlides/notesSlide31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 noTextEdi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pPr lvl="0">
              <a:defRPr/>
            </a:pPr>
            <a:r>
              <a:rPr lang="en-US" altLang="zh-CN"/>
              <a:t>45:05</a:t>
            </a:r>
            <a:endParaRPr lang="zh-CN" altLang="en-US"/>
          </a:p>
        </p:txBody>
      </p:sp>
    </p:spTree>
  </p:cSld>
  <p:clrMapOvr>
    <a:masterClrMapping/>
  </p:clrMapOvr>
</p:notes>
</file>

<file path=ppt/notesSlides/notesSlide32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 noTextEdi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pPr lvl="0">
              <a:defRPr/>
            </a:pPr>
            <a:r>
              <a:rPr lang="en-US" altLang="zh-CN"/>
              <a:t>47:22</a:t>
            </a:r>
            <a:endParaRPr lang="zh-CN" altLang="en-US"/>
          </a:p>
        </p:txBody>
      </p:sp>
    </p:spTree>
  </p:cSld>
  <p:clrMapOvr>
    <a:masterClrMapping/>
  </p:clrMapOvr>
</p:notes>
</file>

<file path=ppt/notesSlides/notesSlide33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 noTextEdi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pPr lvl="0">
              <a:defRPr/>
            </a:pPr>
            <a:r>
              <a:rPr lang="en-US" altLang="zh-CN"/>
              <a:t>47:22</a:t>
            </a:r>
            <a:endParaRPr lang="zh-CN" altLang="en-US"/>
          </a:p>
        </p:txBody>
      </p:sp>
    </p:spTree>
  </p:cSld>
  <p:clrMapOvr>
    <a:masterClrMapping/>
  </p:clrMapOvr>
</p:notes>
</file>

<file path=ppt/notesSlides/notesSlide34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 noTextEdi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pPr lvl="0">
              <a:defRPr/>
            </a:pPr>
            <a:r>
              <a:rPr lang="en-US" altLang="zh-CN"/>
              <a:t>47:56</a:t>
            </a:r>
            <a:endParaRPr lang="zh-CN" altLang="en-US"/>
          </a:p>
        </p:txBody>
      </p:sp>
    </p:spTree>
  </p:cSld>
  <p:clrMapOvr>
    <a:masterClrMapping/>
  </p:clrMapOvr>
</p:notes>
</file>

<file path=ppt/notesSlides/notesSlide35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 noTextEdi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pPr lvl="0">
              <a:defRPr/>
            </a:pPr>
            <a:r>
              <a:rPr lang="en-US" altLang="zh-CN"/>
              <a:t>48:10</a:t>
            </a:r>
            <a:endParaRPr lang="zh-CN" altLang="en-US"/>
          </a:p>
        </p:txBody>
      </p:sp>
    </p:spTree>
  </p:cSld>
  <p:clrMapOvr>
    <a:masterClrMapping/>
  </p:clrMapOvr>
</p:notes>
</file>

<file path=ppt/notesSlides/notesSlide36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 noTextEdi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pPr lvl="0">
              <a:defRPr/>
            </a:pPr>
            <a:r>
              <a:rPr lang="en-US" altLang="zh-CN"/>
              <a:t>48:33</a:t>
            </a:r>
            <a:endParaRPr lang="zh-CN" altLang="en-US"/>
          </a:p>
        </p:txBody>
      </p:sp>
    </p:spTree>
  </p:cSld>
  <p:clrMapOvr>
    <a:masterClrMapping/>
  </p:clrMapOvr>
</p:notes>
</file>

<file path=ppt/notesSlides/notesSlide37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 noTextEdi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pPr lvl="0">
              <a:defRPr/>
            </a:pPr>
            <a:r>
              <a:rPr lang="en-US" altLang="zh-CN"/>
              <a:t>49:42</a:t>
            </a:r>
            <a:endParaRPr lang="zh-CN" altLang="en-US"/>
          </a:p>
        </p:txBody>
      </p:sp>
    </p:spTree>
  </p:cSld>
  <p:clrMapOvr>
    <a:masterClrMapping/>
  </p:clrMapOvr>
</p:notes>
</file>

<file path=ppt/notesSlides/notesSlide38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 noTextEdi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pPr lvl="0">
              <a:defRPr/>
            </a:pPr>
            <a:r>
              <a:rPr lang="en-US" altLang="zh-CN"/>
              <a:t>50:48</a:t>
            </a:r>
            <a:endParaRPr lang="zh-CN" altLang="en-US"/>
          </a:p>
        </p:txBody>
      </p:sp>
    </p:spTree>
  </p:cSld>
  <p:clrMapOvr>
    <a:masterClrMapping/>
  </p:clrMapOvr>
</p:notes>
</file>

<file path=ppt/notesSlides/notesSlide39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 noTextEdi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pPr lvl="0">
              <a:defRPr/>
            </a:pPr>
            <a:r>
              <a:rPr lang="en-US" altLang="zh-CN"/>
              <a:t>52:47</a:t>
            </a:r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 noTextEdi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pPr lvl="0">
              <a:defRPr/>
            </a:pPr>
            <a:r>
              <a:rPr lang="en-US" altLang="zh-CN"/>
              <a:t>3:23</a:t>
            </a:r>
            <a:endParaRPr lang="en-US" altLang="zh-CN"/>
          </a:p>
        </p:txBody>
      </p:sp>
    </p:spTree>
  </p:cSld>
  <p:clrMapOvr>
    <a:masterClrMapping/>
  </p:clrMapOvr>
</p:notes>
</file>

<file path=ppt/notesSlides/notesSlide40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 noTextEdi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pPr lvl="0">
              <a:defRPr/>
            </a:pPr>
            <a:r>
              <a:rPr lang="en-US" altLang="zh-CN"/>
              <a:t>54.39</a:t>
            </a:r>
            <a:endParaRPr lang="en-US" altLang="zh-CN"/>
          </a:p>
          <a:p>
            <a:pPr lvl="0">
              <a:defRPr/>
            </a:pPr>
            <a:endParaRPr lang="zh-CN" altLang="en-US"/>
          </a:p>
        </p:txBody>
      </p:sp>
    </p:spTree>
  </p:cSld>
  <p:clrMapOvr>
    <a:masterClrMapping/>
  </p:clrMapOvr>
</p:notes>
</file>

<file path=ppt/notesSlides/notesSlide41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 noTextEdi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pPr lvl="0">
              <a:defRPr/>
            </a:pPr>
            <a:r>
              <a:rPr lang="en-US" altLang="zh-CN"/>
              <a:t>55:12</a:t>
            </a:r>
            <a:endParaRPr lang="zh-CN" altLang="en-US"/>
          </a:p>
        </p:txBody>
      </p:sp>
    </p:spTree>
  </p:cSld>
  <p:clrMapOvr>
    <a:masterClrMapping/>
  </p:clrMapOvr>
</p:notes>
</file>

<file path=ppt/notesSlides/notesSlide42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 noTextEdi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pPr lvl="0">
              <a:defRPr/>
            </a:pPr>
            <a:r>
              <a:rPr lang="en-US" altLang="zh-CN"/>
              <a:t>55:18</a:t>
            </a:r>
            <a:endParaRPr lang="zh-CN" altLang="en-US"/>
          </a:p>
        </p:txBody>
      </p:sp>
    </p:spTree>
  </p:cSld>
  <p:clrMapOvr>
    <a:masterClrMapping/>
  </p:clrMapOvr>
</p:notes>
</file>

<file path=ppt/notesSlides/notesSlide43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 noTextEdi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pPr lvl="0">
              <a:defRPr/>
            </a:pPr>
            <a:r>
              <a:rPr lang="en-US" altLang="zh-CN"/>
              <a:t>56:19</a:t>
            </a:r>
            <a:endParaRPr lang="zh-CN" altLang="en-US"/>
          </a:p>
        </p:txBody>
      </p:sp>
    </p:spTree>
  </p:cSld>
  <p:clrMapOvr>
    <a:masterClrMapping/>
  </p:clrMapOvr>
</p:notes>
</file>

<file path=ppt/notesSlides/notesSlide44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 noTextEdi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pPr lvl="0">
              <a:defRPr/>
            </a:pPr>
            <a:r>
              <a:rPr lang="en-US" altLang="zh-CN"/>
              <a:t>56:56</a:t>
            </a:r>
            <a:endParaRPr lang="zh-CN" altLang="en-US"/>
          </a:p>
        </p:txBody>
      </p:sp>
    </p:spTree>
  </p:cSld>
  <p:clrMapOvr>
    <a:masterClrMapping/>
  </p:clrMapOvr>
</p:notes>
</file>

<file path=ppt/notesSlides/notesSlide45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 noTextEdi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pPr lvl="0">
              <a:defRPr/>
            </a:pPr>
            <a:r>
              <a:rPr lang="en-US" altLang="zh-CN"/>
              <a:t>56:56</a:t>
            </a:r>
            <a:endParaRPr lang="zh-CN" altLang="en-US"/>
          </a:p>
        </p:txBody>
      </p:sp>
    </p:spTree>
  </p:cSld>
  <p:clrMapOvr>
    <a:masterClrMapping/>
  </p:clrMapOvr>
</p:notes>
</file>

<file path=ppt/notesSlides/notesSlide46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 noTextEdi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pPr lvl="0">
              <a:defRPr/>
            </a:pPr>
            <a:r>
              <a:rPr lang="en-US" altLang="zh-CN"/>
              <a:t>58:20</a:t>
            </a:r>
            <a:endParaRPr lang="zh-CN" altLang="en-US"/>
          </a:p>
        </p:txBody>
      </p:sp>
    </p:spTree>
  </p:cSld>
  <p:clrMapOvr>
    <a:masterClrMapping/>
  </p:clrMapOvr>
</p:notes>
</file>

<file path=ppt/notesSlides/notesSlide47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 noTextEdi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pPr lvl="0">
              <a:defRPr/>
            </a:pPr>
            <a:r>
              <a:rPr lang="en-US" altLang="zh-CN"/>
              <a:t>61:05</a:t>
            </a:r>
            <a:endParaRPr lang="en-US" altLang="zh-CN"/>
          </a:p>
        </p:txBody>
      </p:sp>
    </p:spTree>
  </p:cSld>
  <p:clrMapOvr>
    <a:masterClrMapping/>
  </p:clrMapOvr>
</p:notes>
</file>

<file path=ppt/notesSlides/notesSlide5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 noTextEdi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pPr lvl="0">
              <a:defRPr/>
            </a:pPr>
            <a:r>
              <a:rPr lang="en-US" altLang="zh-CN"/>
              <a:t>3:23</a:t>
            </a:r>
            <a:endParaRPr lang="en-US" altLang="zh-CN"/>
          </a:p>
        </p:txBody>
      </p:sp>
    </p:spTree>
  </p:cSld>
  <p:clrMapOvr>
    <a:masterClrMapping/>
  </p:clrMapOvr>
</p:notes>
</file>

<file path=ppt/notesSlides/notesSlide6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 noTextEdi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pPr lvl="0">
              <a:defRPr/>
            </a:pPr>
            <a:r>
              <a:rPr lang="en-US" altLang="zh-CN"/>
              <a:t>4:37</a:t>
            </a:r>
            <a:endParaRPr lang="en-US" altLang="zh-CN"/>
          </a:p>
        </p:txBody>
      </p:sp>
    </p:spTree>
  </p:cSld>
  <p:clrMapOvr>
    <a:masterClrMapping/>
  </p:clrMapOvr>
</p:notes>
</file>

<file path=ppt/notesSlides/notesSlide7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 noTextEdi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pPr lvl="0">
              <a:defRPr/>
            </a:pPr>
            <a:r>
              <a:rPr lang="en-US" altLang="zh-CN"/>
              <a:t>4:43</a:t>
            </a:r>
            <a:endParaRPr lang="en-US" altLang="zh-CN"/>
          </a:p>
          <a:p>
            <a:pPr lvl="0">
              <a:defRPr/>
            </a:pPr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 noTextEdi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pPr lvl="0">
              <a:defRPr/>
            </a:pPr>
            <a:r>
              <a:rPr lang="en-US" altLang="zh-CN"/>
              <a:t>6:46</a:t>
            </a:r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 noTextEdi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pPr lvl="0">
              <a:defRPr/>
            </a:pPr>
            <a:r>
              <a:rPr lang="en-US" altLang="zh-CN"/>
              <a:t>7:00</a:t>
            </a:r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 ?><Relationships xmlns="http://schemas.openxmlformats.org/package/2006/relationships"><Relationship Id="rId1" Type="http://schemas.openxmlformats.org/officeDocument/2006/relationships/tags" Target="../tags/tag1.xml"  /><Relationship Id="rId2" Type="http://schemas.openxmlformats.org/officeDocument/2006/relationships/tags" Target="../tags/tag2.xml"  /><Relationship Id="rId3" Type="http://schemas.openxmlformats.org/officeDocument/2006/relationships/tags" Target="../tags/tag3.xml"  /><Relationship Id="rId4" Type="http://schemas.openxmlformats.org/officeDocument/2006/relationships/tags" Target="../tags/tag4.xml"  /><Relationship Id="rId5" Type="http://schemas.openxmlformats.org/officeDocument/2006/relationships/tags" Target="../tags/tag5.xml"  /><Relationship Id="rId6" Type="http://schemas.openxmlformats.org/officeDocument/2006/relationships/slideMaster" Target="../slideMasters/slideMaster1.xml"  /></Relationships>
</file>

<file path=ppt/slideLayouts/_rels/slideLayout2.xml.rels><?xml version="1.0" encoding="UTF-8" standalone="yes" ?><Relationships xmlns="http://schemas.openxmlformats.org/package/2006/relationships"><Relationship Id="rId1" Type="http://schemas.openxmlformats.org/officeDocument/2006/relationships/tags" Target="../tags/tag6.xml"  /><Relationship Id="rId2" Type="http://schemas.openxmlformats.org/officeDocument/2006/relationships/tags" Target="../tags/tag7.xml"  /><Relationship Id="rId3" Type="http://schemas.openxmlformats.org/officeDocument/2006/relationships/tags" Target="../tags/tag8.xml"  /><Relationship Id="rId4" Type="http://schemas.openxmlformats.org/officeDocument/2006/relationships/slideMaster" Target="../slideMasters/slideMaster1.xml"  /><Relationship Id="rId5" Type="http://schemas.openxmlformats.org/officeDocument/2006/relationships/image" Target="../media/image1.jpeg"  /></Relationships>
</file>

<file path=ppt/slideLayouts/_rels/slideLayout3.xml.rels><?xml version="1.0" encoding="UTF-8" standalone="yes" ?><Relationships xmlns="http://schemas.openxmlformats.org/package/2006/relationships"><Relationship Id="rId1" Type="http://schemas.openxmlformats.org/officeDocument/2006/relationships/tags" Target="../tags/tag9.xml"  /><Relationship Id="rId2" Type="http://schemas.openxmlformats.org/officeDocument/2006/relationships/tags" Target="../tags/tag10.xml"  /><Relationship Id="rId3" Type="http://schemas.openxmlformats.org/officeDocument/2006/relationships/tags" Target="../tags/tag11.xml"  /><Relationship Id="rId4" Type="http://schemas.openxmlformats.org/officeDocument/2006/relationships/slideMaster" Target="../slideMasters/slideMaster1.xml"  /><Relationship Id="rId5" Type="http://schemas.openxmlformats.org/officeDocument/2006/relationships/image" Target="../media/image2.jpeg"  /></Relationships>
</file>

<file path=ppt/slideLayouts/_rels/slideLayout4.xml.rels><?xml version="1.0" encoding="UTF-8" standalone="yes" ?><Relationships xmlns="http://schemas.openxmlformats.org/package/2006/relationships"><Relationship Id="rId1" Type="http://schemas.openxmlformats.org/officeDocument/2006/relationships/tags" Target="../tags/tag12.xml"  /><Relationship Id="rId2" Type="http://schemas.openxmlformats.org/officeDocument/2006/relationships/tags" Target="../tags/tag13.xml"  /><Relationship Id="rId3" Type="http://schemas.openxmlformats.org/officeDocument/2006/relationships/tags" Target="../tags/tag14.xml"  /><Relationship Id="rId4" Type="http://schemas.openxmlformats.org/officeDocument/2006/relationships/slideMaster" Target="../slideMasters/slideMaster1.xml"  /><Relationship Id="rId5" Type="http://schemas.openxmlformats.org/officeDocument/2006/relationships/image" Target="../media/image3.jpeg"  /></Relationships>
</file>

<file path=ppt/slideLayouts/_rels/slideLayout5.xml.rels><?xml version="1.0" encoding="UTF-8" standalone="yes" ?><Relationships xmlns="http://schemas.openxmlformats.org/package/2006/relationships"><Relationship Id="rId1" Type="http://schemas.openxmlformats.org/officeDocument/2006/relationships/tags" Target="../tags/tag15.xml"  /><Relationship Id="rId2" Type="http://schemas.openxmlformats.org/officeDocument/2006/relationships/tags" Target="../tags/tag16.xml"  /><Relationship Id="rId3" Type="http://schemas.openxmlformats.org/officeDocument/2006/relationships/tags" Target="../tags/tag17.xml"  /><Relationship Id="rId4" Type="http://schemas.openxmlformats.org/officeDocument/2006/relationships/tags" Target="../tags/tag18.xml"  /><Relationship Id="rId5" Type="http://schemas.openxmlformats.org/officeDocument/2006/relationships/tags" Target="../tags/tag19.xml"  /><Relationship Id="rId6" Type="http://schemas.openxmlformats.org/officeDocument/2006/relationships/slideMaster" Target="../slideMasters/slideMaster1.xml" 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2022/1/7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2022/1/7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5" name="图片 4" descr="8b0b3d23264866e68d87bb9694284fd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8022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2022/1/7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6" name="图片 5" descr="9df135ca641a2734545d4ae2a3d669e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-11430"/>
            <a:ext cx="12192000" cy="686943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2022/1/7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 descr="e184915fedddde1d2f1c19021de0499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2022/1/7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10" Type="http://schemas.openxmlformats.org/officeDocument/2006/relationships/tags" Target="../tags/tag23.xml"  /><Relationship Id="rId11" Type="http://schemas.openxmlformats.org/officeDocument/2006/relationships/tags" Target="../tags/tag24.xml"  /><Relationship Id="rId12" Type="http://schemas.openxmlformats.org/officeDocument/2006/relationships/tags" Target="../tags/tag25.xml"  /><Relationship Id="rId2" Type="http://schemas.openxmlformats.org/officeDocument/2006/relationships/slideLayout" Target="../slideLayouts/slideLayout2.xml"  /><Relationship Id="rId3" Type="http://schemas.openxmlformats.org/officeDocument/2006/relationships/slideLayout" Target="../slideLayouts/slideLayout3.xml"  /><Relationship Id="rId4" Type="http://schemas.openxmlformats.org/officeDocument/2006/relationships/slideLayout" Target="../slideLayouts/slideLayout4.xml"  /><Relationship Id="rId5" Type="http://schemas.openxmlformats.org/officeDocument/2006/relationships/slideLayout" Target="../slideLayouts/slideLayout5.xml"  /><Relationship Id="rId6" Type="http://schemas.openxmlformats.org/officeDocument/2006/relationships/theme" Target="../theme/theme1.xml"  /><Relationship Id="rId7" Type="http://schemas.openxmlformats.org/officeDocument/2006/relationships/tags" Target="../tags/tag20.xml"  /><Relationship Id="rId8" Type="http://schemas.openxmlformats.org/officeDocument/2006/relationships/tags" Target="../tags/tag21.xml"  /><Relationship Id="rId9" Type="http://schemas.openxmlformats.org/officeDocument/2006/relationships/tags" Target="../tags/tag22.xml" 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9D9D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9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0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2022/1/7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1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2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custDataLst>
      <p:tags r:id="rId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1.xml"  /><Relationship Id="rId2" Type="http://schemas.openxmlformats.org/officeDocument/2006/relationships/slideLayout" Target="../slideLayouts/slideLayout3.xml"  /><Relationship Id="rId3" Type="http://schemas.openxmlformats.org/officeDocument/2006/relationships/image" Target="../media/image4.jpeg"  /><Relationship Id="rId4" Type="http://schemas.openxmlformats.org/officeDocument/2006/relationships/tags" Target="../tags/tag26.xml"  /></Relationships>
</file>

<file path=ppt/slides/_rels/slide10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10.xml"  /><Relationship Id="rId2" Type="http://schemas.openxmlformats.org/officeDocument/2006/relationships/slideLayout" Target="../slideLayouts/slideLayout3.xml"  /><Relationship Id="rId3" Type="http://schemas.openxmlformats.org/officeDocument/2006/relationships/image" Target="../media/image4.jpeg"  /><Relationship Id="rId4" Type="http://schemas.openxmlformats.org/officeDocument/2006/relationships/image" Target="../media/image7.jpeg"  /><Relationship Id="rId5" Type="http://schemas.openxmlformats.org/officeDocument/2006/relationships/tags" Target="../tags/tag35.xml"  /></Relationships>
</file>

<file path=ppt/slides/_rels/slide11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11.xml"  /><Relationship Id="rId2" Type="http://schemas.openxmlformats.org/officeDocument/2006/relationships/slideLayout" Target="../slideLayouts/slideLayout3.xml"  /><Relationship Id="rId3" Type="http://schemas.openxmlformats.org/officeDocument/2006/relationships/image" Target="../media/image4.jpeg"  /><Relationship Id="rId4" Type="http://schemas.openxmlformats.org/officeDocument/2006/relationships/image" Target="../media/image7.jpeg"  /><Relationship Id="rId5" Type="http://schemas.openxmlformats.org/officeDocument/2006/relationships/tags" Target="../tags/tag36.xml"  /></Relationships>
</file>

<file path=ppt/slides/_rels/slide12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12.xml"  /><Relationship Id="rId2" Type="http://schemas.openxmlformats.org/officeDocument/2006/relationships/slideLayout" Target="../slideLayouts/slideLayout3.xml"  /><Relationship Id="rId3" Type="http://schemas.openxmlformats.org/officeDocument/2006/relationships/image" Target="../media/image4.jpeg"  /><Relationship Id="rId4" Type="http://schemas.openxmlformats.org/officeDocument/2006/relationships/tags" Target="../tags/tag37.xml"  /></Relationships>
</file>

<file path=ppt/slides/_rels/slide13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13.xml"  /><Relationship Id="rId2" Type="http://schemas.openxmlformats.org/officeDocument/2006/relationships/slideLayout" Target="../slideLayouts/slideLayout3.xml"  /><Relationship Id="rId3" Type="http://schemas.openxmlformats.org/officeDocument/2006/relationships/image" Target="../media/image4.jpeg"  /><Relationship Id="rId4" Type="http://schemas.openxmlformats.org/officeDocument/2006/relationships/image" Target="../media/image8.jpeg"  /><Relationship Id="rId5" Type="http://schemas.openxmlformats.org/officeDocument/2006/relationships/tags" Target="../tags/tag38.xml"  /></Relationships>
</file>

<file path=ppt/slides/_rels/slide14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14.xml"  /><Relationship Id="rId2" Type="http://schemas.openxmlformats.org/officeDocument/2006/relationships/slideLayout" Target="../slideLayouts/slideLayout3.xml"  /><Relationship Id="rId3" Type="http://schemas.openxmlformats.org/officeDocument/2006/relationships/image" Target="../media/image4.jpeg"  /><Relationship Id="rId4" Type="http://schemas.openxmlformats.org/officeDocument/2006/relationships/tags" Target="../tags/tag39.xml"  /></Relationships>
</file>

<file path=ppt/slides/_rels/slide15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15.xml"  /><Relationship Id="rId2" Type="http://schemas.openxmlformats.org/officeDocument/2006/relationships/slideLayout" Target="../slideLayouts/slideLayout2.xml"  /><Relationship Id="rId3" Type="http://schemas.openxmlformats.org/officeDocument/2006/relationships/image" Target="../media/image4.jpeg"  /><Relationship Id="rId4" Type="http://schemas.openxmlformats.org/officeDocument/2006/relationships/tags" Target="../tags/tag40.xml"  /></Relationships>
</file>

<file path=ppt/slides/_rels/slide16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16.xml"  /><Relationship Id="rId2" Type="http://schemas.openxmlformats.org/officeDocument/2006/relationships/slideLayout" Target="../slideLayouts/slideLayout2.xml"  /><Relationship Id="rId3" Type="http://schemas.openxmlformats.org/officeDocument/2006/relationships/image" Target="../media/image4.jpeg"  /><Relationship Id="rId4" Type="http://schemas.openxmlformats.org/officeDocument/2006/relationships/tags" Target="../tags/tag41.xml"  /></Relationships>
</file>

<file path=ppt/slides/_rels/slide17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17.xml"  /><Relationship Id="rId2" Type="http://schemas.openxmlformats.org/officeDocument/2006/relationships/slideLayout" Target="../slideLayouts/slideLayout3.xml"  /><Relationship Id="rId3" Type="http://schemas.openxmlformats.org/officeDocument/2006/relationships/image" Target="../media/image4.jpeg"  /><Relationship Id="rId4" Type="http://schemas.openxmlformats.org/officeDocument/2006/relationships/image" Target="../media/image9.jpeg"  /><Relationship Id="rId5" Type="http://schemas.openxmlformats.org/officeDocument/2006/relationships/tags" Target="../tags/tag42.xml"  /></Relationships>
</file>

<file path=ppt/slides/_rels/slide18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18.xml"  /><Relationship Id="rId2" Type="http://schemas.openxmlformats.org/officeDocument/2006/relationships/slideLayout" Target="../slideLayouts/slideLayout3.xml"  /><Relationship Id="rId3" Type="http://schemas.openxmlformats.org/officeDocument/2006/relationships/image" Target="../media/image4.jpeg"  /><Relationship Id="rId4" Type="http://schemas.openxmlformats.org/officeDocument/2006/relationships/image" Target="../media/image9.jpeg"  /><Relationship Id="rId5" Type="http://schemas.openxmlformats.org/officeDocument/2006/relationships/tags" Target="../tags/tag43.xml"  /></Relationships>
</file>

<file path=ppt/slides/_rels/slide19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19.xml"  /><Relationship Id="rId2" Type="http://schemas.openxmlformats.org/officeDocument/2006/relationships/slideLayout" Target="../slideLayouts/slideLayout3.xml"  /><Relationship Id="rId3" Type="http://schemas.openxmlformats.org/officeDocument/2006/relationships/image" Target="../media/image4.jpeg"  /><Relationship Id="rId4" Type="http://schemas.openxmlformats.org/officeDocument/2006/relationships/image" Target="../media/image10.jpeg"  /><Relationship Id="rId5" Type="http://schemas.openxmlformats.org/officeDocument/2006/relationships/tags" Target="../tags/tag44.xml"  /></Relationships>
</file>

<file path=ppt/slides/_rels/slide2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2.xml"  /><Relationship Id="rId2" Type="http://schemas.openxmlformats.org/officeDocument/2006/relationships/slideLayout" Target="../slideLayouts/slideLayout3.xml"  /><Relationship Id="rId3" Type="http://schemas.openxmlformats.org/officeDocument/2006/relationships/image" Target="../media/image4.jpeg"  /><Relationship Id="rId4" Type="http://schemas.openxmlformats.org/officeDocument/2006/relationships/tags" Target="../tags/tag27.xml"  /></Relationships>
</file>

<file path=ppt/slides/_rels/slide20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20.xml"  /><Relationship Id="rId2" Type="http://schemas.openxmlformats.org/officeDocument/2006/relationships/slideLayout" Target="../slideLayouts/slideLayout3.xml"  /><Relationship Id="rId3" Type="http://schemas.openxmlformats.org/officeDocument/2006/relationships/image" Target="../media/image4.jpeg"  /><Relationship Id="rId4" Type="http://schemas.openxmlformats.org/officeDocument/2006/relationships/image" Target="../media/image11.jpeg"  /><Relationship Id="rId5" Type="http://schemas.openxmlformats.org/officeDocument/2006/relationships/tags" Target="../tags/tag45.xml"  /></Relationships>
</file>

<file path=ppt/slides/_rels/slide21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21.xml"  /><Relationship Id="rId2" Type="http://schemas.openxmlformats.org/officeDocument/2006/relationships/slideLayout" Target="../slideLayouts/slideLayout3.xml"  /><Relationship Id="rId3" Type="http://schemas.openxmlformats.org/officeDocument/2006/relationships/image" Target="../media/image4.jpeg"  /><Relationship Id="rId4" Type="http://schemas.openxmlformats.org/officeDocument/2006/relationships/tags" Target="../tags/tag46.xml"  /></Relationships>
</file>

<file path=ppt/slides/_rels/slide22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22.xml"  /><Relationship Id="rId2" Type="http://schemas.openxmlformats.org/officeDocument/2006/relationships/slideLayout" Target="../slideLayouts/slideLayout3.xml"  /><Relationship Id="rId3" Type="http://schemas.openxmlformats.org/officeDocument/2006/relationships/image" Target="../media/image4.jpeg"  /><Relationship Id="rId4" Type="http://schemas.openxmlformats.org/officeDocument/2006/relationships/image" Target="../media/image12.png"  /><Relationship Id="rId5" Type="http://schemas.openxmlformats.org/officeDocument/2006/relationships/tags" Target="../tags/tag47.xml"  /></Relationships>
</file>

<file path=ppt/slides/_rels/slide23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23.xml"  /><Relationship Id="rId2" Type="http://schemas.openxmlformats.org/officeDocument/2006/relationships/slideLayout" Target="../slideLayouts/slideLayout3.xml"  /><Relationship Id="rId3" Type="http://schemas.openxmlformats.org/officeDocument/2006/relationships/image" Target="../media/image4.jpeg"  /><Relationship Id="rId4" Type="http://schemas.openxmlformats.org/officeDocument/2006/relationships/tags" Target="../tags/tag48.xml"  /></Relationships>
</file>

<file path=ppt/slides/_rels/slide24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24.xml"  /><Relationship Id="rId2" Type="http://schemas.openxmlformats.org/officeDocument/2006/relationships/slideLayout" Target="../slideLayouts/slideLayout3.xml"  /><Relationship Id="rId3" Type="http://schemas.openxmlformats.org/officeDocument/2006/relationships/image" Target="../media/image4.jpeg"  /><Relationship Id="rId4" Type="http://schemas.openxmlformats.org/officeDocument/2006/relationships/tags" Target="../tags/tag49.xml"  /></Relationships>
</file>

<file path=ppt/slides/_rels/slide25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25.xml"  /><Relationship Id="rId2" Type="http://schemas.openxmlformats.org/officeDocument/2006/relationships/slideLayout" Target="../slideLayouts/slideLayout3.xml"  /><Relationship Id="rId3" Type="http://schemas.openxmlformats.org/officeDocument/2006/relationships/image" Target="../media/image4.jpeg"  /><Relationship Id="rId4" Type="http://schemas.openxmlformats.org/officeDocument/2006/relationships/image" Target="../media/image13.jpeg"  /><Relationship Id="rId5" Type="http://schemas.openxmlformats.org/officeDocument/2006/relationships/tags" Target="../tags/tag50.xml"  /></Relationships>
</file>

<file path=ppt/slides/_rels/slide26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26.xml"  /><Relationship Id="rId2" Type="http://schemas.openxmlformats.org/officeDocument/2006/relationships/slideLayout" Target="../slideLayouts/slideLayout3.xml"  /><Relationship Id="rId3" Type="http://schemas.openxmlformats.org/officeDocument/2006/relationships/image" Target="../media/image4.jpeg"  /><Relationship Id="rId4" Type="http://schemas.openxmlformats.org/officeDocument/2006/relationships/image" Target="../media/image14.png"  /><Relationship Id="rId5" Type="http://schemas.openxmlformats.org/officeDocument/2006/relationships/tags" Target="../tags/tag51.xml"  /></Relationships>
</file>

<file path=ppt/slides/_rels/slide27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27.xml"  /><Relationship Id="rId2" Type="http://schemas.openxmlformats.org/officeDocument/2006/relationships/slideLayout" Target="../slideLayouts/slideLayout3.xml"  /><Relationship Id="rId3" Type="http://schemas.openxmlformats.org/officeDocument/2006/relationships/image" Target="../media/image4.jpeg"  /><Relationship Id="rId4" Type="http://schemas.openxmlformats.org/officeDocument/2006/relationships/tags" Target="../tags/tag52.xml"  /></Relationships>
</file>

<file path=ppt/slides/_rels/slide28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28.xml"  /><Relationship Id="rId2" Type="http://schemas.openxmlformats.org/officeDocument/2006/relationships/slideLayout" Target="../slideLayouts/slideLayout3.xml"  /><Relationship Id="rId3" Type="http://schemas.openxmlformats.org/officeDocument/2006/relationships/image" Target="../media/image4.jpeg"  /><Relationship Id="rId4" Type="http://schemas.openxmlformats.org/officeDocument/2006/relationships/tags" Target="../tags/tag53.xml"  /></Relationships>
</file>

<file path=ppt/slides/_rels/slide29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29.xml"  /><Relationship Id="rId2" Type="http://schemas.openxmlformats.org/officeDocument/2006/relationships/slideLayout" Target="../slideLayouts/slideLayout3.xml"  /><Relationship Id="rId3" Type="http://schemas.openxmlformats.org/officeDocument/2006/relationships/image" Target="../media/image4.jpeg"  /><Relationship Id="rId4" Type="http://schemas.openxmlformats.org/officeDocument/2006/relationships/tags" Target="../tags/tag54.xml"  /></Relationships>
</file>

<file path=ppt/slides/_rels/slide3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3.xml"  /><Relationship Id="rId2" Type="http://schemas.openxmlformats.org/officeDocument/2006/relationships/slideLayout" Target="../slideLayouts/slideLayout3.xml"  /><Relationship Id="rId3" Type="http://schemas.openxmlformats.org/officeDocument/2006/relationships/image" Target="../media/image4.jpeg"  /><Relationship Id="rId4" Type="http://schemas.openxmlformats.org/officeDocument/2006/relationships/tags" Target="../tags/tag28.xml"  /></Relationships>
</file>

<file path=ppt/slides/_rels/slide30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30.xml"  /><Relationship Id="rId2" Type="http://schemas.openxmlformats.org/officeDocument/2006/relationships/slideLayout" Target="../slideLayouts/slideLayout3.xml"  /><Relationship Id="rId3" Type="http://schemas.openxmlformats.org/officeDocument/2006/relationships/image" Target="../media/image4.jpeg"  /><Relationship Id="rId4" Type="http://schemas.openxmlformats.org/officeDocument/2006/relationships/image" Target="../media/image15.jpeg"  /><Relationship Id="rId5" Type="http://schemas.openxmlformats.org/officeDocument/2006/relationships/tags" Target="../tags/tag55.xml"  /></Relationships>
</file>

<file path=ppt/slides/_rels/slide31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31.xml"  /><Relationship Id="rId2" Type="http://schemas.openxmlformats.org/officeDocument/2006/relationships/slideLayout" Target="../slideLayouts/slideLayout3.xml"  /><Relationship Id="rId3" Type="http://schemas.openxmlformats.org/officeDocument/2006/relationships/image" Target="../media/image4.jpeg"  /><Relationship Id="rId4" Type="http://schemas.openxmlformats.org/officeDocument/2006/relationships/tags" Target="../tags/tag56.xml"  /></Relationships>
</file>

<file path=ppt/slides/_rels/slide32.xml.rels><?xml version="1.0" encoding="UTF-8" standalone="yes" ?><Relationships xmlns="http://schemas.openxmlformats.org/package/2006/relationships"><Relationship Id="rId1" Type="http://schemas.openxmlformats.org/officeDocument/2006/relationships/tags" Target="../tags/tag57.xml"  /><Relationship Id="rId2" Type="http://schemas.openxmlformats.org/officeDocument/2006/relationships/slideLayout" Target="../slideLayouts/slideLayout3.xml"  /><Relationship Id="rId3" Type="http://schemas.openxmlformats.org/officeDocument/2006/relationships/notesSlide" Target="../notesSlides/notesSlide32.xml"  /><Relationship Id="rId4" Type="http://schemas.openxmlformats.org/officeDocument/2006/relationships/image" Target="../media/image4.jpeg"  /><Relationship Id="rId5" Type="http://schemas.openxmlformats.org/officeDocument/2006/relationships/image" Target="../media/image16.jpeg"  /></Relationships>
</file>

<file path=ppt/slides/_rels/slide33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33.xml"  /><Relationship Id="rId2" Type="http://schemas.openxmlformats.org/officeDocument/2006/relationships/slideLayout" Target="../slideLayouts/slideLayout3.xml"  /><Relationship Id="rId3" Type="http://schemas.openxmlformats.org/officeDocument/2006/relationships/image" Target="../media/image4.jpeg"  /><Relationship Id="rId4" Type="http://schemas.openxmlformats.org/officeDocument/2006/relationships/image" Target="../media/image17.jpeg"  /><Relationship Id="rId5" Type="http://schemas.openxmlformats.org/officeDocument/2006/relationships/tags" Target="../tags/tag58.xml"  /></Relationships>
</file>

<file path=ppt/slides/_rels/slide34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34.xml"  /><Relationship Id="rId2" Type="http://schemas.openxmlformats.org/officeDocument/2006/relationships/slideLayout" Target="../slideLayouts/slideLayout2.xml"  /><Relationship Id="rId3" Type="http://schemas.openxmlformats.org/officeDocument/2006/relationships/image" Target="../media/image4.jpeg"  /><Relationship Id="rId4" Type="http://schemas.openxmlformats.org/officeDocument/2006/relationships/tags" Target="../tags/tag59.xml"  /></Relationships>
</file>

<file path=ppt/slides/_rels/slide35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35.xml"  /><Relationship Id="rId2" Type="http://schemas.openxmlformats.org/officeDocument/2006/relationships/slideLayout" Target="../slideLayouts/slideLayout3.xml"  /><Relationship Id="rId3" Type="http://schemas.openxmlformats.org/officeDocument/2006/relationships/image" Target="../media/image4.jpeg"  /><Relationship Id="rId4" Type="http://schemas.openxmlformats.org/officeDocument/2006/relationships/image" Target="../media/image18.jpeg"  /><Relationship Id="rId5" Type="http://schemas.openxmlformats.org/officeDocument/2006/relationships/tags" Target="../tags/tag60.xml"  /></Relationships>
</file>

<file path=ppt/slides/_rels/slide36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36.xml"  /><Relationship Id="rId2" Type="http://schemas.openxmlformats.org/officeDocument/2006/relationships/slideLayout" Target="../slideLayouts/slideLayout3.xml"  /><Relationship Id="rId3" Type="http://schemas.openxmlformats.org/officeDocument/2006/relationships/image" Target="../media/image4.jpeg"  /><Relationship Id="rId4" Type="http://schemas.openxmlformats.org/officeDocument/2006/relationships/image" Target="../media/image19.jpeg"  /><Relationship Id="rId5" Type="http://schemas.openxmlformats.org/officeDocument/2006/relationships/tags" Target="../tags/tag61.xml"  /></Relationships>
</file>

<file path=ppt/slides/_rels/slide37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37.xml"  /><Relationship Id="rId2" Type="http://schemas.openxmlformats.org/officeDocument/2006/relationships/slideLayout" Target="../slideLayouts/slideLayout3.xml"  /><Relationship Id="rId3" Type="http://schemas.openxmlformats.org/officeDocument/2006/relationships/image" Target="../media/image4.jpeg"  /><Relationship Id="rId4" Type="http://schemas.openxmlformats.org/officeDocument/2006/relationships/image" Target="../media/image20.png"  /><Relationship Id="rId5" Type="http://schemas.openxmlformats.org/officeDocument/2006/relationships/tags" Target="../tags/tag62.xml"  /></Relationships>
</file>

<file path=ppt/slides/_rels/slide38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38.xml"  /><Relationship Id="rId2" Type="http://schemas.openxmlformats.org/officeDocument/2006/relationships/slideLayout" Target="../slideLayouts/slideLayout3.xml"  /><Relationship Id="rId3" Type="http://schemas.openxmlformats.org/officeDocument/2006/relationships/image" Target="../media/image4.jpeg"  /><Relationship Id="rId4" Type="http://schemas.openxmlformats.org/officeDocument/2006/relationships/image" Target="../media/image21.png"  /><Relationship Id="rId5" Type="http://schemas.openxmlformats.org/officeDocument/2006/relationships/image" Target="../media/image22.png"  /><Relationship Id="rId6" Type="http://schemas.openxmlformats.org/officeDocument/2006/relationships/tags" Target="../tags/tag63.xml"  /></Relationships>
</file>

<file path=ppt/slides/_rels/slide39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39.xml"  /><Relationship Id="rId2" Type="http://schemas.openxmlformats.org/officeDocument/2006/relationships/slideLayout" Target="../slideLayouts/slideLayout3.xml"  /><Relationship Id="rId3" Type="http://schemas.openxmlformats.org/officeDocument/2006/relationships/image" Target="../media/image4.jpeg"  /><Relationship Id="rId4" Type="http://schemas.openxmlformats.org/officeDocument/2006/relationships/image" Target="../media/image21.png"  /><Relationship Id="rId5" Type="http://schemas.openxmlformats.org/officeDocument/2006/relationships/image" Target="../media/image22.png"  /><Relationship Id="rId6" Type="http://schemas.openxmlformats.org/officeDocument/2006/relationships/tags" Target="../tags/tag64.xml"  /></Relationships>
</file>

<file path=ppt/slides/_rels/slide4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4.xml"  /><Relationship Id="rId2" Type="http://schemas.openxmlformats.org/officeDocument/2006/relationships/slideLayout" Target="../slideLayouts/slideLayout3.xml"  /><Relationship Id="rId3" Type="http://schemas.openxmlformats.org/officeDocument/2006/relationships/image" Target="../media/image4.jpeg"  /><Relationship Id="rId4" Type="http://schemas.openxmlformats.org/officeDocument/2006/relationships/tags" Target="../tags/tag29.xml"  /></Relationships>
</file>

<file path=ppt/slides/_rels/slide40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40.xml"  /><Relationship Id="rId2" Type="http://schemas.openxmlformats.org/officeDocument/2006/relationships/slideLayout" Target="../slideLayouts/slideLayout3.xml"  /><Relationship Id="rId3" Type="http://schemas.openxmlformats.org/officeDocument/2006/relationships/image" Target="../media/image4.jpeg"  /><Relationship Id="rId4" Type="http://schemas.openxmlformats.org/officeDocument/2006/relationships/image" Target="../media/image23.jpeg"  /><Relationship Id="rId5" Type="http://schemas.openxmlformats.org/officeDocument/2006/relationships/tags" Target="../tags/tag65.xml"  /></Relationships>
</file>

<file path=ppt/slides/_rels/slide41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41.xml"  /><Relationship Id="rId2" Type="http://schemas.openxmlformats.org/officeDocument/2006/relationships/slideLayout" Target="../slideLayouts/slideLayout3.xml"  /><Relationship Id="rId3" Type="http://schemas.openxmlformats.org/officeDocument/2006/relationships/image" Target="../media/image4.jpeg"  /><Relationship Id="rId4" Type="http://schemas.openxmlformats.org/officeDocument/2006/relationships/image" Target="../media/image24.jpeg"  /><Relationship Id="rId5" Type="http://schemas.openxmlformats.org/officeDocument/2006/relationships/tags" Target="../tags/tag66.xml"  /></Relationships>
</file>

<file path=ppt/slides/_rels/slide42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42.xml"  /><Relationship Id="rId2" Type="http://schemas.openxmlformats.org/officeDocument/2006/relationships/slideLayout" Target="../slideLayouts/slideLayout3.xml"  /><Relationship Id="rId3" Type="http://schemas.openxmlformats.org/officeDocument/2006/relationships/image" Target="../media/image4.jpeg"  /><Relationship Id="rId4" Type="http://schemas.openxmlformats.org/officeDocument/2006/relationships/image" Target="../media/image25.jpeg"  /><Relationship Id="rId5" Type="http://schemas.openxmlformats.org/officeDocument/2006/relationships/tags" Target="../tags/tag67.xml"  /></Relationships>
</file>

<file path=ppt/slides/_rels/slide43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43.xml"  /><Relationship Id="rId2" Type="http://schemas.openxmlformats.org/officeDocument/2006/relationships/slideLayout" Target="../slideLayouts/slideLayout3.xml"  /><Relationship Id="rId3" Type="http://schemas.openxmlformats.org/officeDocument/2006/relationships/image" Target="../media/image4.jpeg"  /><Relationship Id="rId4" Type="http://schemas.openxmlformats.org/officeDocument/2006/relationships/image" Target="../media/image26.png"  /><Relationship Id="rId5" Type="http://schemas.openxmlformats.org/officeDocument/2006/relationships/tags" Target="../tags/tag68.xml"  /></Relationships>
</file>

<file path=ppt/slides/_rels/slide44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44.xml"  /><Relationship Id="rId2" Type="http://schemas.openxmlformats.org/officeDocument/2006/relationships/slideLayout" Target="../slideLayouts/slideLayout3.xml"  /><Relationship Id="rId3" Type="http://schemas.openxmlformats.org/officeDocument/2006/relationships/image" Target="../media/image4.jpeg"  /><Relationship Id="rId4" Type="http://schemas.openxmlformats.org/officeDocument/2006/relationships/image" Target="../media/image26.png"  /><Relationship Id="rId5" Type="http://schemas.openxmlformats.org/officeDocument/2006/relationships/tags" Target="../tags/tag69.xml"  /></Relationships>
</file>

<file path=ppt/slides/_rels/slide45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45.xml"  /><Relationship Id="rId2" Type="http://schemas.openxmlformats.org/officeDocument/2006/relationships/slideLayout" Target="../slideLayouts/slideLayout3.xml"  /><Relationship Id="rId3" Type="http://schemas.openxmlformats.org/officeDocument/2006/relationships/image" Target="../media/image4.jpeg"  /><Relationship Id="rId4" Type="http://schemas.openxmlformats.org/officeDocument/2006/relationships/image" Target="../media/image26.png"  /><Relationship Id="rId5" Type="http://schemas.openxmlformats.org/officeDocument/2006/relationships/tags" Target="../tags/tag70.xml"  /></Relationships>
</file>

<file path=ppt/slides/_rels/slide46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46.xml"  /><Relationship Id="rId2" Type="http://schemas.openxmlformats.org/officeDocument/2006/relationships/slideLayout" Target="../slideLayouts/slideLayout3.xml"  /><Relationship Id="rId3" Type="http://schemas.openxmlformats.org/officeDocument/2006/relationships/image" Target="../media/image4.jpeg"  /><Relationship Id="rId4" Type="http://schemas.openxmlformats.org/officeDocument/2006/relationships/image" Target="../media/image26.png"  /><Relationship Id="rId5" Type="http://schemas.openxmlformats.org/officeDocument/2006/relationships/tags" Target="../tags/tag71.xml"  /></Relationships>
</file>

<file path=ppt/slides/_rels/slide47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47.xml"  /><Relationship Id="rId2" Type="http://schemas.openxmlformats.org/officeDocument/2006/relationships/slideLayout" Target="../slideLayouts/slideLayout2.xml"  /><Relationship Id="rId3" Type="http://schemas.openxmlformats.org/officeDocument/2006/relationships/image" Target="../media/image4.jpeg"  /><Relationship Id="rId4" Type="http://schemas.openxmlformats.org/officeDocument/2006/relationships/tags" Target="../tags/tag72.xml"  /></Relationships>
</file>

<file path=ppt/slides/_rels/slide4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4.xml"  /><Relationship Id="rId2" Type="http://schemas.openxmlformats.org/officeDocument/2006/relationships/image" Target="../media/image27.jpeg"  /></Relationships>
</file>

<file path=ppt/slides/_rels/slide49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4.xml"  /><Relationship Id="rId2" Type="http://schemas.openxmlformats.org/officeDocument/2006/relationships/image" Target="../media/image28.jpeg"  /></Relationships>
</file>

<file path=ppt/slides/_rels/slide5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5.xml"  /><Relationship Id="rId2" Type="http://schemas.openxmlformats.org/officeDocument/2006/relationships/slideLayout" Target="../slideLayouts/slideLayout3.xml"  /><Relationship Id="rId3" Type="http://schemas.openxmlformats.org/officeDocument/2006/relationships/image" Target="../media/image4.jpeg"  /><Relationship Id="rId4" Type="http://schemas.openxmlformats.org/officeDocument/2006/relationships/tags" Target="../tags/tag30.xml"  /></Relationships>
</file>

<file path=ppt/slides/_rels/slide50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4.xml"  /><Relationship Id="rId2" Type="http://schemas.openxmlformats.org/officeDocument/2006/relationships/image" Target="../media/image29.jpeg"  /></Relationships>
</file>

<file path=ppt/slides/_rels/slide5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4.xml"  /></Relationships>
</file>

<file path=ppt/slides/_rels/slide6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6.xml"  /><Relationship Id="rId2" Type="http://schemas.openxmlformats.org/officeDocument/2006/relationships/slideLayout" Target="../slideLayouts/slideLayout3.xml"  /><Relationship Id="rId3" Type="http://schemas.openxmlformats.org/officeDocument/2006/relationships/image" Target="../media/image4.jpeg"  /><Relationship Id="rId4" Type="http://schemas.openxmlformats.org/officeDocument/2006/relationships/image" Target="../media/image5.jpeg"  /><Relationship Id="rId5" Type="http://schemas.openxmlformats.org/officeDocument/2006/relationships/tags" Target="../tags/tag31.xml"  /></Relationships>
</file>

<file path=ppt/slides/_rels/slide7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7.xml"  /><Relationship Id="rId2" Type="http://schemas.openxmlformats.org/officeDocument/2006/relationships/slideLayout" Target="../slideLayouts/slideLayout2.xml"  /><Relationship Id="rId3" Type="http://schemas.openxmlformats.org/officeDocument/2006/relationships/image" Target="../media/image4.jpeg"  /><Relationship Id="rId4" Type="http://schemas.openxmlformats.org/officeDocument/2006/relationships/tags" Target="../tags/tag32.xml"  /></Relationships>
</file>

<file path=ppt/slides/_rels/slide8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8.xml"  /><Relationship Id="rId2" Type="http://schemas.openxmlformats.org/officeDocument/2006/relationships/slideLayout" Target="../slideLayouts/slideLayout3.xml"  /><Relationship Id="rId3" Type="http://schemas.openxmlformats.org/officeDocument/2006/relationships/image" Target="../media/image4.jpeg"  /><Relationship Id="rId4" Type="http://schemas.openxmlformats.org/officeDocument/2006/relationships/image" Target="../media/image6.jpeg"  /><Relationship Id="rId5" Type="http://schemas.openxmlformats.org/officeDocument/2006/relationships/tags" Target="../tags/tag33.xml"  /></Relationships>
</file>

<file path=ppt/slides/_rels/slide9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9.xml"  /><Relationship Id="rId2" Type="http://schemas.openxmlformats.org/officeDocument/2006/relationships/slideLayout" Target="../slideLayouts/slideLayout3.xml"  /><Relationship Id="rId3" Type="http://schemas.openxmlformats.org/officeDocument/2006/relationships/image" Target="../media/image4.jpeg"  /><Relationship Id="rId4" Type="http://schemas.openxmlformats.org/officeDocument/2006/relationships/tags" Target="../tags/tag34.xml"  /></Relationships>
</file>

<file path=ppt/slides/slide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Sp="0">
  <p:cSld>
    <p:bg>
      <p:bgPr shadeToTitle="0">
        <a:blipFill rotWithShape="1">
          <a:blip r:embed="rId3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89280" y="1268730"/>
            <a:ext cx="6686550" cy="2520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xmlns:mc="http://schemas.openxmlformats.org/markup-compatibility/2006" xmlns:hp="http://schemas.haansoft.com/office/presentation/8.0" lang="en-US" altLang="en-US" sz="3600" b="1" mc:Ignorable="hp" hp:hslEmbossed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微软雅黑"/>
              </a:rPr>
              <a:t>得救以后</a:t>
            </a:r>
            <a:endParaRPr xmlns:mc="http://schemas.openxmlformats.org/markup-compatibility/2006" xmlns:hp="http://schemas.haansoft.com/office/presentation/8.0" lang="en-US" altLang="en-US" sz="3600" b="1" mc:Ignorable="hp" hp:hslEmbossed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40"/>
                  </a:srgbClr>
                </a:outerShdw>
              </a:effectLst>
              <a:latin typeface="微软雅黑"/>
            </a:endParaRPr>
          </a:p>
          <a:p>
            <a:pPr>
              <a:lnSpc>
                <a:spcPct val="150000"/>
              </a:lnSpc>
              <a:defRPr/>
            </a:pPr>
            <a:endParaRPr xmlns:mc="http://schemas.openxmlformats.org/markup-compatibility/2006" xmlns:hp="http://schemas.haansoft.com/office/presentation/8.0" lang="en-US" altLang="zh-CN" sz="1400" b="1" mc:Ignorable="hp" hp:hslEmbossed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40"/>
                  </a:srgbClr>
                </a:outerShdw>
              </a:effectLst>
              <a:latin typeface="微软雅黑"/>
            </a:endParaRPr>
          </a:p>
          <a:p>
            <a:pPr lvl="0">
              <a:defRPr/>
            </a:pPr>
            <a:r>
              <a:rPr xmlns:mc="http://schemas.openxmlformats.org/markup-compatibility/2006" xmlns:hp="http://schemas.haansoft.com/office/presentation/8.0" lang="ko-KR" altLang="en-US" sz="4800" b="1" spc="300" mc:Ignorable="hp" hp:hslEmbossed="0">
                <a:ln w="12700" cmpd="sng"/>
                <a:solidFill>
                  <a:srgbClr val="ffc000"/>
                </a:solidFill>
                <a:effectLst>
                  <a:glow rad="127000">
                    <a:schemeClr val="tx1">
                      <a:lumMod val="75000"/>
                      <a:lumOff val="25000"/>
                      <a:alpha val="29000"/>
                    </a:schemeClr>
                  </a:glow>
                  <a:outerShdw blurRad="38100" dist="38100" algn="tl">
                    <a:srgbClr val="000000">
                      <a:alpha val="43140"/>
                    </a:srgbClr>
                  </a:outerShdw>
                  <a:reflection blurRad="254000" stA="18000" endA="50" endPos="400" dist="101600" dir="5400000" sy="-100000" algn="bl" rotWithShape="0"/>
                </a:effectLst>
                <a:latin typeface="微软雅黑"/>
                <a:cs typeface="微软雅黑"/>
              </a:rPr>
              <a:t>  </a:t>
            </a:r>
            <a:r>
              <a:rPr xmlns:mc="http://schemas.openxmlformats.org/markup-compatibility/2006" xmlns:hp="http://schemas.haansoft.com/office/presentation/8.0" lang="en-US" altLang="en-US" sz="4700" b="1" mc:Ignorable="hp" hp:hslEmbossed="0">
                <a:solidFill>
                  <a:srgbClr val="ffd700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微软雅黑"/>
                <a:cs typeface="10X10"/>
              </a:rPr>
              <a:t>心的构造</a:t>
            </a:r>
            <a:r>
              <a:rPr xmlns:mc="http://schemas.openxmlformats.org/markup-compatibility/2006" xmlns:hp="http://schemas.haansoft.com/office/presentation/8.0" lang="en-US" altLang="en-US" sz="3600" b="1" mc:Ignorable="hp" hp:hslEmbossed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微软雅黑"/>
                <a:cs typeface="10X10"/>
              </a:rPr>
              <a:t>改变了</a:t>
            </a:r>
            <a:endParaRPr xmlns:mc="http://schemas.openxmlformats.org/markup-compatibility/2006" xmlns:hp="http://schemas.haansoft.com/office/presentation/8.0" lang="en-US" altLang="en-US" sz="3600" b="1" mc:Ignorable="hp" hp:hslEmbossed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40"/>
                  </a:srgbClr>
                </a:outerShdw>
              </a:effectLst>
              <a:latin typeface="微软雅黑"/>
              <a:cs typeface="10X10"/>
            </a:endParaRPr>
          </a:p>
          <a:p>
            <a:pPr lvl="0">
              <a:defRPr/>
            </a:pPr>
            <a:endParaRPr xmlns:mc="http://schemas.openxmlformats.org/markup-compatibility/2006" xmlns:hp="http://schemas.haansoft.com/office/presentation/8.0" lang="zh-CN" altLang="en-US" sz="3600" b="1" mc:Ignorable="hp" hp:hslEmbossed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40"/>
                  </a:srgbClr>
                </a:outerShdw>
              </a:effectLst>
              <a:latin typeface="微软雅黑"/>
              <a:cs typeface="10X10"/>
            </a:endParaRPr>
          </a:p>
        </p:txBody>
      </p:sp>
    </p:spTree>
    <p:custDataLst>
      <p:tags r:id="rId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0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Sp="0">
  <p:cSld>
    <p:bg>
      <p:bgPr shadeToTitle="0">
        <a:blipFill rotWithShape="1">
          <a:blip r:embed="rId3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箭头路标指示牌高清图片下载(素材ID:765019)_-其他类别-高清图库_ 第一素材网1SUCAI.COM"/>
          <p:cNvPicPr>
            <a:picLocks noChangeAspect="1" noChangeArrowheads="1"/>
          </p:cNvPicPr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215479" y="0"/>
            <a:ext cx="5403443" cy="5403443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5" name="文本框 4"/>
          <p:cNvSpPr txBox="1"/>
          <p:nvPr/>
        </p:nvSpPr>
        <p:spPr>
          <a:xfrm>
            <a:off x="732165" y="4741723"/>
            <a:ext cx="6993852" cy="11809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xmlns:mc="http://schemas.openxmlformats.org/markup-compatibility/2006" xmlns:hp="http://schemas.haansoft.com/office/presentation/8.0" lang="en-US" altLang="en-US" sz="3200" b="1" mc:Ignorable="hp" hp:hslEmbossed="0">
                <a:ln w="0" cmpd="sng">
                  <a:solidFill>
                    <a:schemeClr val="tx1">
                      <a:lumMod val="85000"/>
                      <a:lumOff val="15000"/>
                      <a:alpha val="32000"/>
                    </a:schemeClr>
                  </a:solidFill>
                </a:ln>
                <a:solidFill>
                  <a:srgbClr val="ffc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微软雅黑"/>
              </a:rPr>
              <a:t>不成就的事情</a:t>
            </a:r>
            <a:br>
              <a:rPr lang="en-US" altLang="ko-KR" sz="4000" b="1">
                <a:ln w="0" cmpd="sng">
                  <a:solidFill>
                    <a:schemeClr val="tx1">
                      <a:lumMod val="85000"/>
                      <a:lumOff val="15000"/>
                      <a:alpha val="32000"/>
                    </a:schemeClr>
                  </a:solidFill>
                </a:ln>
                <a:solidFill>
                  <a:schemeClr val="bg1"/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10X10"/>
                <a:ea typeface="10X10"/>
              </a:rPr>
            </a:br>
            <a:r>
              <a:rPr lang="en-US" altLang="ko-KR" sz="4000" b="1">
                <a:ln w="0" cmpd="sng">
                  <a:solidFill>
                    <a:schemeClr val="tx1">
                      <a:lumMod val="85000"/>
                      <a:lumOff val="15000"/>
                      <a:alpha val="32000"/>
                    </a:schemeClr>
                  </a:solidFill>
                </a:ln>
                <a:solidFill>
                  <a:schemeClr val="bg1"/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微软雅黑"/>
              </a:rPr>
              <a:t>    圣灵使我们相信会成就</a:t>
            </a:r>
            <a:endParaRPr lang="en-US" altLang="ko-KR" sz="4000" b="1">
              <a:ln w="0" cmpd="sng">
                <a:solidFill>
                  <a:schemeClr val="tx1">
                    <a:lumMod val="85000"/>
                    <a:lumOff val="15000"/>
                    <a:alpha val="32000"/>
                  </a:schemeClr>
                </a:solidFill>
              </a:ln>
              <a:solidFill>
                <a:schemeClr val="bg1"/>
              </a:solidFill>
              <a:effectLst>
                <a:glow rad="139700">
                  <a:schemeClr val="bg1">
                    <a:alpha val="40000"/>
                  </a:schemeClr>
                </a:glow>
              </a:effectLst>
              <a:latin typeface="微软雅黑"/>
            </a:endParaRPr>
          </a:p>
        </p:txBody>
      </p:sp>
    </p:spTree>
    <p:custDataLst>
      <p:tags r:id="rId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Sp="0">
  <p:cSld>
    <p:bg>
      <p:bgPr shadeToTitle="0">
        <a:blipFill rotWithShape="1">
          <a:blip r:embed="rId3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箭头路标指示牌高清图片下载(素材ID:765019)_-其他类别-高清图库_ 第一素材网1SUCAI.COM"/>
          <p:cNvPicPr>
            <a:picLocks noChangeAspect="1" noChangeArrowheads="1"/>
          </p:cNvPicPr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599793" y="212035"/>
            <a:ext cx="4860104" cy="4860104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5" name="文本框 4"/>
          <p:cNvSpPr txBox="1"/>
          <p:nvPr/>
        </p:nvSpPr>
        <p:spPr>
          <a:xfrm>
            <a:off x="732165" y="4489103"/>
            <a:ext cx="5125296" cy="17383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xmlns:mc="http://schemas.openxmlformats.org/markup-compatibility/2006" xmlns:hp="http://schemas.haansoft.com/office/presentation/8.0" lang="en-US" altLang="en-US" sz="3600" b="1" mc:Ignorable="hp" hp:hslEmbossed="0">
                <a:ln w="0" cmpd="sng">
                  <a:solidFill>
                    <a:schemeClr val="tx1">
                      <a:lumMod val="85000"/>
                      <a:lumOff val="15000"/>
                      <a:alpha val="32000"/>
                    </a:schemeClr>
                  </a:solidFill>
                </a:ln>
                <a:solidFill>
                  <a:srgbClr val="ffc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微软雅黑"/>
              </a:rPr>
              <a:t>圣灵的引导</a:t>
            </a:r>
            <a:br>
              <a:rPr lang="en-US" altLang="ko-KR" sz="3600" b="1">
                <a:ln w="0" cmpd="sng">
                  <a:solidFill>
                    <a:schemeClr val="tx1">
                      <a:lumMod val="85000"/>
                      <a:lumOff val="15000"/>
                      <a:alpha val="32000"/>
                    </a:schemeClr>
                  </a:solidFill>
                </a:ln>
                <a:solidFill>
                  <a:schemeClr val="bg1"/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10X10"/>
                <a:ea typeface="10X10"/>
              </a:rPr>
            </a:br>
            <a:r>
              <a:rPr lang="en-US" altLang="ko-KR" sz="3600" b="1">
                <a:ln w="0" cmpd="sng">
                  <a:solidFill>
                    <a:schemeClr val="tx1">
                      <a:lumMod val="85000"/>
                      <a:lumOff val="15000"/>
                      <a:alpha val="32000"/>
                    </a:schemeClr>
                  </a:solidFill>
                </a:ln>
                <a:solidFill>
                  <a:schemeClr val="bg1"/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微软雅黑"/>
              </a:rPr>
              <a:t>“相信 </a:t>
            </a:r>
            <a:r>
              <a:rPr lang="en-US" altLang="en-US" sz="3200" b="1">
                <a:ln w="0" cmpd="sng">
                  <a:solidFill>
                    <a:schemeClr val="tx1">
                      <a:lumMod val="85000"/>
                      <a:lumOff val="15000"/>
                      <a:alpha val="32000"/>
                    </a:schemeClr>
                  </a:solidFill>
                </a:ln>
                <a:solidFill>
                  <a:schemeClr val="bg1"/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微软雅黑"/>
              </a:rPr>
              <a:t>祷告 依靠</a:t>
            </a:r>
            <a:r>
              <a:rPr lang="ko-KR" altLang="en-US" sz="3200" b="1">
                <a:ln w="0" cmpd="sng">
                  <a:solidFill>
                    <a:schemeClr val="tx1">
                      <a:lumMod val="85000"/>
                      <a:lumOff val="15000"/>
                      <a:alpha val="32000"/>
                    </a:schemeClr>
                  </a:solidFill>
                </a:ln>
                <a:solidFill>
                  <a:schemeClr val="bg1"/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微软雅黑"/>
              </a:rPr>
              <a:t> </a:t>
            </a:r>
            <a:r>
              <a:rPr lang="en-US" altLang="en-US" sz="3200" b="1">
                <a:ln w="0" cmpd="sng">
                  <a:solidFill>
                    <a:schemeClr val="tx1">
                      <a:lumMod val="85000"/>
                      <a:lumOff val="15000"/>
                      <a:alpha val="32000"/>
                    </a:schemeClr>
                  </a:solidFill>
                </a:ln>
                <a:solidFill>
                  <a:schemeClr val="bg1"/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微软雅黑"/>
              </a:rPr>
              <a:t>得救</a:t>
            </a:r>
            <a:r>
              <a:rPr lang="ko-KR" altLang="en-US" sz="3200" b="1">
                <a:ln w="0" cmpd="sng">
                  <a:solidFill>
                    <a:schemeClr val="tx1">
                      <a:lumMod val="85000"/>
                      <a:lumOff val="15000"/>
                      <a:alpha val="32000"/>
                    </a:schemeClr>
                  </a:solidFill>
                </a:ln>
                <a:solidFill>
                  <a:schemeClr val="bg1"/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微软雅黑"/>
              </a:rPr>
              <a:t> </a:t>
            </a:r>
            <a:endParaRPr lang="ko-KR" altLang="en-US" sz="3200" b="1">
              <a:ln w="0" cmpd="sng">
                <a:solidFill>
                  <a:schemeClr val="tx1">
                    <a:lumMod val="85000"/>
                    <a:lumOff val="15000"/>
                    <a:alpha val="32000"/>
                  </a:schemeClr>
                </a:solidFill>
              </a:ln>
              <a:solidFill>
                <a:schemeClr val="bg1"/>
              </a:solidFill>
              <a:effectLst>
                <a:glow rad="139700">
                  <a:schemeClr val="bg1">
                    <a:alpha val="40000"/>
                  </a:schemeClr>
                </a:glow>
              </a:effectLst>
              <a:latin typeface="微软雅黑"/>
            </a:endParaRPr>
          </a:p>
          <a:p>
            <a:pPr lvl="0">
              <a:defRPr/>
            </a:pPr>
            <a:r>
              <a:rPr lang="en-US" altLang="ko-KR" sz="3200" b="1">
                <a:ln w="0" cmpd="sng">
                  <a:solidFill>
                    <a:schemeClr val="tx1">
                      <a:lumMod val="85000"/>
                      <a:lumOff val="15000"/>
                      <a:alpha val="32000"/>
                    </a:schemeClr>
                  </a:solidFill>
                </a:ln>
                <a:solidFill>
                  <a:schemeClr val="bg1"/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微软雅黑"/>
              </a:rPr>
              <a:t>             </a:t>
            </a:r>
            <a:r>
              <a:rPr lang="en-US" altLang="en-US" sz="3600" b="1">
                <a:ln w="0" cmpd="sng">
                  <a:solidFill>
                    <a:schemeClr val="tx1">
                      <a:lumMod val="85000"/>
                      <a:lumOff val="15000"/>
                      <a:alpha val="32000"/>
                    </a:schemeClr>
                  </a:solidFill>
                </a:ln>
                <a:solidFill>
                  <a:schemeClr val="bg1"/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微软雅黑"/>
              </a:rPr>
              <a:t>的信心</a:t>
            </a:r>
            <a:r>
              <a:rPr lang="en-US" altLang="ko-KR" sz="3600" b="1">
                <a:ln w="0" cmpd="sng">
                  <a:solidFill>
                    <a:schemeClr val="tx1">
                      <a:lumMod val="85000"/>
                      <a:lumOff val="15000"/>
                      <a:alpha val="32000"/>
                    </a:schemeClr>
                  </a:solidFill>
                </a:ln>
                <a:solidFill>
                  <a:schemeClr val="bg1"/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微软雅黑"/>
              </a:rPr>
              <a:t>”</a:t>
            </a:r>
            <a:endParaRPr lang="en-US" altLang="ko-KR" sz="3600" b="1">
              <a:ln w="0" cmpd="sng">
                <a:solidFill>
                  <a:schemeClr val="tx1">
                    <a:lumMod val="85000"/>
                    <a:lumOff val="15000"/>
                    <a:alpha val="32000"/>
                  </a:schemeClr>
                </a:solidFill>
              </a:ln>
              <a:solidFill>
                <a:schemeClr val="bg1"/>
              </a:solidFill>
              <a:effectLst>
                <a:glow rad="139700">
                  <a:schemeClr val="bg1">
                    <a:alpha val="40000"/>
                  </a:schemeClr>
                </a:glow>
              </a:effectLst>
              <a:latin typeface="微软雅黑"/>
            </a:endParaRPr>
          </a:p>
        </p:txBody>
      </p:sp>
    </p:spTree>
    <p:custDataLst>
      <p:tags r:id="rId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Sp="0">
  <p:cSld>
    <p:bg>
      <p:bgPr shadeToTitle="0">
        <a:blipFill rotWithShape="1">
          <a:blip r:embed="rId3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829862" y="1221795"/>
            <a:ext cx="6031230" cy="1862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xmlns:mc="http://schemas.openxmlformats.org/markup-compatibility/2006" xmlns:hp="http://schemas.haansoft.com/office/presentation/8.0" lang="en-US" altLang="ko-KR" sz="3200" b="0" spc="300" mc:Ignorable="hp" hp:hslEmbossed="0">
                <a:ln w="12700" cmpd="sng"/>
                <a:solidFill>
                  <a:srgbClr val="ffc000"/>
                </a:solidFill>
                <a:effectLst>
                  <a:glow rad="127000">
                    <a:schemeClr val="tx1">
                      <a:lumMod val="75000"/>
                      <a:lumOff val="25000"/>
                      <a:alpha val="29000"/>
                    </a:schemeClr>
                  </a:glow>
                  <a:outerShdw blurRad="38100" dist="38100" algn="tl">
                    <a:srgbClr val="000000">
                      <a:alpha val="43140"/>
                    </a:srgbClr>
                  </a:outerShdw>
                  <a:reflection blurRad="254000" stA="18000" endA="50" endPos="400" dist="101600" dir="5400000" sy="-100000" algn="bl" rotWithShape="0"/>
                </a:effectLst>
                <a:latin typeface="微软雅黑"/>
              </a:rPr>
              <a:t>“</a:t>
            </a:r>
            <a:r>
              <a:rPr lang="zh-CN" altLang="en-US" sz="3200" b="1">
                <a:solidFill>
                  <a:srgbClr val="ffc000"/>
                </a:solidFill>
                <a:latin typeface="微软雅黑"/>
                <a:cs typeface="微软雅黑"/>
              </a:rPr>
              <a:t>要爱你们的仇敌</a:t>
            </a:r>
            <a:r>
              <a:rPr xmlns:mc="http://schemas.openxmlformats.org/markup-compatibility/2006" xmlns:hp="http://schemas.haansoft.com/office/presentation/8.0" lang="en-US" altLang="ko-KR" sz="3200" b="0" spc="300" mc:Ignorable="hp" hp:hslEmbossed="0">
                <a:ln w="12700" cmpd="sng"/>
                <a:solidFill>
                  <a:srgbClr val="ffc000"/>
                </a:solidFill>
                <a:effectLst>
                  <a:glow rad="127000">
                    <a:schemeClr val="tx1">
                      <a:lumMod val="75000"/>
                      <a:lumOff val="25000"/>
                      <a:alpha val="29000"/>
                    </a:schemeClr>
                  </a:glow>
                  <a:outerShdw blurRad="38100" dist="38100" algn="tl">
                    <a:srgbClr val="000000">
                      <a:alpha val="43140"/>
                    </a:srgbClr>
                  </a:outerShdw>
                  <a:reflection blurRad="254000" stA="18000" endA="50" endPos="400" dist="101600" dir="5400000" sy="-100000" algn="bl" rotWithShape="0"/>
                </a:effectLst>
                <a:latin typeface="微软雅黑"/>
              </a:rPr>
              <a:t>”</a:t>
            </a:r>
            <a:r>
              <a:rPr xmlns:mc="http://schemas.openxmlformats.org/markup-compatibility/2006" xmlns:hp="http://schemas.haansoft.com/office/presentation/8.0" lang="zh-CN" altLang="en-US" sz="3000" mc:Ignorable="hp" hp:hslEmbossed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微软雅黑"/>
              </a:rPr>
              <a:t> </a:t>
            </a:r>
            <a:endParaRPr xmlns:mc="http://schemas.openxmlformats.org/markup-compatibility/2006" xmlns:hp="http://schemas.haansoft.com/office/presentation/8.0" lang="zh-CN" altLang="en-US" sz="3000" mc:Ignorable="hp" hp:hslEmbossed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40"/>
                  </a:srgbClr>
                </a:outerShdw>
              </a:effectLst>
              <a:latin typeface="微软雅黑"/>
            </a:endParaRPr>
          </a:p>
          <a:p>
            <a:pPr algn="ctr">
              <a:defRPr/>
            </a:pPr>
            <a:endParaRPr xmlns:mc="http://schemas.openxmlformats.org/markup-compatibility/2006" xmlns:hp="http://schemas.haansoft.com/office/presentation/8.0" lang="en-US" altLang="zh-CN" mc:Ignorable="hp" hp:hslEmbossed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40"/>
                  </a:srgbClr>
                </a:outerShdw>
              </a:effectLst>
              <a:latin typeface="微软雅黑"/>
            </a:endParaRPr>
          </a:p>
          <a:p>
            <a:pPr lvl="0">
              <a:defRPr/>
            </a:pPr>
            <a:r>
              <a:rPr xmlns:mc="http://schemas.openxmlformats.org/markup-compatibility/2006" xmlns:hp="http://schemas.haansoft.com/office/presentation/8.0" lang="en-US" altLang="en-US" sz="3400" b="1" spc="300" mc:Ignorable="hp" hp:hslEmbossed="0">
                <a:ln w="12700" cmpd="sng"/>
                <a:solidFill>
                  <a:schemeClr val="bg2"/>
                </a:solidFill>
                <a:effectLst>
                  <a:glow rad="190500">
                    <a:schemeClr val="accent1">
                      <a:satMod val="175000"/>
                      <a:alpha val="50000"/>
                    </a:schemeClr>
                  </a:glow>
                  <a:outerShdw blurRad="38100" dist="38100" algn="tl">
                    <a:srgbClr val="000000">
                      <a:alpha val="43140"/>
                    </a:srgbClr>
                  </a:outerShdw>
                  <a:reflection blurRad="254000" stA="18000" endA="50" endPos="400" dist="101600" dir="5400000" sy="-100000" algn="bl" rotWithShape="0"/>
                </a:effectLst>
                <a:latin typeface="微软雅黑"/>
              </a:rPr>
              <a:t>圣灵</a:t>
            </a:r>
            <a:r>
              <a:rPr xmlns:mc="http://schemas.openxmlformats.org/markup-compatibility/2006" xmlns:hp="http://schemas.haansoft.com/office/presentation/8.0" lang="en-US" altLang="en-US" sz="3200" b="1" spc="300" mc:Ignorable="hp" hp:hslEmbossed="0">
                <a:ln w="12700" cmpd="sng"/>
                <a:solidFill>
                  <a:schemeClr val="bg2"/>
                </a:solidFill>
                <a:effectLst>
                  <a:glow rad="127000">
                    <a:schemeClr val="tx1">
                      <a:lumMod val="75000"/>
                      <a:lumOff val="25000"/>
                      <a:alpha val="29000"/>
                    </a:schemeClr>
                  </a:glow>
                  <a:outerShdw blurRad="38100" dist="38100" algn="tl">
                    <a:srgbClr val="000000">
                      <a:alpha val="43140"/>
                    </a:srgbClr>
                  </a:outerShdw>
                  <a:reflection blurRad="254000" stA="18000" endA="50" endPos="400" dist="101600" dir="5400000" sy="-100000" algn="bl" rotWithShape="0"/>
                </a:effectLst>
                <a:latin typeface="微软雅黑"/>
              </a:rPr>
              <a:t>会</a:t>
            </a:r>
            <a:r>
              <a:rPr xmlns:mc="http://schemas.openxmlformats.org/markup-compatibility/2006" xmlns:hp="http://schemas.haansoft.com/office/presentation/8.0" lang="en-US" altLang="en-US" sz="3400" b="1" spc="300" mc:Ignorable="hp" hp:hslEmbossed="0">
                <a:ln w="12700" cmpd="sng"/>
                <a:solidFill>
                  <a:schemeClr val="bg2"/>
                </a:solidFill>
                <a:effectLst>
                  <a:glow rad="190500">
                    <a:schemeClr val="accent1">
                      <a:satMod val="175000"/>
                      <a:alpha val="50000"/>
                    </a:schemeClr>
                  </a:glow>
                  <a:outerShdw blurRad="38100" dist="38100" algn="tl">
                    <a:srgbClr val="000000">
                      <a:alpha val="43140"/>
                    </a:srgbClr>
                  </a:outerShdw>
                  <a:reflection blurRad="254000" stA="18000" endA="50" endPos="400" dist="101600" dir="5400000" sy="-100000" algn="bl" rotWithShape="0"/>
                </a:effectLst>
                <a:latin typeface="微软雅黑"/>
              </a:rPr>
              <a:t>引导</a:t>
            </a:r>
            <a:endParaRPr xmlns:mc="http://schemas.openxmlformats.org/markup-compatibility/2006" xmlns:hp="http://schemas.haansoft.com/office/presentation/8.0" lang="en-US" altLang="en-US" sz="3200" b="1" spc="300" mc:Ignorable="hp" hp:hslEmbossed="0">
              <a:ln w="12700" cmpd="sng"/>
              <a:solidFill>
                <a:schemeClr val="bg2"/>
              </a:solidFill>
              <a:effectLst>
                <a:glow rad="127000">
                  <a:schemeClr val="tx1">
                    <a:lumMod val="75000"/>
                    <a:lumOff val="25000"/>
                    <a:alpha val="29000"/>
                  </a:schemeClr>
                </a:glow>
                <a:outerShdw blurRad="38100" dist="38100" algn="tl">
                  <a:srgbClr val="000000">
                    <a:alpha val="43140"/>
                  </a:srgbClr>
                </a:outerShdw>
                <a:reflection blurRad="254000" stA="18000" endA="50" endPos="400" dist="101600" dir="5400000" sy="-100000" algn="bl" rotWithShape="0"/>
              </a:effectLst>
              <a:latin typeface="微软雅黑"/>
            </a:endParaRPr>
          </a:p>
          <a:p>
            <a:pPr lvl="0">
              <a:defRPr/>
            </a:pPr>
            <a:r>
              <a:rPr xmlns:mc="http://schemas.openxmlformats.org/markup-compatibility/2006" xmlns:hp="http://schemas.haansoft.com/office/presentation/8.0" lang="en-US" altLang="en-US" sz="3200" b="1" spc="300" mc:Ignorable="hp" hp:hslEmbossed="0">
                <a:ln w="12700" cmpd="sng"/>
                <a:solidFill>
                  <a:schemeClr val="bg2"/>
                </a:solidFill>
                <a:effectLst>
                  <a:glow rad="127000">
                    <a:schemeClr val="tx1">
                      <a:lumMod val="75000"/>
                      <a:lumOff val="25000"/>
                      <a:alpha val="29000"/>
                    </a:schemeClr>
                  </a:glow>
                  <a:outerShdw blurRad="38100" dist="38100" algn="tl">
                    <a:srgbClr val="000000">
                      <a:alpha val="43140"/>
                    </a:srgbClr>
                  </a:outerShdw>
                  <a:reflection blurRad="254000" stA="18000" endA="50" endPos="400" dist="101600" dir="5400000" sy="-100000" algn="bl" rotWithShape="0"/>
                </a:effectLst>
                <a:latin typeface="微软雅黑"/>
              </a:rPr>
              <a:t>      我们的意思</a:t>
            </a:r>
            <a:endParaRPr xmlns:mc="http://schemas.openxmlformats.org/markup-compatibility/2006" xmlns:hp="http://schemas.haansoft.com/office/presentation/8.0" lang="en-US" altLang="en-US" sz="3200" b="1" spc="300" mc:Ignorable="hp" hp:hslEmbossed="0">
              <a:ln w="12700" cmpd="sng"/>
              <a:solidFill>
                <a:schemeClr val="bg2"/>
              </a:solidFill>
              <a:effectLst>
                <a:glow rad="127000">
                  <a:schemeClr val="tx1">
                    <a:lumMod val="75000"/>
                    <a:lumOff val="25000"/>
                    <a:alpha val="29000"/>
                  </a:schemeClr>
                </a:glow>
                <a:outerShdw blurRad="38100" dist="38100" algn="tl">
                  <a:srgbClr val="000000">
                    <a:alpha val="43140"/>
                  </a:srgbClr>
                </a:outerShdw>
                <a:reflection blurRad="254000" stA="18000" endA="50" endPos="400" dist="101600" dir="5400000" sy="-100000" algn="bl" rotWithShape="0"/>
              </a:effectLst>
              <a:latin typeface="微软雅黑"/>
            </a:endParaRPr>
          </a:p>
        </p:txBody>
      </p:sp>
    </p:spTree>
    <p:custDataLst>
      <p:tags r:id="rId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Sp="0">
  <p:cSld>
    <p:bg>
      <p:bgPr shadeToTitle="0">
        <a:blipFill rotWithShape="1">
          <a:blip r:embed="rId3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기도에 네 인생이 달려있다 | 주님의 은혜교회"/>
          <p:cNvPicPr>
            <a:picLocks noChangeAspect="1" noChangeArrowheads="1"/>
          </p:cNvPicPr>
          <p:nvPr/>
        </p:nvPicPr>
        <p:blipFill rotWithShape="1">
          <a:blip r:embed="rId4">
            <a:alphaModFix amt="70000"/>
          </a:blip>
          <a:srcRect r="24320"/>
          <a:stretch>
            <a:fillRect/>
          </a:stretch>
        </p:blipFill>
        <p:spPr>
          <a:xfrm>
            <a:off x="1048186" y="777373"/>
            <a:ext cx="4519186" cy="3358836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3" name="文本框 2"/>
          <p:cNvSpPr txBox="1"/>
          <p:nvPr/>
        </p:nvSpPr>
        <p:spPr>
          <a:xfrm>
            <a:off x="971984" y="3873267"/>
            <a:ext cx="4120080" cy="106830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altLang="en-US" sz="3200" b="1">
                <a:ln w="0" cmpd="sng">
                  <a:solidFill>
                    <a:schemeClr val="tx1">
                      <a:lumMod val="85000"/>
                      <a:lumOff val="15000"/>
                      <a:alpha val="32000"/>
                    </a:schemeClr>
                  </a:solidFill>
                </a:ln>
                <a:solidFill>
                  <a:srgbClr val="ffc000"/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微软雅黑"/>
              </a:rPr>
              <a:t>代替</a:t>
            </a:r>
            <a:r>
              <a:rPr lang="en-US" altLang="en-US" sz="3200" b="1">
                <a:ln w="0" cmpd="sng">
                  <a:solidFill>
                    <a:schemeClr val="tx1">
                      <a:lumMod val="85000"/>
                      <a:lumOff val="15000"/>
                      <a:alpha val="32000"/>
                    </a:schemeClr>
                  </a:solidFill>
                </a:ln>
                <a:solidFill>
                  <a:schemeClr val="bg1"/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微软雅黑"/>
              </a:rPr>
              <a:t>我们</a:t>
            </a:r>
            <a:r>
              <a:rPr lang="ko-KR" altLang="en-US" sz="3200" b="1">
                <a:ln w="0" cmpd="sng">
                  <a:solidFill>
                    <a:schemeClr val="tx1">
                      <a:lumMod val="85000"/>
                      <a:lumOff val="15000"/>
                      <a:alpha val="32000"/>
                    </a:schemeClr>
                  </a:solidFill>
                </a:ln>
                <a:solidFill>
                  <a:schemeClr val="bg1"/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微软雅黑"/>
              </a:rPr>
              <a:t> </a:t>
            </a:r>
            <a:endParaRPr lang="ko-KR" altLang="en-US" sz="3200" b="1">
              <a:ln w="0" cmpd="sng">
                <a:solidFill>
                  <a:schemeClr val="tx1">
                    <a:lumMod val="85000"/>
                    <a:lumOff val="15000"/>
                    <a:alpha val="32000"/>
                  </a:schemeClr>
                </a:solidFill>
              </a:ln>
              <a:solidFill>
                <a:schemeClr val="bg1"/>
              </a:solidFill>
              <a:effectLst>
                <a:glow rad="139700">
                  <a:schemeClr val="bg1">
                    <a:alpha val="40000"/>
                  </a:schemeClr>
                </a:glow>
              </a:effectLst>
              <a:latin typeface="微软雅黑"/>
            </a:endParaRPr>
          </a:p>
          <a:p>
            <a:pPr lvl="0">
              <a:defRPr/>
            </a:pPr>
            <a:r>
              <a:rPr lang="en-US" altLang="ko-KR" sz="3200" b="1">
                <a:ln w="0" cmpd="sng">
                  <a:solidFill>
                    <a:schemeClr val="tx1">
                      <a:lumMod val="85000"/>
                      <a:lumOff val="15000"/>
                      <a:alpha val="32000"/>
                    </a:schemeClr>
                  </a:solidFill>
                </a:ln>
                <a:solidFill>
                  <a:schemeClr val="bg1"/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微软雅黑"/>
              </a:rPr>
              <a:t>         为我们</a:t>
            </a:r>
            <a:r>
              <a:rPr lang="en-US" altLang="en-US" sz="3200" b="1">
                <a:ln w="0" cmpd="sng">
                  <a:solidFill>
                    <a:schemeClr val="tx1">
                      <a:lumMod val="85000"/>
                      <a:lumOff val="15000"/>
                      <a:alpha val="32000"/>
                    </a:schemeClr>
                  </a:solidFill>
                </a:ln>
                <a:solidFill>
                  <a:srgbClr val="ffc000"/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微软雅黑"/>
              </a:rPr>
              <a:t>祷告</a:t>
            </a:r>
            <a:r>
              <a:rPr lang="en-US" altLang="en-US" sz="3200" b="1">
                <a:ln w="0" cmpd="sng">
                  <a:solidFill>
                    <a:schemeClr val="tx1">
                      <a:lumMod val="85000"/>
                      <a:lumOff val="15000"/>
                      <a:alpha val="32000"/>
                    </a:schemeClr>
                  </a:solidFill>
                </a:ln>
                <a:solidFill>
                  <a:schemeClr val="bg1"/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微软雅黑"/>
              </a:rPr>
              <a:t>的人</a:t>
            </a:r>
            <a:endParaRPr lang="en-US" altLang="en-US" sz="3200" b="1">
              <a:ln w="0" cmpd="sng">
                <a:solidFill>
                  <a:schemeClr val="tx1">
                    <a:lumMod val="85000"/>
                    <a:lumOff val="15000"/>
                    <a:alpha val="32000"/>
                  </a:schemeClr>
                </a:solidFill>
              </a:ln>
              <a:solidFill>
                <a:schemeClr val="bg1"/>
              </a:solidFill>
              <a:effectLst>
                <a:glow rad="139700">
                  <a:schemeClr val="bg1">
                    <a:alpha val="40000"/>
                  </a:schemeClr>
                </a:glow>
              </a:effectLst>
              <a:latin typeface="微软雅黑"/>
            </a:endParaRPr>
          </a:p>
        </p:txBody>
      </p:sp>
    </p:spTree>
    <p:custDataLst>
      <p:tags r:id="rId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4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Sp="0">
  <p:cSld>
    <p:bg>
      <p:bgPr shadeToTitle="0">
        <a:blipFill rotWithShape="1">
          <a:blip r:embed="rId3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880240" y="5517516"/>
            <a:ext cx="10946912" cy="757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xmlns:mc="http://schemas.openxmlformats.org/markup-compatibility/2006" xmlns:hp="http://schemas.haansoft.com/office/presentation/8.0" lang="en-US" altLang="ko-KR" sz="4400" b="1" spc="300" mc:Ignorable="hp" hp:hslEmbossed="0">
                <a:ln w="12700" cmpd="sng"/>
                <a:solidFill>
                  <a:srgbClr val="ffc000"/>
                </a:solidFill>
                <a:effectLst>
                  <a:glow rad="127000">
                    <a:schemeClr val="tx1">
                      <a:lumMod val="75000"/>
                      <a:lumOff val="25000"/>
                      <a:alpha val="29000"/>
                    </a:schemeClr>
                  </a:glow>
                  <a:outerShdw blurRad="38100" dist="38100" algn="tl">
                    <a:srgbClr val="000000">
                      <a:alpha val="43140"/>
                    </a:srgbClr>
                  </a:outerShdw>
                  <a:reflection blurRad="254000" stA="18000" endA="50" endPos="400" dist="101600" dir="5400000" sy="-100000" algn="bl" rotWithShape="0"/>
                </a:effectLst>
                <a:latin typeface="微软雅黑"/>
                <a:cs typeface="微软雅黑"/>
              </a:rPr>
              <a:t>神为什么把我们从罪里面拯救出来呢？</a:t>
            </a:r>
            <a:endParaRPr xmlns:mc="http://schemas.openxmlformats.org/markup-compatibility/2006" xmlns:hp="http://schemas.haansoft.com/office/presentation/8.0" lang="en-US" altLang="ko-KR" sz="4400" b="1" spc="300" mc:Ignorable="hp" hp:hslEmbossed="0">
              <a:ln w="12700" cmpd="sng"/>
              <a:solidFill>
                <a:srgbClr val="ffc000"/>
              </a:solidFill>
              <a:effectLst>
                <a:glow rad="127000">
                  <a:schemeClr val="tx1">
                    <a:lumMod val="75000"/>
                    <a:lumOff val="25000"/>
                    <a:alpha val="29000"/>
                  </a:schemeClr>
                </a:glow>
                <a:outerShdw blurRad="38100" dist="38100" algn="tl">
                  <a:srgbClr val="000000">
                    <a:alpha val="43140"/>
                  </a:srgbClr>
                </a:outerShdw>
                <a:reflection blurRad="254000" stA="18000" endA="50" endPos="400" dist="101600" dir="5400000" sy="-100000" algn="bl" rotWithShape="0"/>
              </a:effectLst>
              <a:latin typeface="微软雅黑"/>
              <a:cs typeface="微软雅黑"/>
            </a:endParaRPr>
          </a:p>
        </p:txBody>
      </p:sp>
    </p:spTree>
    <p:custDataLst>
      <p:tags r:id="rId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5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Sp="0">
  <p:cSld>
    <p:bg>
      <p:bgPr shadeToTitle="0">
        <a:blipFill rotWithShape="1">
          <a:blip r:embed="rId3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318135" y="1554229"/>
            <a:ext cx="7069455" cy="9013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xmlns:mc="http://schemas.openxmlformats.org/markup-compatibility/2006" xmlns:hp="http://schemas.haansoft.com/office/presentation/8.0" lang="en-US" altLang="en-US" sz="5400" b="1" spc="300" mc:Ignorable="hp" hp:hslEmbossed="0">
                <a:ln w="12700" cmpd="sng"/>
                <a:solidFill>
                  <a:srgbClr val="ffc000"/>
                </a:solidFill>
                <a:effectLst>
                  <a:glow rad="127000">
                    <a:schemeClr val="tx1">
                      <a:lumMod val="75000"/>
                      <a:lumOff val="25000"/>
                      <a:alpha val="29000"/>
                    </a:schemeClr>
                  </a:glow>
                  <a:outerShdw blurRad="38100" dist="38100" algn="tl">
                    <a:srgbClr val="000000">
                      <a:alpha val="43140"/>
                    </a:srgbClr>
                  </a:outerShdw>
                  <a:reflection blurRad="254000" stA="18000" endA="50" endPos="400" dist="101600" dir="5400000" sy="-100000" algn="bl" rotWithShape="0"/>
                </a:effectLst>
                <a:latin typeface="微软雅黑"/>
                <a:cs typeface="微软雅黑"/>
              </a:rPr>
              <a:t>如果肉体的力量更大</a:t>
            </a:r>
            <a:r>
              <a:rPr xmlns:mc="http://schemas.openxmlformats.org/markup-compatibility/2006" xmlns:hp="http://schemas.haansoft.com/office/presentation/8.0" lang="en-US" altLang="ko-KR" sz="5400" b="1" spc="300" mc:Ignorable="hp" hp:hslEmbossed="0">
                <a:ln w="12700" cmpd="sng"/>
                <a:solidFill>
                  <a:srgbClr val="ffc000"/>
                </a:solidFill>
                <a:effectLst>
                  <a:glow rad="127000">
                    <a:schemeClr val="tx1">
                      <a:lumMod val="75000"/>
                      <a:lumOff val="25000"/>
                      <a:alpha val="29000"/>
                    </a:schemeClr>
                  </a:glow>
                  <a:outerShdw blurRad="38100" dist="38100" algn="tl">
                    <a:srgbClr val="000000">
                      <a:alpha val="43140"/>
                    </a:srgbClr>
                  </a:outerShdw>
                  <a:reflection blurRad="254000" stA="18000" endA="50" endPos="400" dist="101600" dir="5400000" sy="-100000" algn="bl" rotWithShape="0"/>
                </a:effectLst>
                <a:latin typeface="微软雅黑"/>
                <a:cs typeface="微软雅黑"/>
              </a:rPr>
              <a:t>?</a:t>
            </a:r>
            <a:endParaRPr xmlns:mc="http://schemas.openxmlformats.org/markup-compatibility/2006" xmlns:hp="http://schemas.haansoft.com/office/presentation/8.0" lang="en-US" altLang="ko-KR" sz="5400" b="1" spc="300" mc:Ignorable="hp" hp:hslEmbossed="0">
              <a:ln w="12700" cmpd="sng"/>
              <a:solidFill>
                <a:srgbClr val="ffc000"/>
              </a:solidFill>
              <a:effectLst>
                <a:glow rad="127000">
                  <a:schemeClr val="tx1">
                    <a:lumMod val="75000"/>
                    <a:lumOff val="25000"/>
                    <a:alpha val="29000"/>
                  </a:schemeClr>
                </a:glow>
                <a:outerShdw blurRad="38100" dist="38100" algn="tl">
                  <a:srgbClr val="000000">
                    <a:alpha val="43140"/>
                  </a:srgbClr>
                </a:outerShdw>
                <a:reflection blurRad="254000" stA="18000" endA="50" endPos="400" dist="101600" dir="5400000" sy="-100000" algn="bl" rotWithShape="0"/>
              </a:effectLst>
              <a:latin typeface="微软雅黑"/>
              <a:cs typeface="微软雅黑"/>
            </a:endParaRPr>
          </a:p>
        </p:txBody>
      </p:sp>
    </p:spTree>
    <p:custDataLst>
      <p:tags r:id="rId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6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Sp="0">
  <p:cSld>
    <p:bg>
      <p:bgPr shadeToTitle="0">
        <a:blipFill rotWithShape="1">
          <a:blip r:embed="rId3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033934" y="2386322"/>
            <a:ext cx="5305906" cy="10693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buClrTx/>
              <a:buFontTx/>
              <a:defRPr/>
            </a:pPr>
            <a:r>
              <a:rPr xmlns:mc="http://schemas.openxmlformats.org/markup-compatibility/2006" xmlns:hp="http://schemas.haansoft.com/office/presentation/8.0" lang="en-US" altLang="en-US" sz="3200" b="1" spc="300" mc:Ignorable="hp" hp:hslEmbossed="0">
                <a:ln w="12700" cmpd="sng"/>
                <a:solidFill>
                  <a:schemeClr val="bg1"/>
                </a:solidFill>
                <a:effectLst>
                  <a:glow rad="127000">
                    <a:schemeClr val="tx1">
                      <a:lumMod val="75000"/>
                      <a:lumOff val="25000"/>
                      <a:alpha val="29000"/>
                    </a:schemeClr>
                  </a:glow>
                  <a:outerShdw blurRad="38100" dist="38100" algn="tl">
                    <a:srgbClr val="000000">
                      <a:alpha val="43140"/>
                    </a:srgbClr>
                  </a:outerShdw>
                  <a:reflection blurRad="254000" stA="18000" endA="50" endPos="400" dist="101600" dir="5400000" sy="-100000" algn="bl" rotWithShape="0"/>
                </a:effectLst>
                <a:latin typeface="微软雅黑"/>
                <a:cs typeface="微软雅黑"/>
              </a:rPr>
              <a:t>肉体妥协的话</a:t>
            </a:r>
            <a:r>
              <a:rPr xmlns:mc="http://schemas.openxmlformats.org/markup-compatibility/2006" xmlns:hp="http://schemas.haansoft.com/office/presentation/8.0" lang="ko-KR" altLang="en-US" sz="3200" b="1" spc="300" mc:Ignorable="hp" hp:hslEmbossed="0">
                <a:ln w="12700" cmpd="sng"/>
                <a:solidFill>
                  <a:schemeClr val="bg1"/>
                </a:solidFill>
                <a:effectLst>
                  <a:glow rad="127000">
                    <a:schemeClr val="tx1">
                      <a:lumMod val="75000"/>
                      <a:lumOff val="25000"/>
                      <a:alpha val="29000"/>
                    </a:schemeClr>
                  </a:glow>
                  <a:outerShdw blurRad="38100" dist="38100" algn="tl">
                    <a:srgbClr val="000000">
                      <a:alpha val="43140"/>
                    </a:srgbClr>
                  </a:outerShdw>
                  <a:reflection blurRad="254000" stA="18000" endA="50" endPos="400" dist="101600" dir="5400000" sy="-100000" algn="bl" rotWithShape="0"/>
                </a:effectLst>
                <a:latin typeface="微软雅黑"/>
                <a:cs typeface="微软雅黑"/>
              </a:rPr>
              <a:t> </a:t>
            </a:r>
            <a:endParaRPr xmlns:mc="http://schemas.openxmlformats.org/markup-compatibility/2006" xmlns:hp="http://schemas.haansoft.com/office/presentation/8.0" lang="ko-KR" altLang="en-US" sz="3200" b="1" spc="300" mc:Ignorable="hp" hp:hslEmbossed="0">
              <a:ln w="12700" cmpd="sng"/>
              <a:solidFill>
                <a:schemeClr val="bg1"/>
              </a:solidFill>
              <a:effectLst>
                <a:glow rad="127000">
                  <a:schemeClr val="tx1">
                    <a:lumMod val="75000"/>
                    <a:lumOff val="25000"/>
                    <a:alpha val="29000"/>
                  </a:schemeClr>
                </a:glow>
                <a:outerShdw blurRad="38100" dist="38100" algn="tl">
                  <a:srgbClr val="000000">
                    <a:alpha val="43140"/>
                  </a:srgbClr>
                </a:outerShdw>
                <a:reflection blurRad="254000" stA="18000" endA="50" endPos="400" dist="101600" dir="5400000" sy="-100000" algn="bl" rotWithShape="0"/>
              </a:effectLst>
              <a:latin typeface="微软雅黑"/>
              <a:cs typeface="微软雅黑"/>
            </a:endParaRPr>
          </a:p>
          <a:p>
            <a:pPr>
              <a:buClrTx/>
              <a:buFontTx/>
              <a:defRPr/>
            </a:pPr>
            <a:r>
              <a:rPr xmlns:mc="http://schemas.openxmlformats.org/markup-compatibility/2006" xmlns:hp="http://schemas.haansoft.com/office/presentation/8.0" lang="en-US" altLang="ko-KR" sz="3200" b="1" spc="300" mc:Ignorable="hp" hp:hslEmbossed="0">
                <a:ln w="12700" cmpd="sng"/>
                <a:solidFill>
                  <a:schemeClr val="bg1"/>
                </a:solidFill>
                <a:effectLst>
                  <a:glow rad="127000">
                    <a:schemeClr val="tx1">
                      <a:lumMod val="75000"/>
                      <a:lumOff val="25000"/>
                      <a:alpha val="29000"/>
                    </a:schemeClr>
                  </a:glow>
                  <a:outerShdw blurRad="38100" dist="38100" algn="tl">
                    <a:srgbClr val="000000">
                      <a:alpha val="43140"/>
                    </a:srgbClr>
                  </a:outerShdw>
                  <a:reflection blurRad="254000" stA="18000" endA="50" endPos="400" dist="101600" dir="5400000" sy="-100000" algn="bl" rotWithShape="0"/>
                </a:effectLst>
                <a:latin typeface="微软雅黑"/>
                <a:cs typeface="微软雅黑"/>
              </a:rPr>
              <a:t>       </a:t>
            </a:r>
            <a:r>
              <a:rPr xmlns:mc="http://schemas.openxmlformats.org/markup-compatibility/2006" xmlns:hp="http://schemas.haansoft.com/office/presentation/8.0" lang="en-US" altLang="en-US" sz="3200" b="1" spc="300" mc:Ignorable="hp" hp:hslEmbossed="0">
                <a:ln w="12700" cmpd="sng"/>
                <a:solidFill>
                  <a:schemeClr val="bg1"/>
                </a:solidFill>
                <a:effectLst>
                  <a:glow rad="127000">
                    <a:schemeClr val="tx1">
                      <a:lumMod val="75000"/>
                      <a:lumOff val="25000"/>
                      <a:alpha val="29000"/>
                    </a:schemeClr>
                  </a:glow>
                  <a:outerShdw blurRad="38100" dist="38100" algn="tl">
                    <a:srgbClr val="000000">
                      <a:alpha val="43140"/>
                    </a:srgbClr>
                  </a:outerShdw>
                  <a:reflection blurRad="254000" stA="18000" endA="50" endPos="400" dist="101600" dir="5400000" sy="-100000" algn="bl" rotWithShape="0"/>
                </a:effectLst>
                <a:latin typeface="微软雅黑"/>
                <a:cs typeface="微软雅黑"/>
              </a:rPr>
              <a:t>就会过着舒适的生活</a:t>
            </a:r>
            <a:endParaRPr xmlns:mc="http://schemas.openxmlformats.org/markup-compatibility/2006" xmlns:hp="http://schemas.haansoft.com/office/presentation/8.0" lang="en-US" altLang="en-US" sz="3200" b="1" spc="300" mc:Ignorable="hp" hp:hslEmbossed="0">
              <a:ln w="12700" cmpd="sng"/>
              <a:solidFill>
                <a:schemeClr val="bg1"/>
              </a:solidFill>
              <a:effectLst>
                <a:glow rad="127000">
                  <a:schemeClr val="tx1">
                    <a:lumMod val="75000"/>
                    <a:lumOff val="25000"/>
                    <a:alpha val="29000"/>
                  </a:schemeClr>
                </a:glow>
                <a:outerShdw blurRad="38100" dist="38100" algn="tl">
                  <a:srgbClr val="000000">
                    <a:alpha val="43140"/>
                  </a:srgbClr>
                </a:outerShdw>
                <a:reflection blurRad="254000" stA="18000" endA="50" endPos="400" dist="101600" dir="5400000" sy="-100000" algn="bl" rotWithShape="0"/>
              </a:effectLst>
              <a:latin typeface="微软雅黑"/>
              <a:cs typeface="微软雅黑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32459" y="1554229"/>
            <a:ext cx="5269230" cy="7489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xmlns:mc="http://schemas.openxmlformats.org/markup-compatibility/2006" xmlns:hp="http://schemas.haansoft.com/office/presentation/8.0" lang="en-US" altLang="en-US" sz="4400" b="1" spc="300" mc:Ignorable="hp" hp:hslEmbossed="0">
                <a:ln w="12700" cmpd="sng"/>
                <a:solidFill>
                  <a:srgbClr val="ffc000"/>
                </a:solidFill>
                <a:effectLst>
                  <a:glow rad="127000">
                    <a:schemeClr val="tx1">
                      <a:lumMod val="75000"/>
                      <a:lumOff val="25000"/>
                      <a:alpha val="29000"/>
                    </a:schemeClr>
                  </a:glow>
                  <a:outerShdw blurRad="38100" dist="38100" algn="tl">
                    <a:srgbClr val="000000">
                      <a:alpha val="43140"/>
                    </a:srgbClr>
                  </a:outerShdw>
                  <a:reflection blurRad="254000" stA="18000" endA="50" endPos="400" dist="101600" dir="5400000" sy="-100000" algn="bl" rotWithShape="0"/>
                </a:effectLst>
                <a:latin typeface="微软雅黑"/>
                <a:cs typeface="微软雅黑"/>
              </a:rPr>
              <a:t>如果肉体力量更大</a:t>
            </a:r>
            <a:r>
              <a:rPr xmlns:mc="http://schemas.openxmlformats.org/markup-compatibility/2006" xmlns:hp="http://schemas.haansoft.com/office/presentation/8.0" lang="en-US" altLang="ko-KR" sz="4400" b="1" spc="300" mc:Ignorable="hp" hp:hslEmbossed="0">
                <a:ln w="12700" cmpd="sng"/>
                <a:solidFill>
                  <a:srgbClr val="ffc000"/>
                </a:solidFill>
                <a:effectLst>
                  <a:glow rad="127000">
                    <a:schemeClr val="tx1">
                      <a:lumMod val="75000"/>
                      <a:lumOff val="25000"/>
                      <a:alpha val="29000"/>
                    </a:schemeClr>
                  </a:glow>
                  <a:outerShdw blurRad="38100" dist="38100" algn="tl">
                    <a:srgbClr val="000000">
                      <a:alpha val="43140"/>
                    </a:srgbClr>
                  </a:outerShdw>
                  <a:reflection blurRad="254000" stA="18000" endA="50" endPos="400" dist="101600" dir="5400000" sy="-100000" algn="bl" rotWithShape="0"/>
                </a:effectLst>
                <a:latin typeface="微软雅黑"/>
                <a:cs typeface="微软雅黑"/>
              </a:rPr>
              <a:t>?</a:t>
            </a:r>
            <a:endParaRPr xmlns:mc="http://schemas.openxmlformats.org/markup-compatibility/2006" xmlns:hp="http://schemas.haansoft.com/office/presentation/8.0" lang="en-US" altLang="ko-KR" sz="4400" b="1" spc="300" mc:Ignorable="hp" hp:hslEmbossed="0">
              <a:solidFill>
                <a:srgbClr val="ffc000"/>
              </a:solidFill>
              <a:latin typeface="微软雅黑"/>
              <a:cs typeface="微软雅黑"/>
            </a:endParaRPr>
          </a:p>
        </p:txBody>
      </p:sp>
    </p:spTree>
    <p:custDataLst>
      <p:tags r:id="rId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7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Sp="0">
  <p:cSld>
    <p:bg>
      <p:bgPr shadeToTitle="0">
        <a:blipFill rotWithShape="1">
          <a:blip r:embed="rId3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Visual search query image"/>
          <p:cNvPicPr>
            <a:picLocks noChangeAspect="1" noChangeArrowheads="1"/>
          </p:cNvPicPr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1077643" y="1374463"/>
            <a:ext cx="5491146" cy="3334623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10" name="文本框 9"/>
          <p:cNvSpPr txBox="1"/>
          <p:nvPr/>
        </p:nvSpPr>
        <p:spPr>
          <a:xfrm>
            <a:off x="1049705" y="4263720"/>
            <a:ext cx="4282048" cy="8207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xmlns:mc="http://schemas.openxmlformats.org/markup-compatibility/2006" xmlns:hp="http://schemas.haansoft.com/office/presentation/8.0" lang="en-US" altLang="en-US" sz="6000" b="1" spc="300" mc:Ignorable="hp" hp:hslEmbossed="0">
                <a:ln w="12700" cmpd="sng"/>
                <a:solidFill>
                  <a:schemeClr val="bg2"/>
                </a:solidFill>
                <a:effectLst>
                  <a:glow rad="127000">
                    <a:schemeClr val="tx1">
                      <a:lumMod val="75000"/>
                      <a:lumOff val="25000"/>
                      <a:alpha val="29000"/>
                    </a:schemeClr>
                  </a:glow>
                  <a:outerShdw blurRad="38100" dist="38100" algn="tl">
                    <a:srgbClr val="000000">
                      <a:alpha val="43140"/>
                    </a:srgbClr>
                  </a:outerShdw>
                  <a:reflection blurRad="254000" stA="18000" endA="50" endPos="400" dist="101600" dir="5400000" sy="-100000" algn="bl" rotWithShape="0"/>
                </a:effectLst>
                <a:latin typeface="10X10"/>
                <a:ea typeface="10X10"/>
              </a:rPr>
              <a:t>新的心</a:t>
            </a:r>
            <a:endParaRPr xmlns:mc="http://schemas.openxmlformats.org/markup-compatibility/2006" xmlns:hp="http://schemas.haansoft.com/office/presentation/8.0" lang="en-US" altLang="en-US" sz="6000" b="1" spc="300" mc:Ignorable="hp" hp:hslEmbossed="0">
              <a:ln w="12700" cmpd="sng"/>
              <a:solidFill>
                <a:schemeClr val="bg2"/>
              </a:solidFill>
              <a:effectLst>
                <a:glow rad="127000">
                  <a:schemeClr val="tx1">
                    <a:lumMod val="75000"/>
                    <a:lumOff val="25000"/>
                    <a:alpha val="29000"/>
                  </a:schemeClr>
                </a:glow>
                <a:outerShdw blurRad="38100" dist="38100" algn="tl">
                  <a:srgbClr val="000000">
                    <a:alpha val="43140"/>
                  </a:srgbClr>
                </a:outerShdw>
                <a:reflection blurRad="254000" stA="18000" endA="50" endPos="400" dist="101600" dir="5400000" sy="-100000" algn="bl" rotWithShape="0"/>
              </a:effectLst>
              <a:latin typeface="10X10"/>
              <a:ea typeface="10X10"/>
            </a:endParaRPr>
          </a:p>
        </p:txBody>
      </p:sp>
    </p:spTree>
    <p:custDataLst>
      <p:tags r:id="rId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8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Sp="0">
  <p:cSld>
    <p:bg>
      <p:bgPr shadeToTitle="0">
        <a:blipFill rotWithShape="1">
          <a:blip r:embed="rId3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Visual search query image"/>
          <p:cNvPicPr>
            <a:picLocks noChangeAspect="1" noChangeArrowheads="1"/>
          </p:cNvPicPr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1077643" y="1374463"/>
            <a:ext cx="5491146" cy="3334623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10" name="文本框 9"/>
          <p:cNvSpPr txBox="1"/>
          <p:nvPr/>
        </p:nvSpPr>
        <p:spPr>
          <a:xfrm>
            <a:off x="902348" y="4291262"/>
            <a:ext cx="4282048" cy="6832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xmlns:mc="http://schemas.openxmlformats.org/markup-compatibility/2006" xmlns:hp="http://schemas.haansoft.com/office/presentation/8.0" lang="en-US" altLang="en-US" sz="4800" b="1" spc="300" mc:Ignorable="hp" hp:hslEmbossed="0">
                <a:ln w="12700" cmpd="sng"/>
                <a:solidFill>
                  <a:schemeClr val="bg2"/>
                </a:solidFill>
                <a:effectLst>
                  <a:glow rad="127000">
                    <a:schemeClr val="tx1">
                      <a:lumMod val="75000"/>
                      <a:lumOff val="25000"/>
                      <a:alpha val="29000"/>
                    </a:schemeClr>
                  </a:glow>
                  <a:outerShdw blurRad="38100" dist="38100" algn="tl">
                    <a:srgbClr val="000000">
                      <a:alpha val="43140"/>
                    </a:srgbClr>
                  </a:outerShdw>
                  <a:reflection blurRad="254000" stA="18000" endA="50" endPos="400" dist="101600" dir="5400000" sy="-100000" algn="bl" rotWithShape="0"/>
                </a:effectLst>
                <a:latin typeface="10X10"/>
                <a:ea typeface="10X10"/>
              </a:rPr>
              <a:t>新的心</a:t>
            </a:r>
            <a:endParaRPr xmlns:mc="http://schemas.openxmlformats.org/markup-compatibility/2006" xmlns:hp="http://schemas.haansoft.com/office/presentation/8.0" lang="en-US" altLang="en-US" sz="4800" b="1" spc="300" mc:Ignorable="hp" hp:hslEmbossed="0">
              <a:ln w="12700" cmpd="sng"/>
              <a:solidFill>
                <a:schemeClr val="bg2"/>
              </a:solidFill>
              <a:effectLst>
                <a:glow rad="127000">
                  <a:schemeClr val="tx1">
                    <a:lumMod val="75000"/>
                    <a:lumOff val="25000"/>
                    <a:alpha val="29000"/>
                  </a:schemeClr>
                </a:glow>
                <a:outerShdw blurRad="38100" dist="38100" algn="tl">
                  <a:srgbClr val="000000">
                    <a:alpha val="43140"/>
                  </a:srgbClr>
                </a:outerShdw>
                <a:reflection blurRad="254000" stA="18000" endA="50" endPos="400" dist="101600" dir="5400000" sy="-100000" algn="bl" rotWithShape="0"/>
              </a:effectLst>
              <a:latin typeface="10X10"/>
              <a:ea typeface="10X1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297225" y="4896707"/>
            <a:ext cx="6094602" cy="10640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3200">
                <a:solidFill>
                  <a:schemeClr val="lt1"/>
                </a:solidFill>
              </a:rPr>
              <a:t>极大的应许</a:t>
            </a:r>
            <a:endParaRPr lang="zh-CN" altLang="en-US" sz="3200">
              <a:solidFill>
                <a:schemeClr val="lt1"/>
              </a:solidFill>
            </a:endParaRPr>
          </a:p>
          <a:p>
            <a:pPr>
              <a:defRPr/>
            </a:pPr>
            <a:r>
              <a:rPr lang="zh-CN" altLang="en-US" sz="3200">
                <a:solidFill>
                  <a:schemeClr val="lt1"/>
                </a:solidFill>
              </a:rPr>
              <a:t>就是将圣灵赐给我们</a:t>
            </a:r>
            <a:endParaRPr lang="zh-CN" altLang="en-US" sz="3200">
              <a:solidFill>
                <a:schemeClr val="lt1"/>
              </a:solidFill>
            </a:endParaRPr>
          </a:p>
        </p:txBody>
      </p:sp>
    </p:spTree>
    <p:custDataLst>
      <p:tags r:id="rId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9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Sp="0">
  <p:cSld>
    <p:bg>
      <p:bgPr shadeToTitle="0">
        <a:blipFill rotWithShape="1">
          <a:blip r:embed="rId3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图片 101"/>
          <p:cNvPicPr/>
          <p:nvPr/>
        </p:nvPicPr>
        <p:blipFill rotWithShape="1">
          <a:blip r:embed="rId4"/>
          <a:srcRect b="6140"/>
          <a:stretch>
            <a:fillRect/>
          </a:stretch>
        </p:blipFill>
        <p:spPr>
          <a:xfrm>
            <a:off x="448310" y="466725"/>
            <a:ext cx="6096000" cy="429133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3" name="文本框 3"/>
          <p:cNvSpPr txBox="1"/>
          <p:nvPr/>
        </p:nvSpPr>
        <p:spPr>
          <a:xfrm>
            <a:off x="4217883" y="797559"/>
            <a:ext cx="1878117" cy="44831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xmlns:mc="http://schemas.openxmlformats.org/markup-compatibility/2006" xmlns:hp="http://schemas.haansoft.com/office/presentation/8.0" lang="zh-CN" sz="2400" mc:Ignorable="hp" hp:hslEmbossed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</a:rPr>
              <a:t>马太福音</a:t>
            </a:r>
            <a:r>
              <a:rPr xmlns:mc="http://schemas.openxmlformats.org/markup-compatibility/2006" xmlns:hp="http://schemas.haansoft.com/office/presentation/8.0" lang="en-US" altLang="zh-CN" sz="2400" mc:Ignorable="hp" hp:hslEmbossed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</a:rPr>
              <a:t>5</a:t>
            </a:r>
            <a:r>
              <a:rPr xmlns:mc="http://schemas.openxmlformats.org/markup-compatibility/2006" xmlns:hp="http://schemas.haansoft.com/office/presentation/8.0" lang="zh-CN" altLang="en-US" sz="2400" mc:Ignorable="hp" hp:hslEmbossed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</a:rPr>
              <a:t>章</a:t>
            </a:r>
            <a:endParaRPr xmlns:mc="http://schemas.openxmlformats.org/markup-compatibility/2006" xmlns:hp="http://schemas.haansoft.com/office/presentation/8.0" lang="zh-CN" altLang="en-US" sz="2400" mc:Ignorable="hp" hp:hslEmbossed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40"/>
                  </a:srgbClr>
                </a:outerShdw>
              </a:effectLst>
            </a:endParaRPr>
          </a:p>
        </p:txBody>
      </p:sp>
      <p:sp>
        <p:nvSpPr>
          <p:cNvPr id="104" name="文本框 1"/>
          <p:cNvSpPr txBox="1"/>
          <p:nvPr/>
        </p:nvSpPr>
        <p:spPr>
          <a:xfrm>
            <a:off x="1655022" y="2164714"/>
            <a:ext cx="4763770" cy="4527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altLang="zh-CN" sz="2400">
                <a:solidFill>
                  <a:schemeClr val="bg1"/>
                </a:solidFill>
                <a:latin typeface="微软雅黑"/>
                <a:ea typeface="微软雅黑"/>
                <a:cs typeface="微软雅黑"/>
              </a:rPr>
              <a:t>“</a:t>
            </a:r>
            <a:r>
              <a:rPr lang="zh-CN" altLang="en-US" sz="2400">
                <a:solidFill>
                  <a:schemeClr val="bg1"/>
                </a:solidFill>
                <a:latin typeface="微软雅黑"/>
                <a:ea typeface="微软雅黑"/>
                <a:cs typeface="微软雅黑"/>
              </a:rPr>
              <a:t>你要原谅你的仇敌七十个七次</a:t>
            </a:r>
            <a:r>
              <a:rPr lang="en-US" altLang="zh-CN" sz="2400">
                <a:solidFill>
                  <a:schemeClr val="bg1"/>
                </a:solidFill>
                <a:latin typeface="微软雅黑"/>
                <a:ea typeface="微软雅黑"/>
                <a:cs typeface="微软雅黑"/>
              </a:rPr>
              <a:t>”</a:t>
            </a:r>
            <a:endParaRPr lang="en-US" altLang="zh-CN" sz="2400">
              <a:solidFill>
                <a:schemeClr val="bg1"/>
              </a:solidFill>
              <a:latin typeface="微软雅黑"/>
              <a:ea typeface="微软雅黑"/>
              <a:cs typeface="微软雅黑"/>
            </a:endParaRPr>
          </a:p>
        </p:txBody>
      </p:sp>
      <p:sp>
        <p:nvSpPr>
          <p:cNvPr id="105" name="文本框 4"/>
          <p:cNvSpPr txBox="1"/>
          <p:nvPr/>
        </p:nvSpPr>
        <p:spPr>
          <a:xfrm>
            <a:off x="3704803" y="1280794"/>
            <a:ext cx="2324523" cy="45085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zh-CN" altLang="en-US" sz="2400">
                <a:solidFill>
                  <a:schemeClr val="bg1"/>
                </a:solidFill>
                <a:latin typeface="微软雅黑"/>
                <a:ea typeface="微软雅黑"/>
                <a:cs typeface="微软雅黑"/>
              </a:rPr>
              <a:t>要爱你们的仇敌</a:t>
            </a:r>
            <a:endParaRPr lang="en-US" altLang="zh-CN" sz="2400">
              <a:solidFill>
                <a:schemeClr val="bg1"/>
              </a:solidFill>
              <a:latin typeface="微软雅黑"/>
              <a:ea typeface="微软雅黑"/>
              <a:cs typeface="微软雅黑"/>
            </a:endParaRPr>
          </a:p>
        </p:txBody>
      </p:sp>
    </p:spTree>
    <p:custDataLst>
      <p:tags r:id="rId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Sp="0">
  <p:cSld>
    <p:bg>
      <p:bgPr shadeToTitle="0">
        <a:blipFill rotWithShape="1">
          <a:blip r:embed="rId3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3167560" y="5264132"/>
            <a:ext cx="6062980" cy="9061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xmlns:mc="http://schemas.openxmlformats.org/markup-compatibility/2006" xmlns:hp="http://schemas.haansoft.com/office/presentation/8.0" lang="en-US" altLang="en-US" sz="5400" b="1" spc="300" mc:Ignorable="hp" hp:hslEmbossed="0">
                <a:ln w="12700" cmpd="sng"/>
                <a:solidFill>
                  <a:srgbClr val="ffc000"/>
                </a:solidFill>
                <a:effectLst>
                  <a:glow rad="127000">
                    <a:schemeClr val="tx1">
                      <a:lumMod val="75000"/>
                      <a:lumOff val="25000"/>
                      <a:alpha val="29000"/>
                    </a:schemeClr>
                  </a:glow>
                  <a:outerShdw blurRad="38100" dist="38100" algn="tl">
                    <a:srgbClr val="000000">
                      <a:alpha val="43140"/>
                    </a:srgbClr>
                  </a:outerShdw>
                  <a:reflection blurRad="254000" stA="18000" endA="50" endPos="400" dist="101600" dir="5400000" sy="-100000" algn="bl" rotWithShape="0"/>
                </a:effectLst>
                <a:latin typeface="微软雅黑"/>
                <a:cs typeface="微软雅黑"/>
              </a:rPr>
              <a:t>罪</a:t>
            </a:r>
            <a:r>
              <a:rPr lang="ko-KR" altLang="en-US" sz="5400" b="1">
                <a:ln w="12700" cmpd="sng"/>
                <a:solidFill>
                  <a:schemeClr val="bg1"/>
                </a:solidFill>
                <a:effectLst/>
                <a:latin typeface="微软雅黑"/>
                <a:cs typeface="YoonGothic Medium"/>
                <a:sym typeface="+mn-ea"/>
              </a:rPr>
              <a:t> ➱ </a:t>
            </a:r>
            <a:r>
              <a:rPr xmlns:mc="http://schemas.openxmlformats.org/markup-compatibility/2006" xmlns:hp="http://schemas.haansoft.com/office/presentation/8.0" lang="en-US" altLang="en-US" sz="5400" b="1" spc="300" mc:Ignorable="hp" hp:hslEmbossed="0">
                <a:ln w="12700" cmpd="sng"/>
                <a:solidFill>
                  <a:srgbClr val="ffc000"/>
                </a:solidFill>
                <a:effectLst>
                  <a:glow rad="127000">
                    <a:schemeClr val="tx1">
                      <a:lumMod val="75000"/>
                      <a:lumOff val="25000"/>
                      <a:alpha val="29000"/>
                    </a:schemeClr>
                  </a:glow>
                  <a:outerShdw blurRad="38100" dist="38100" algn="tl">
                    <a:srgbClr val="000000">
                      <a:alpha val="43140"/>
                    </a:srgbClr>
                  </a:outerShdw>
                  <a:reflection blurRad="254000" stA="18000" endA="50" endPos="400" dist="101600" dir="5400000" sy="-100000" algn="bl" rotWithShape="0"/>
                </a:effectLst>
                <a:latin typeface="微软雅黑"/>
                <a:cs typeface="微软雅黑"/>
              </a:rPr>
              <a:t>邪灵</a:t>
            </a:r>
            <a:endParaRPr xmlns:mc="http://schemas.openxmlformats.org/markup-compatibility/2006" xmlns:hp="http://schemas.haansoft.com/office/presentation/8.0" lang="en-US" altLang="en-US" sz="5400" b="1" spc="300" mc:Ignorable="hp" hp:hslEmbossed="0">
              <a:ln w="12700" cmpd="sng"/>
              <a:solidFill>
                <a:srgbClr val="ffc000"/>
              </a:solidFill>
              <a:effectLst>
                <a:glow rad="127000">
                  <a:schemeClr val="tx1">
                    <a:lumMod val="75000"/>
                    <a:lumOff val="25000"/>
                    <a:alpha val="29000"/>
                  </a:schemeClr>
                </a:glow>
                <a:outerShdw blurRad="38100" dist="38100" algn="tl">
                  <a:srgbClr val="000000">
                    <a:alpha val="43140"/>
                  </a:srgbClr>
                </a:outerShdw>
                <a:reflection blurRad="254000" stA="18000" endA="50" endPos="400" dist="101600" dir="5400000" sy="-100000" algn="bl" rotWithShape="0"/>
              </a:effectLst>
              <a:latin typeface="微软雅黑"/>
              <a:cs typeface="微软雅黑"/>
            </a:endParaRPr>
          </a:p>
        </p:txBody>
      </p:sp>
    </p:spTree>
    <p:custDataLst>
      <p:tags r:id="rId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20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Sp="0">
  <p:cSld>
    <p:bg>
      <p:bgPr shadeToTitle="0">
        <a:blipFill rotWithShape="1">
          <a:blip r:embed="rId3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图片 102"/>
          <p:cNvPicPr/>
          <p:nvPr/>
        </p:nvPicPr>
        <p:blipFill rotWithShape="1">
          <a:blip r:embed="rId4"/>
          <a:srcRect l="13060"/>
          <a:stretch>
            <a:fillRect/>
          </a:stretch>
        </p:blipFill>
        <p:spPr>
          <a:xfrm flipH="1">
            <a:off x="496761" y="856755"/>
            <a:ext cx="6469023" cy="4185029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sp>
        <p:nvSpPr>
          <p:cNvPr id="4" name="文本框 3"/>
          <p:cNvSpPr txBox="1"/>
          <p:nvPr/>
        </p:nvSpPr>
        <p:spPr>
          <a:xfrm>
            <a:off x="966703" y="1255555"/>
            <a:ext cx="4192270" cy="52322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defRPr/>
            </a:pPr>
            <a:r>
              <a:rPr lang="en-US" altLang="en-US" sz="2800">
                <a:solidFill>
                  <a:schemeClr val="bg1"/>
                </a:solidFill>
              </a:rPr>
              <a:t>替我们祷告的</a:t>
            </a:r>
            <a:endParaRPr lang="en-US" altLang="en-US" sz="2800">
              <a:solidFill>
                <a:schemeClr val="bg1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225210" y="1077233"/>
            <a:ext cx="2540000" cy="910176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defRPr/>
            </a:pPr>
            <a:r>
              <a:rPr xmlns:mc="http://schemas.openxmlformats.org/markup-compatibility/2006" xmlns:hp="http://schemas.haansoft.com/office/presentation/8.0" lang="en-US" altLang="en-US" sz="5400" mc:Ignorable="hp" hp:hslEmbossed="0">
                <a:ln w="12700" cmpd="sng"/>
                <a:solidFill>
                  <a:srgbClr val="ffc000"/>
                </a:solidFill>
                <a:effectLst>
                  <a:glow rad="127000">
                    <a:schemeClr val="tx1">
                      <a:lumMod val="75000"/>
                      <a:lumOff val="25000"/>
                      <a:alpha val="30000"/>
                    </a:schemeClr>
                  </a:glow>
                  <a:outerShdw blurRad="38100" dist="38100" algn="tl">
                    <a:srgbClr val="000000">
                      <a:alpha val="43140"/>
                    </a:srgbClr>
                  </a:outerShdw>
                  <a:reflection blurRad="254000" stA="18000" endA="50" endPos="400" dist="101600" dir="5400000" sy="-100000" algn="bl" rotWithShape="0"/>
                </a:effectLst>
                <a:latin typeface="10X10 Bold"/>
                <a:ea typeface="10X10 Bold"/>
                <a:cs typeface="YoonGothic Light"/>
              </a:rPr>
              <a:t>圣灵</a:t>
            </a:r>
            <a:endParaRPr xmlns:mc="http://schemas.openxmlformats.org/markup-compatibility/2006" xmlns:hp="http://schemas.haansoft.com/office/presentation/8.0" lang="en-US" altLang="en-US" sz="5400" mc:Ignorable="hp" hp:hslEmbossed="0">
              <a:ln w="12700" cmpd="sng"/>
              <a:solidFill>
                <a:srgbClr val="ffc000"/>
              </a:solidFill>
              <a:effectLst>
                <a:glow rad="127000">
                  <a:schemeClr val="tx1">
                    <a:lumMod val="75000"/>
                    <a:lumOff val="25000"/>
                    <a:alpha val="30000"/>
                  </a:schemeClr>
                </a:glow>
                <a:outerShdw blurRad="38100" dist="38100" algn="tl">
                  <a:srgbClr val="000000">
                    <a:alpha val="43140"/>
                  </a:srgbClr>
                </a:outerShdw>
                <a:reflection blurRad="254000" stA="18000" endA="50" endPos="400" dist="101600" dir="5400000" sy="-100000" algn="bl" rotWithShape="0"/>
              </a:effectLst>
              <a:latin typeface="10X10 Bold"/>
              <a:ea typeface="10X10 Bold"/>
              <a:cs typeface="YoonGothic Light"/>
            </a:endParaRPr>
          </a:p>
        </p:txBody>
      </p:sp>
    </p:spTree>
    <p:custDataLst>
      <p:tags r:id="rId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2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Sp="0">
  <p:cSld>
    <p:bg>
      <p:bgPr shadeToTitle="0">
        <a:blipFill rotWithShape="1">
          <a:blip r:embed="rId3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09709" y="1674866"/>
            <a:ext cx="1244240" cy="152801"/>
          </a:xfrm>
          <a:prstGeom prst="rect">
            <a:avLst/>
          </a:prstGeom>
          <a:solidFill>
            <a:srgbClr val="35c5ae">
              <a:alpha val="80000"/>
            </a:srgbClr>
          </a:solidFill>
          <a:ln>
            <a:noFill/>
          </a:ln>
        </p:spPr>
        <p:style>
          <a:lnRef idx="2">
            <a:srgbClr val="35c5ae">
              <a:shade val="50000"/>
            </a:srgbClr>
          </a:lnRef>
          <a:fillRef idx="1">
            <a:srgbClr val="35c5ae"/>
          </a:fillRef>
          <a:effectRef idx="0">
            <a:srgbClr val="35c5ae"/>
          </a:effectRef>
          <a:fontRef idx="minor">
            <a:srgbClr val="ffffff"/>
          </a:fontRef>
        </p:style>
        <p:txBody>
          <a:bodyPr anchor="ctr"/>
          <a:lstStyle/>
          <a:p>
            <a:pPr algn="ctr">
              <a:defRPr/>
            </a:pPr>
            <a:endParaRPr lang="zh-CN" altLang="en-US" sz="1865">
              <a:latin typeface="微软雅黑"/>
              <a:ea typeface="微软雅黑"/>
            </a:endParaRPr>
          </a:p>
        </p:txBody>
      </p:sp>
      <p:sp>
        <p:nvSpPr>
          <p:cNvPr id="3" name="任意多边形 8"/>
          <p:cNvSpPr/>
          <p:nvPr/>
        </p:nvSpPr>
        <p:spPr>
          <a:xfrm flipV="1">
            <a:off x="1853950" y="1674865"/>
            <a:ext cx="851321" cy="397880"/>
          </a:xfrm>
          <a:custGeom>
            <a:avLst/>
            <a:gdLst>
              <a:gd name="connsiteX0" fmla="*/ 0 w 742949"/>
              <a:gd name="connsiteY0" fmla="*/ 347230 h 347230"/>
              <a:gd name="connsiteX1" fmla="*/ 371475 w 742949"/>
              <a:gd name="connsiteY1" fmla="*/ 133350 h 347230"/>
              <a:gd name="connsiteX2" fmla="*/ 742949 w 742949"/>
              <a:gd name="connsiteY2" fmla="*/ 347229 h 347230"/>
              <a:gd name="connsiteX3" fmla="*/ 742949 w 742949"/>
              <a:gd name="connsiteY3" fmla="*/ 213879 h 347230"/>
              <a:gd name="connsiteX4" fmla="*/ 371475 w 742949"/>
              <a:gd name="connsiteY4" fmla="*/ 0 h 347230"/>
              <a:gd name="connsiteX5" fmla="*/ 0 w 742949"/>
              <a:gd name="connsiteY5" fmla="*/ 213879 h 34723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42949" h="347230">
                <a:moveTo>
                  <a:pt x="0" y="347230"/>
                </a:moveTo>
                <a:lnTo>
                  <a:pt x="371475" y="133350"/>
                </a:lnTo>
                <a:lnTo>
                  <a:pt x="742949" y="347229"/>
                </a:lnTo>
                <a:lnTo>
                  <a:pt x="742949" y="213879"/>
                </a:lnTo>
                <a:lnTo>
                  <a:pt x="371475" y="0"/>
                </a:lnTo>
                <a:lnTo>
                  <a:pt x="0" y="213879"/>
                </a:lnTo>
                <a:close/>
              </a:path>
            </a:pathLst>
          </a:custGeom>
          <a:solidFill>
            <a:srgbClr val="35c5ae">
              <a:alpha val="80000"/>
            </a:srgbClr>
          </a:solidFill>
          <a:ln>
            <a:noFill/>
          </a:ln>
        </p:spPr>
        <p:style>
          <a:lnRef idx="2">
            <a:srgbClr val="35c5ae">
              <a:shade val="50000"/>
            </a:srgbClr>
          </a:lnRef>
          <a:fillRef idx="1">
            <a:srgbClr val="35c5ae"/>
          </a:fillRef>
          <a:effectRef idx="0">
            <a:srgbClr val="35c5ae"/>
          </a:effectRef>
          <a:fontRef idx="minor">
            <a:srgbClr val="ffffff"/>
          </a:fontRef>
        </p:style>
        <p:txBody>
          <a:bodyPr anchor="ctr"/>
          <a:lstStyle/>
          <a:p>
            <a:pPr algn="ctr">
              <a:defRPr/>
            </a:pPr>
            <a:endParaRPr lang="zh-CN" altLang="en-US" sz="1865">
              <a:latin typeface="微软雅黑"/>
              <a:ea typeface="微软雅黑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705100" y="1675130"/>
            <a:ext cx="3836670" cy="153035"/>
          </a:xfrm>
          <a:prstGeom prst="rect">
            <a:avLst/>
          </a:prstGeom>
          <a:solidFill>
            <a:srgbClr val="35c5ae">
              <a:alpha val="80000"/>
            </a:srgbClr>
          </a:solidFill>
          <a:ln>
            <a:noFill/>
          </a:ln>
        </p:spPr>
        <p:style>
          <a:lnRef idx="2">
            <a:srgbClr val="35c5ae">
              <a:shade val="50000"/>
            </a:srgbClr>
          </a:lnRef>
          <a:fillRef idx="1">
            <a:srgbClr val="35c5ae"/>
          </a:fillRef>
          <a:effectRef idx="0">
            <a:srgbClr val="35c5ae"/>
          </a:effectRef>
          <a:fontRef idx="minor">
            <a:srgbClr val="ffffff"/>
          </a:fontRef>
        </p:style>
        <p:txBody>
          <a:bodyPr anchor="ctr"/>
          <a:lstStyle/>
          <a:p>
            <a:pPr algn="ctr">
              <a:defRPr/>
            </a:pPr>
            <a:endParaRPr lang="zh-CN" altLang="en-US" sz="1865">
              <a:latin typeface="微软雅黑"/>
              <a:ea typeface="微软雅黑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883960" y="702397"/>
            <a:ext cx="469317" cy="1069609"/>
          </a:xfrm>
          <a:prstGeom prst="rect">
            <a:avLst/>
          </a:prstGeom>
          <a:solidFill>
            <a:srgbClr val="d9d9d9">
              <a:alpha val="80000"/>
            </a:srgbClr>
          </a:solidFill>
          <a:ln>
            <a:noFill/>
          </a:ln>
          <a:scene3d>
            <a:camera prst="isometricLeftDown"/>
            <a:lightRig rig="threePt" dir="t"/>
          </a:scene3d>
        </p:spPr>
        <p:style>
          <a:lnRef idx="2">
            <a:srgbClr val="35c5ae">
              <a:shade val="50000"/>
            </a:srgbClr>
          </a:lnRef>
          <a:fillRef idx="1">
            <a:srgbClr val="35c5ae"/>
          </a:fillRef>
          <a:effectRef idx="0">
            <a:srgbClr val="35c5ae"/>
          </a:effectRef>
          <a:fontRef idx="minor">
            <a:srgbClr val="ffffff"/>
          </a:fontRef>
        </p:style>
        <p:txBody>
          <a:bodyPr anchor="ctr"/>
          <a:lstStyle/>
          <a:p>
            <a:pPr algn="ctr">
              <a:defRPr/>
            </a:pPr>
            <a:endParaRPr lang="zh-CN" altLang="en-US" sz="1865">
              <a:latin typeface="微软雅黑"/>
              <a:ea typeface="微软雅黑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224046" y="702397"/>
            <a:ext cx="469317" cy="1069609"/>
          </a:xfrm>
          <a:prstGeom prst="rect">
            <a:avLst/>
          </a:prstGeom>
          <a:solidFill>
            <a:srgbClr val="d9d9d9">
              <a:alpha val="80000"/>
            </a:srgbClr>
          </a:solidFill>
          <a:ln>
            <a:noFill/>
          </a:ln>
          <a:scene3d>
            <a:camera prst="isometricRightUp"/>
            <a:lightRig rig="threePt" dir="t"/>
          </a:scene3d>
        </p:spPr>
        <p:style>
          <a:lnRef idx="2">
            <a:srgbClr val="35c5ae">
              <a:shade val="50000"/>
            </a:srgbClr>
          </a:lnRef>
          <a:fillRef idx="1">
            <a:srgbClr val="35c5ae"/>
          </a:fillRef>
          <a:effectRef idx="0">
            <a:srgbClr val="35c5ae"/>
          </a:effectRef>
          <a:fontRef idx="minor">
            <a:srgbClr val="ffffff"/>
          </a:fontRef>
        </p:style>
        <p:txBody>
          <a:bodyPr anchor="ctr"/>
          <a:lstStyle/>
          <a:p>
            <a:pPr algn="ctr">
              <a:defRPr/>
            </a:pPr>
            <a:endParaRPr lang="zh-CN" altLang="en-US" sz="1865">
              <a:latin typeface="微软雅黑"/>
              <a:ea typeface="微软雅黑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622241" y="695960"/>
            <a:ext cx="3950335" cy="879475"/>
          </a:xfrm>
          <a:prstGeom prst="rect">
            <a:avLst/>
          </a:prstGeom>
          <a:solidFill>
            <a:srgbClr val="d9d9d9">
              <a:lumMod val="40000"/>
              <a:lumOff val="60000"/>
              <a:alpha val="80000"/>
            </a:srgbClr>
          </a:solidFill>
          <a:ln>
            <a:noFill/>
          </a:ln>
        </p:spPr>
        <p:style>
          <a:lnRef idx="2">
            <a:srgbClr val="35c5ae">
              <a:shade val="50000"/>
            </a:srgbClr>
          </a:lnRef>
          <a:fillRef idx="1">
            <a:srgbClr val="35c5ae"/>
          </a:fillRef>
          <a:effectRef idx="0">
            <a:srgbClr val="35c5ae"/>
          </a:effectRef>
          <a:fontRef idx="minor">
            <a:srgbClr val="ffffff"/>
          </a:fontRef>
        </p:style>
        <p:txBody>
          <a:bodyPr anchor="ctr"/>
          <a:lstStyle/>
          <a:p>
            <a:pPr algn="ctr">
              <a:defRPr/>
            </a:pPr>
            <a:endParaRPr lang="zh-CN" altLang="en-US" sz="1865">
              <a:latin typeface="微软雅黑"/>
              <a:ea typeface="微软雅黑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609709" y="702397"/>
            <a:ext cx="1345188" cy="879703"/>
          </a:xfrm>
          <a:prstGeom prst="rect">
            <a:avLst/>
          </a:prstGeom>
          <a:solidFill>
            <a:schemeClr val="accent2">
              <a:alpha val="80000"/>
            </a:schemeClr>
          </a:solidFill>
          <a:ln>
            <a:noFill/>
          </a:ln>
        </p:spPr>
        <p:style>
          <a:lnRef idx="2">
            <a:srgbClr val="35c5ae">
              <a:shade val="50000"/>
            </a:srgbClr>
          </a:lnRef>
          <a:fillRef idx="1">
            <a:srgbClr val="35c5ae"/>
          </a:fillRef>
          <a:effectRef idx="0">
            <a:srgbClr val="35c5ae"/>
          </a:effectRef>
          <a:fontRef idx="minor">
            <a:srgbClr val="ffffff"/>
          </a:fontRef>
        </p:style>
        <p:txBody>
          <a:bodyPr anchor="ctr"/>
          <a:lstStyle/>
          <a:p>
            <a:pPr algn="ctr">
              <a:defRPr/>
            </a:pPr>
            <a:r>
              <a:rPr xmlns:mc="http://schemas.openxmlformats.org/markup-compatibility/2006" xmlns:hp="http://schemas.haansoft.com/office/presentation/8.0" lang="en-US" altLang="en-US" sz="3600" mc:Ignorable="hp" hp:hslEmbossed="0">
                <a:ln w="12700" cmpd="sng"/>
                <a:solidFill>
                  <a:srgbClr val="ffc000"/>
                </a:solidFill>
                <a:effectLst>
                  <a:glow rad="127000">
                    <a:schemeClr val="tx1">
                      <a:lumMod val="75000"/>
                      <a:lumOff val="25000"/>
                      <a:alpha val="30000"/>
                    </a:schemeClr>
                  </a:glow>
                  <a:outerShdw blurRad="38100" dist="38100" algn="tl">
                    <a:srgbClr val="000000">
                      <a:alpha val="43140"/>
                    </a:srgbClr>
                  </a:outerShdw>
                  <a:reflection blurRad="254000" stA="18000" endA="50" endPos="400" dist="101600" dir="5400000" sy="-100000" algn="bl" rotWithShape="0"/>
                </a:effectLst>
                <a:latin typeface="10X10 Bold"/>
                <a:ea typeface="10X10 Bold"/>
                <a:cs typeface="YoonGothic Light"/>
              </a:rPr>
              <a:t>之前</a:t>
            </a:r>
            <a:endParaRPr xmlns:mc="http://schemas.openxmlformats.org/markup-compatibility/2006" xmlns:hp="http://schemas.haansoft.com/office/presentation/8.0" lang="en-US" altLang="en-US" sz="3600" mc:Ignorable="hp" hp:hslEmbossed="0">
              <a:ln w="12700" cmpd="sng"/>
              <a:solidFill>
                <a:srgbClr val="ffc000"/>
              </a:solidFill>
              <a:effectLst>
                <a:glow rad="127000">
                  <a:schemeClr val="tx1">
                    <a:lumMod val="75000"/>
                    <a:lumOff val="25000"/>
                    <a:alpha val="30000"/>
                  </a:schemeClr>
                </a:glow>
                <a:outerShdw blurRad="38100" dist="38100" algn="tl">
                  <a:srgbClr val="000000">
                    <a:alpha val="43140"/>
                  </a:srgbClr>
                </a:outerShdw>
                <a:reflection blurRad="254000" stA="18000" endA="50" endPos="400" dist="101600" dir="5400000" sy="-100000" algn="bl" rotWithShape="0"/>
              </a:effectLst>
              <a:latin typeface="10X10 Bold"/>
              <a:ea typeface="10X10 Bold"/>
              <a:cs typeface="YoonGothic Light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09709" y="3195586"/>
            <a:ext cx="1244240" cy="152801"/>
          </a:xfrm>
          <a:prstGeom prst="rect">
            <a:avLst/>
          </a:prstGeom>
          <a:solidFill>
            <a:srgbClr val="35c5ae">
              <a:alpha val="80000"/>
            </a:srgbClr>
          </a:solidFill>
          <a:ln>
            <a:noFill/>
          </a:ln>
        </p:spPr>
        <p:style>
          <a:lnRef idx="2">
            <a:srgbClr val="35c5ae">
              <a:shade val="50000"/>
            </a:srgbClr>
          </a:lnRef>
          <a:fillRef idx="1">
            <a:srgbClr val="35c5ae"/>
          </a:fillRef>
          <a:effectRef idx="0">
            <a:srgbClr val="35c5ae"/>
          </a:effectRef>
          <a:fontRef idx="minor">
            <a:srgbClr val="ffffff"/>
          </a:fontRef>
        </p:style>
        <p:txBody>
          <a:bodyPr anchor="ctr"/>
          <a:lstStyle/>
          <a:p>
            <a:pPr algn="ctr">
              <a:defRPr/>
            </a:pPr>
            <a:endParaRPr lang="zh-CN" altLang="en-US" sz="1865">
              <a:latin typeface="微软雅黑"/>
              <a:ea typeface="微软雅黑"/>
            </a:endParaRPr>
          </a:p>
        </p:txBody>
      </p:sp>
      <p:sp>
        <p:nvSpPr>
          <p:cNvPr id="12" name="任意多边形 24"/>
          <p:cNvSpPr/>
          <p:nvPr/>
        </p:nvSpPr>
        <p:spPr>
          <a:xfrm flipV="1">
            <a:off x="1853950" y="3195585"/>
            <a:ext cx="851321" cy="397880"/>
          </a:xfrm>
          <a:custGeom>
            <a:avLst/>
            <a:gdLst>
              <a:gd name="connsiteX0" fmla="*/ 0 w 742949"/>
              <a:gd name="connsiteY0" fmla="*/ 347230 h 347230"/>
              <a:gd name="connsiteX1" fmla="*/ 371475 w 742949"/>
              <a:gd name="connsiteY1" fmla="*/ 133350 h 347230"/>
              <a:gd name="connsiteX2" fmla="*/ 742949 w 742949"/>
              <a:gd name="connsiteY2" fmla="*/ 347229 h 347230"/>
              <a:gd name="connsiteX3" fmla="*/ 742949 w 742949"/>
              <a:gd name="connsiteY3" fmla="*/ 213879 h 347230"/>
              <a:gd name="connsiteX4" fmla="*/ 371475 w 742949"/>
              <a:gd name="connsiteY4" fmla="*/ 0 h 347230"/>
              <a:gd name="connsiteX5" fmla="*/ 0 w 742949"/>
              <a:gd name="connsiteY5" fmla="*/ 213879 h 34723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42949" h="347230">
                <a:moveTo>
                  <a:pt x="0" y="347230"/>
                </a:moveTo>
                <a:lnTo>
                  <a:pt x="371475" y="133350"/>
                </a:lnTo>
                <a:lnTo>
                  <a:pt x="742949" y="347229"/>
                </a:lnTo>
                <a:lnTo>
                  <a:pt x="742949" y="213879"/>
                </a:lnTo>
                <a:lnTo>
                  <a:pt x="371475" y="0"/>
                </a:lnTo>
                <a:lnTo>
                  <a:pt x="0" y="213879"/>
                </a:lnTo>
                <a:close/>
              </a:path>
            </a:pathLst>
          </a:custGeom>
          <a:solidFill>
            <a:srgbClr val="35c5ae">
              <a:alpha val="80000"/>
            </a:srgbClr>
          </a:solidFill>
          <a:ln>
            <a:noFill/>
          </a:ln>
        </p:spPr>
        <p:style>
          <a:lnRef idx="2">
            <a:srgbClr val="35c5ae">
              <a:shade val="50000"/>
            </a:srgbClr>
          </a:lnRef>
          <a:fillRef idx="1">
            <a:srgbClr val="35c5ae"/>
          </a:fillRef>
          <a:effectRef idx="0">
            <a:srgbClr val="35c5ae"/>
          </a:effectRef>
          <a:fontRef idx="minor">
            <a:srgbClr val="ffffff"/>
          </a:fontRef>
        </p:style>
        <p:txBody>
          <a:bodyPr anchor="ctr"/>
          <a:lstStyle/>
          <a:p>
            <a:pPr algn="ctr">
              <a:defRPr/>
            </a:pPr>
            <a:endParaRPr lang="zh-CN" altLang="en-US" sz="1865">
              <a:latin typeface="微软雅黑"/>
              <a:ea typeface="微软雅黑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2705100" y="3195320"/>
            <a:ext cx="3836670" cy="153035"/>
          </a:xfrm>
          <a:prstGeom prst="rect">
            <a:avLst/>
          </a:prstGeom>
          <a:solidFill>
            <a:srgbClr val="35c5ae">
              <a:alpha val="80000"/>
            </a:srgbClr>
          </a:solidFill>
          <a:ln>
            <a:noFill/>
          </a:ln>
        </p:spPr>
        <p:style>
          <a:lnRef idx="2">
            <a:srgbClr val="35c5ae">
              <a:shade val="50000"/>
            </a:srgbClr>
          </a:lnRef>
          <a:fillRef idx="1">
            <a:srgbClr val="35c5ae"/>
          </a:fillRef>
          <a:effectRef idx="0">
            <a:srgbClr val="35c5ae"/>
          </a:effectRef>
          <a:fontRef idx="minor">
            <a:srgbClr val="ffffff"/>
          </a:fontRef>
        </p:style>
        <p:txBody>
          <a:bodyPr anchor="ctr"/>
          <a:lstStyle/>
          <a:p>
            <a:pPr algn="ctr">
              <a:defRPr/>
            </a:pPr>
            <a:endParaRPr lang="zh-CN" altLang="en-US" sz="1865">
              <a:latin typeface="微软雅黑"/>
              <a:ea typeface="微软雅黑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883960" y="2223113"/>
            <a:ext cx="469317" cy="1069611"/>
          </a:xfrm>
          <a:prstGeom prst="rect">
            <a:avLst/>
          </a:prstGeom>
          <a:solidFill>
            <a:srgbClr val="d9d9d9">
              <a:alpha val="80000"/>
            </a:srgbClr>
          </a:solidFill>
          <a:ln>
            <a:noFill/>
          </a:ln>
          <a:scene3d>
            <a:camera prst="isometricLeftDown"/>
            <a:lightRig rig="threePt" dir="t"/>
          </a:scene3d>
        </p:spPr>
        <p:style>
          <a:lnRef idx="2">
            <a:srgbClr val="35c5ae">
              <a:shade val="50000"/>
            </a:srgbClr>
          </a:lnRef>
          <a:fillRef idx="1">
            <a:srgbClr val="35c5ae"/>
          </a:fillRef>
          <a:effectRef idx="0">
            <a:srgbClr val="35c5ae"/>
          </a:effectRef>
          <a:fontRef idx="minor">
            <a:srgbClr val="ffffff"/>
          </a:fontRef>
        </p:style>
        <p:txBody>
          <a:bodyPr anchor="ctr"/>
          <a:lstStyle/>
          <a:p>
            <a:pPr algn="ctr">
              <a:defRPr/>
            </a:pPr>
            <a:endParaRPr lang="zh-CN" altLang="en-US" sz="1865">
              <a:latin typeface="微软雅黑"/>
              <a:ea typeface="微软雅黑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2224046" y="2223113"/>
            <a:ext cx="469317" cy="1069611"/>
          </a:xfrm>
          <a:prstGeom prst="rect">
            <a:avLst/>
          </a:prstGeom>
          <a:solidFill>
            <a:srgbClr val="d9d9d9">
              <a:alpha val="80000"/>
            </a:srgbClr>
          </a:solidFill>
          <a:ln>
            <a:noFill/>
          </a:ln>
          <a:scene3d>
            <a:camera prst="isometricRightUp"/>
            <a:lightRig rig="threePt" dir="t"/>
          </a:scene3d>
        </p:spPr>
        <p:style>
          <a:lnRef idx="2">
            <a:srgbClr val="35c5ae">
              <a:shade val="50000"/>
            </a:srgbClr>
          </a:lnRef>
          <a:fillRef idx="1">
            <a:srgbClr val="35c5ae"/>
          </a:fillRef>
          <a:effectRef idx="0">
            <a:srgbClr val="35c5ae"/>
          </a:effectRef>
          <a:fontRef idx="minor">
            <a:srgbClr val="ffffff"/>
          </a:fontRef>
        </p:style>
        <p:txBody>
          <a:bodyPr anchor="ctr"/>
          <a:lstStyle/>
          <a:p>
            <a:pPr algn="ctr">
              <a:defRPr/>
            </a:pPr>
            <a:endParaRPr lang="zh-CN" altLang="en-US" sz="1865">
              <a:latin typeface="微软雅黑"/>
              <a:ea typeface="微软雅黑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2622241" y="2216785"/>
            <a:ext cx="3950335" cy="879475"/>
          </a:xfrm>
          <a:prstGeom prst="rect">
            <a:avLst/>
          </a:prstGeom>
          <a:solidFill>
            <a:srgbClr val="d9d9d9">
              <a:lumMod val="40000"/>
              <a:lumOff val="60000"/>
              <a:alpha val="80000"/>
            </a:srgbClr>
          </a:solidFill>
          <a:ln>
            <a:noFill/>
          </a:ln>
        </p:spPr>
        <p:style>
          <a:lnRef idx="2">
            <a:srgbClr val="35c5ae">
              <a:shade val="50000"/>
            </a:srgbClr>
          </a:lnRef>
          <a:fillRef idx="1">
            <a:srgbClr val="35c5ae"/>
          </a:fillRef>
          <a:effectRef idx="0">
            <a:srgbClr val="35c5ae"/>
          </a:effectRef>
          <a:fontRef idx="minor">
            <a:srgbClr val="ffffff"/>
          </a:fontRef>
        </p:style>
        <p:txBody>
          <a:bodyPr anchor="ctr"/>
          <a:lstStyle/>
          <a:p>
            <a:pPr algn="ctr">
              <a:defRPr/>
            </a:pPr>
            <a:endParaRPr lang="zh-CN" altLang="en-US" sz="1865">
              <a:latin typeface="微软雅黑"/>
              <a:ea typeface="微软雅黑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609709" y="2223112"/>
            <a:ext cx="1345188" cy="879703"/>
          </a:xfrm>
          <a:prstGeom prst="rect">
            <a:avLst/>
          </a:prstGeom>
          <a:solidFill>
            <a:schemeClr val="accent2">
              <a:alpha val="80000"/>
            </a:schemeClr>
          </a:solidFill>
          <a:ln>
            <a:noFill/>
          </a:ln>
        </p:spPr>
        <p:style>
          <a:lnRef idx="2">
            <a:srgbClr val="35c5ae">
              <a:shade val="50000"/>
            </a:srgbClr>
          </a:lnRef>
          <a:fillRef idx="1">
            <a:srgbClr val="35c5ae"/>
          </a:fillRef>
          <a:effectRef idx="0">
            <a:srgbClr val="35c5ae"/>
          </a:effectRef>
          <a:fontRef idx="minor">
            <a:srgbClr val="ffffff"/>
          </a:fontRef>
        </p:style>
        <p:txBody>
          <a:bodyPr anchor="ctr"/>
          <a:lstStyle/>
          <a:p>
            <a:pPr algn="ctr">
              <a:defRPr/>
            </a:pPr>
            <a:r>
              <a:rPr xmlns:mc="http://schemas.openxmlformats.org/markup-compatibility/2006" xmlns:hp="http://schemas.haansoft.com/office/presentation/8.0" lang="en-US" altLang="en-US" sz="3600" mc:Ignorable="hp" hp:hslEmbossed="0">
                <a:ln w="12700" cmpd="sng"/>
                <a:solidFill>
                  <a:srgbClr val="ffc000"/>
                </a:solidFill>
                <a:effectLst>
                  <a:glow rad="127000">
                    <a:schemeClr val="tx1">
                      <a:lumMod val="75000"/>
                      <a:lumOff val="25000"/>
                      <a:alpha val="30000"/>
                    </a:schemeClr>
                  </a:glow>
                  <a:outerShdw blurRad="38100" dist="38100" algn="tl">
                    <a:srgbClr val="000000">
                      <a:alpha val="43140"/>
                    </a:srgbClr>
                  </a:outerShdw>
                  <a:reflection blurRad="254000" stA="18000" endA="50" endPos="400" dist="101600" dir="5400000" sy="-100000" algn="bl" rotWithShape="0"/>
                </a:effectLst>
                <a:latin typeface="10X10 Bold"/>
                <a:ea typeface="10X10 Bold"/>
                <a:cs typeface="YoonGothic Light"/>
              </a:rPr>
              <a:t>现在 </a:t>
            </a:r>
            <a:endParaRPr xmlns:mc="http://schemas.openxmlformats.org/markup-compatibility/2006" xmlns:hp="http://schemas.haansoft.com/office/presentation/8.0" lang="en-US" altLang="en-US" sz="3600" mc:Ignorable="hp" hp:hslEmbossed="0">
              <a:ln w="12700" cmpd="sng"/>
              <a:solidFill>
                <a:srgbClr val="ffc000"/>
              </a:solidFill>
              <a:effectLst>
                <a:glow rad="127000">
                  <a:schemeClr val="tx1">
                    <a:lumMod val="75000"/>
                    <a:lumOff val="25000"/>
                    <a:alpha val="30000"/>
                  </a:schemeClr>
                </a:glow>
                <a:outerShdw blurRad="38100" dist="38100" algn="tl">
                  <a:srgbClr val="000000">
                    <a:alpha val="43140"/>
                  </a:srgbClr>
                </a:outerShdw>
                <a:reflection blurRad="254000" stA="18000" endA="50" endPos="400" dist="101600" dir="5400000" sy="-100000" algn="bl" rotWithShape="0"/>
              </a:effectLst>
              <a:latin typeface="10X10 Bold"/>
              <a:ea typeface="10X10 Bold"/>
              <a:cs typeface="YoonGothic Light"/>
            </a:endParaRPr>
          </a:p>
        </p:txBody>
      </p:sp>
      <p:sp>
        <p:nvSpPr>
          <p:cNvPr id="54" name="文本框 49"/>
          <p:cNvSpPr txBox="1"/>
          <p:nvPr/>
        </p:nvSpPr>
        <p:spPr>
          <a:xfrm>
            <a:off x="2604135" y="942340"/>
            <a:ext cx="3932555" cy="324485"/>
          </a:xfrm>
          <a:prstGeom prst="rect">
            <a:avLst/>
          </a:prstGeom>
          <a:noFill/>
        </p:spPr>
        <p:txBody>
          <a:bodyPr wrap="square" tIns="0" bIns="0" anchor="t">
            <a:spAutoFit/>
          </a:bodyPr>
          <a:lstStyle/>
          <a:p>
            <a:pPr lvl="0">
              <a:defRPr/>
            </a:pPr>
            <a:r>
              <a:rPr lang="zh-CN" altLang="en-US" sz="2200" b="1">
                <a:solidFill>
                  <a:srgbClr val="000000"/>
                </a:solidFill>
                <a:latin typeface="微软雅黑"/>
                <a:ea typeface="微软雅黑"/>
                <a:cs typeface="+mn-ea"/>
                <a:sym typeface="等线"/>
              </a:rPr>
              <a:t>重担是我的、非常累、非常难</a:t>
            </a:r>
            <a:endParaRPr lang="zh-CN" altLang="en-US" sz="2200" b="1">
              <a:solidFill>
                <a:srgbClr val="000000"/>
              </a:solidFill>
              <a:latin typeface="微软雅黑"/>
              <a:ea typeface="微软雅黑"/>
              <a:cs typeface="+mn-ea"/>
              <a:sym typeface="等线"/>
            </a:endParaRPr>
          </a:p>
        </p:txBody>
      </p:sp>
      <p:sp>
        <p:nvSpPr>
          <p:cNvPr id="55" name="文本框 52"/>
          <p:cNvSpPr txBox="1"/>
          <p:nvPr/>
        </p:nvSpPr>
        <p:spPr>
          <a:xfrm>
            <a:off x="2604135" y="2416810"/>
            <a:ext cx="3873500" cy="478790"/>
          </a:xfrm>
          <a:prstGeom prst="rect">
            <a:avLst/>
          </a:prstGeom>
          <a:noFill/>
        </p:spPr>
        <p:txBody>
          <a:bodyPr wrap="square" tIns="0" bIns="0" anchor="t">
            <a:spAutoFit/>
          </a:bodyPr>
          <a:lstStyle/>
          <a:p>
            <a:pPr algn="dist">
              <a:defRPr/>
            </a:pPr>
            <a:r>
              <a:rPr lang="zh-CN" altLang="en-US" sz="3200" b="1">
                <a:solidFill>
                  <a:srgbClr val="000000"/>
                </a:solidFill>
                <a:latin typeface="微软雅黑"/>
                <a:ea typeface="微软雅黑"/>
                <a:cs typeface="+mn-ea"/>
                <a:sym typeface="等线"/>
              </a:rPr>
              <a:t>圣灵开始引导我们</a:t>
            </a:r>
            <a:endParaRPr lang="zh-CN" altLang="en-US" sz="3200" b="1">
              <a:solidFill>
                <a:srgbClr val="000000"/>
              </a:solidFill>
              <a:latin typeface="微软雅黑"/>
              <a:ea typeface="微软雅黑"/>
              <a:cs typeface="+mn-ea"/>
              <a:sym typeface="等线"/>
            </a:endParaRPr>
          </a:p>
        </p:txBody>
      </p:sp>
    </p:spTree>
    <p:custDataLst>
      <p:tags r:id="rId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2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Sp="0">
  <p:cSld>
    <p:bg>
      <p:bgPr shadeToTitle="0">
        <a:blipFill rotWithShape="1">
          <a:blip r:embed="rId3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图片1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768350" y="687070"/>
            <a:ext cx="4290060" cy="5421630"/>
          </a:xfrm>
          <a:prstGeom prst="rect">
            <a:avLst/>
          </a:prstGeom>
          <a:effectLst>
            <a:glow rad="215900">
              <a:schemeClr val="accent6">
                <a:lumMod val="20000"/>
                <a:lumOff val="80000"/>
                <a:alpha val="15000"/>
              </a:schemeClr>
            </a:glow>
            <a:softEdge rad="177800"/>
          </a:effectLst>
        </p:spPr>
      </p:pic>
      <p:sp>
        <p:nvSpPr>
          <p:cNvPr id="10" name="圆角矩形 9"/>
          <p:cNvSpPr/>
          <p:nvPr/>
        </p:nvSpPr>
        <p:spPr>
          <a:xfrm>
            <a:off x="533400" y="2793365"/>
            <a:ext cx="5562600" cy="1881505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800">
                <a:solidFill>
                  <a:schemeClr val="tx1">
                    <a:alpha val="70000"/>
                  </a:schemeClr>
                </a:solidFill>
                <a:latin typeface="微软雅黑"/>
              </a:rPr>
              <a:t>将自己的儿子披上了肉体</a:t>
            </a:r>
            <a:endParaRPr lang="zh-CN" altLang="en-US" sz="2800">
              <a:solidFill>
                <a:schemeClr val="tx1">
                  <a:alpha val="70000"/>
                </a:schemeClr>
              </a:solidFill>
              <a:latin typeface="微软雅黑"/>
            </a:endParaRPr>
          </a:p>
          <a:p>
            <a:pPr algn="ctr">
              <a:defRPr/>
            </a:pPr>
            <a:r>
              <a:rPr lang="zh-CN" altLang="en-US" sz="2800">
                <a:solidFill>
                  <a:schemeClr val="tx1">
                    <a:alpha val="70000"/>
                  </a:schemeClr>
                </a:solidFill>
                <a:latin typeface="微软雅黑"/>
              </a:rPr>
              <a:t>耶稣背负了我们所有的罪</a:t>
            </a:r>
            <a:endParaRPr lang="zh-CN" altLang="en-US" sz="2800">
              <a:solidFill>
                <a:schemeClr val="tx1">
                  <a:alpha val="70000"/>
                </a:schemeClr>
              </a:solidFill>
              <a:latin typeface="微软雅黑"/>
            </a:endParaRPr>
          </a:p>
          <a:p>
            <a:pPr algn="ctr">
              <a:defRPr/>
            </a:pPr>
            <a:r>
              <a:rPr lang="zh-CN" altLang="en-US" sz="2800">
                <a:solidFill>
                  <a:schemeClr val="tx1">
                    <a:alpha val="70000"/>
                  </a:schemeClr>
                </a:solidFill>
                <a:latin typeface="微软雅黑"/>
              </a:rPr>
              <a:t>定了耶稣的罪</a:t>
            </a:r>
            <a:endParaRPr lang="zh-CN" altLang="en-US" sz="2800">
              <a:solidFill>
                <a:schemeClr val="tx1">
                  <a:alpha val="70000"/>
                </a:schemeClr>
              </a:solidFill>
              <a:latin typeface="微软雅黑"/>
            </a:endParaRPr>
          </a:p>
        </p:txBody>
      </p:sp>
    </p:spTree>
    <p:custDataLst>
      <p:tags r:id="rId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2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Sp="0">
  <p:cSld>
    <p:bg>
      <p:bgPr shadeToTitle="0">
        <a:blipFill rotWithShape="1">
          <a:blip r:embed="rId3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-338949" y="1911349"/>
            <a:ext cx="7018988" cy="125857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ctr">
              <a:buClrTx/>
              <a:buNone/>
              <a:defRPr/>
            </a:pPr>
            <a:r>
              <a:rPr xmlns:mc="http://schemas.openxmlformats.org/markup-compatibility/2006" xmlns:hp="http://schemas.haansoft.com/office/presentation/8.0" lang="en-US" altLang="en-US" sz="3200" b="1" spc="-150" mc:Ignorable="hp" hp:hslEmbossed="0">
                <a:ln w="12700" cmpd="sng"/>
                <a:solidFill>
                  <a:schemeClr val="bg2"/>
                </a:solidFill>
                <a:effectLst>
                  <a:glow rad="127000">
                    <a:schemeClr val="tx1">
                      <a:lumMod val="75000"/>
                      <a:lumOff val="25000"/>
                      <a:alpha val="29000"/>
                    </a:schemeClr>
                  </a:glow>
                  <a:outerShdw blurRad="38100" dist="38100" algn="tl">
                    <a:srgbClr val="000000">
                      <a:alpha val="43140"/>
                    </a:srgbClr>
                  </a:outerShdw>
                  <a:reflection blurRad="254000" stA="18000" endA="50" endPos="400" dist="101600" dir="5400000" sy="-100000" algn="bl" rotWithShape="0"/>
                </a:effectLst>
                <a:latin typeface="微软雅黑"/>
                <a:sym typeface="+mn-ea"/>
              </a:rPr>
              <a:t>跟随话语向前迈步</a:t>
            </a:r>
            <a:r>
              <a:rPr xmlns:mc="http://schemas.openxmlformats.org/markup-compatibility/2006" xmlns:hp="http://schemas.haansoft.com/office/presentation/8.0" lang="ko-KR" altLang="en-US" sz="3200" b="1" spc="-150" mc:Ignorable="hp" hp:hslEmbossed="0">
                <a:ln w="12700" cmpd="sng"/>
                <a:solidFill>
                  <a:schemeClr val="bg2"/>
                </a:solidFill>
                <a:effectLst>
                  <a:glow rad="127000">
                    <a:schemeClr val="tx1">
                      <a:lumMod val="75000"/>
                      <a:lumOff val="25000"/>
                      <a:alpha val="29000"/>
                    </a:schemeClr>
                  </a:glow>
                  <a:outerShdw blurRad="38100" dist="38100" algn="tl">
                    <a:srgbClr val="000000">
                      <a:alpha val="43140"/>
                    </a:srgbClr>
                  </a:outerShdw>
                  <a:reflection blurRad="254000" stA="18000" endA="50" endPos="400" dist="101600" dir="5400000" sy="-100000" algn="bl" rotWithShape="0"/>
                </a:effectLst>
                <a:latin typeface="微软雅黑"/>
                <a:sym typeface="+mn-ea"/>
              </a:rPr>
              <a:t> </a:t>
            </a:r>
            <a:endParaRPr xmlns:mc="http://schemas.openxmlformats.org/markup-compatibility/2006" xmlns:hp="http://schemas.haansoft.com/office/presentation/8.0" lang="ko-KR" altLang="en-US" sz="3200" b="1" spc="-150" mc:Ignorable="hp" hp:hslEmbossed="0">
              <a:ln w="12700" cmpd="sng"/>
              <a:solidFill>
                <a:schemeClr val="bg2"/>
              </a:solidFill>
              <a:effectLst>
                <a:glow rad="127000">
                  <a:schemeClr val="tx1">
                    <a:lumMod val="75000"/>
                    <a:lumOff val="25000"/>
                    <a:alpha val="29000"/>
                  </a:schemeClr>
                </a:glow>
                <a:outerShdw blurRad="38100" dist="38100" algn="tl">
                  <a:srgbClr val="000000">
                    <a:alpha val="43140"/>
                  </a:srgbClr>
                </a:outerShdw>
                <a:reflection blurRad="254000" stA="18000" endA="50" endPos="400" dist="101600" dir="5400000" sy="-100000" algn="bl" rotWithShape="0"/>
              </a:effectLst>
              <a:latin typeface="微软雅黑"/>
              <a:sym typeface="+mn-ea"/>
            </a:endParaRPr>
          </a:p>
          <a:p>
            <a:pPr algn="ctr">
              <a:defRPr/>
            </a:pPr>
            <a:r>
              <a:rPr xmlns:mc="http://schemas.openxmlformats.org/markup-compatibility/2006" xmlns:hp="http://schemas.haansoft.com/office/presentation/8.0" lang="zh-CN" altLang="en-US" sz="3300" b="1" mc:Ignorable="hp" hp:hslEmbossed="0">
                <a:solidFill>
                  <a:schemeClr val="bg1">
                    <a:alpha val="85000"/>
                  </a:schemeClr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微软雅黑"/>
                <a:sym typeface="+mn-ea"/>
              </a:rPr>
              <a:t>已经</a:t>
            </a:r>
            <a:r>
              <a:rPr xmlns:mc="http://schemas.openxmlformats.org/markup-compatibility/2006" xmlns:hp="http://schemas.haansoft.com/office/presentation/8.0" lang="zh-CN" altLang="en-US" sz="4500" b="1" mc:Ignorable="hp" hp:hslEmbossed="0">
                <a:solidFill>
                  <a:schemeClr val="accent6">
                    <a:lumMod val="40000"/>
                    <a:lumOff val="60000"/>
                    <a:alpha val="85000"/>
                  </a:schemeClr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微软雅黑"/>
                <a:sym typeface="+mn-ea"/>
              </a:rPr>
              <a:t>成就</a:t>
            </a:r>
            <a:r>
              <a:rPr xmlns:mc="http://schemas.openxmlformats.org/markup-compatibility/2006" xmlns:hp="http://schemas.haansoft.com/office/presentation/8.0" lang="zh-CN" altLang="en-US" sz="3300" b="1" mc:Ignorable="hp" hp:hslEmbossed="0">
                <a:solidFill>
                  <a:schemeClr val="bg1">
                    <a:alpha val="85000"/>
                  </a:schemeClr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微软雅黑"/>
                <a:sym typeface="+mn-ea"/>
              </a:rPr>
              <a:t>了律法的一切要求</a:t>
            </a:r>
            <a:endParaRPr xmlns:mc="http://schemas.openxmlformats.org/markup-compatibility/2006" xmlns:hp="http://schemas.haansoft.com/office/presentation/8.0" lang="zh-CN" altLang="en-US" sz="3300" b="1" mc:Ignorable="hp" hp:hslEmbossed="0">
              <a:solidFill>
                <a:schemeClr val="bg1">
                  <a:alpha val="85000"/>
                </a:schemeClr>
              </a:solidFill>
              <a:effectLst>
                <a:outerShdw blurRad="38100" dist="38100" dir="2700000" algn="tl">
                  <a:srgbClr val="000000">
                    <a:alpha val="43140"/>
                  </a:srgbClr>
                </a:outerShdw>
              </a:effectLst>
              <a:latin typeface="微软雅黑"/>
              <a:sym typeface="+mn-ea"/>
            </a:endParaRPr>
          </a:p>
        </p:txBody>
      </p:sp>
    </p:spTree>
    <p:custDataLst>
      <p:tags r:id="rId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24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Sp="0">
  <p:cSld>
    <p:bg>
      <p:bgPr shadeToTitle="0">
        <a:blipFill rotWithShape="1">
          <a:blip r:embed="rId3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611295" y="1090294"/>
            <a:ext cx="3613994" cy="78359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>
              <a:defRPr/>
            </a:pPr>
            <a:r>
              <a:rPr xmlns:mc="http://schemas.openxmlformats.org/markup-compatibility/2006" xmlns:hp="http://schemas.haansoft.com/office/presentation/8.0" lang="en-US" altLang="en-US" sz="4500" b="1" mc:Ignorable="hp" hp:hslEmbossed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微软雅黑"/>
                <a:cs typeface="10X10"/>
                <a:sym typeface="+mn-ea"/>
              </a:rPr>
              <a:t>亵渎圣灵的罪</a:t>
            </a:r>
            <a:endParaRPr xmlns:mc="http://schemas.openxmlformats.org/markup-compatibility/2006" xmlns:hp="http://schemas.haansoft.com/office/presentation/8.0" lang="en-US" altLang="en-US" sz="4500" b="1" mc:Ignorable="hp" hp:hslEmbossed="0">
              <a:solidFill>
                <a:schemeClr val="accent6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40"/>
                  </a:srgbClr>
                </a:outerShdw>
              </a:effectLst>
              <a:latin typeface="微软雅黑"/>
              <a:cs typeface="10X10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11293" y="1988113"/>
            <a:ext cx="3947372" cy="112465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buClrTx/>
              <a:buFontTx/>
              <a:defRPr/>
            </a:pPr>
            <a:r>
              <a:rPr xmlns:mc="http://schemas.openxmlformats.org/markup-compatibility/2006" xmlns:hp="http://schemas.haansoft.com/office/presentation/8.0" lang="en-US" altLang="en-US" sz="3400" b="1" spc="300" mc:Ignorable="hp" hp:hslEmbossed="0">
                <a:ln w="12700" cmpd="sng"/>
                <a:solidFill>
                  <a:schemeClr val="bg2"/>
                </a:solidFill>
                <a:effectLst>
                  <a:glow rad="127000">
                    <a:schemeClr val="tx1">
                      <a:lumMod val="75000"/>
                      <a:lumOff val="25000"/>
                      <a:alpha val="29000"/>
                    </a:schemeClr>
                  </a:glow>
                  <a:outerShdw blurRad="38100" dist="38100" algn="tl">
                    <a:srgbClr val="000000">
                      <a:alpha val="43140"/>
                    </a:srgbClr>
                  </a:outerShdw>
                  <a:reflection blurRad="254000" stA="18000" endA="50" endPos="400" dist="101600" dir="5400000" sy="-100000" algn="bl" rotWithShape="0"/>
                </a:effectLst>
                <a:latin typeface="微软雅黑"/>
              </a:rPr>
              <a:t>不接受、不听福音</a:t>
            </a:r>
            <a:endParaRPr xmlns:mc="http://schemas.openxmlformats.org/markup-compatibility/2006" xmlns:hp="http://schemas.haansoft.com/office/presentation/8.0" lang="en-US" altLang="en-US" sz="3400" b="1" spc="300" mc:Ignorable="hp" hp:hslEmbossed="0">
              <a:ln w="12700" cmpd="sng"/>
              <a:solidFill>
                <a:schemeClr val="bg2"/>
              </a:solidFill>
              <a:effectLst>
                <a:glow rad="127000">
                  <a:schemeClr val="tx1">
                    <a:lumMod val="75000"/>
                    <a:lumOff val="25000"/>
                    <a:alpha val="29000"/>
                  </a:schemeClr>
                </a:glow>
                <a:outerShdw blurRad="38100" dist="38100" algn="tl">
                  <a:srgbClr val="000000">
                    <a:alpha val="43140"/>
                  </a:srgbClr>
                </a:outerShdw>
                <a:reflection blurRad="254000" stA="18000" endA="50" endPos="400" dist="101600" dir="5400000" sy="-100000" algn="bl" rotWithShape="0"/>
              </a:effectLst>
              <a:latin typeface="微软雅黑"/>
            </a:endParaRPr>
          </a:p>
          <a:p>
            <a:pPr>
              <a:buClrTx/>
              <a:buFontTx/>
              <a:defRPr/>
            </a:pPr>
            <a:r>
              <a:rPr xmlns:mc="http://schemas.openxmlformats.org/markup-compatibility/2006" xmlns:hp="http://schemas.haansoft.com/office/presentation/8.0" lang="en-US" altLang="en-US" sz="3400" b="1" spc="300" mc:Ignorable="hp" hp:hslEmbossed="0">
                <a:ln w="12700" cmpd="sng"/>
                <a:solidFill>
                  <a:schemeClr val="bg2"/>
                </a:solidFill>
                <a:effectLst>
                  <a:glow rad="127000">
                    <a:schemeClr val="tx1">
                      <a:lumMod val="75000"/>
                      <a:lumOff val="25000"/>
                      <a:alpha val="29000"/>
                    </a:schemeClr>
                  </a:glow>
                  <a:outerShdw blurRad="38100" dist="38100" algn="tl">
                    <a:srgbClr val="000000">
                      <a:alpha val="43140"/>
                    </a:srgbClr>
                  </a:outerShdw>
                  <a:reflection blurRad="254000" stA="18000" endA="50" endPos="400" dist="101600" dir="5400000" sy="-100000" algn="bl" rotWithShape="0"/>
                </a:effectLst>
                <a:latin typeface="微软雅黑"/>
              </a:rPr>
              <a:t>拒绝福音的行为</a:t>
            </a:r>
            <a:endParaRPr xmlns:mc="http://schemas.openxmlformats.org/markup-compatibility/2006" xmlns:hp="http://schemas.haansoft.com/office/presentation/8.0" lang="en-US" altLang="en-US" sz="3400" b="1" spc="300" mc:Ignorable="hp" hp:hslEmbossed="0">
              <a:ln w="12700" cmpd="sng"/>
              <a:solidFill>
                <a:schemeClr val="bg2"/>
              </a:solidFill>
              <a:effectLst>
                <a:glow rad="127000">
                  <a:schemeClr val="tx1">
                    <a:lumMod val="75000"/>
                    <a:lumOff val="25000"/>
                    <a:alpha val="29000"/>
                  </a:schemeClr>
                </a:glow>
                <a:outerShdw blurRad="38100" dist="38100" algn="tl">
                  <a:srgbClr val="000000">
                    <a:alpha val="43140"/>
                  </a:srgbClr>
                </a:outerShdw>
                <a:reflection blurRad="254000" stA="18000" endA="50" endPos="400" dist="101600" dir="5400000" sy="-100000" algn="bl" rotWithShape="0"/>
              </a:effectLst>
              <a:latin typeface="微软雅黑"/>
            </a:endParaRPr>
          </a:p>
        </p:txBody>
      </p:sp>
    </p:spTree>
    <p:custDataLst>
      <p:tags r:id="rId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25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Sp="0">
  <p:cSld>
    <p:bg>
      <p:bgPr shadeToTitle="0">
        <a:blipFill rotWithShape="1">
          <a:blip r:embed="rId3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图片 103"/>
          <p:cNvPicPr/>
          <p:nvPr/>
        </p:nvPicPr>
        <p:blipFill rotWithShape="1">
          <a:blip r:embed="rId4"/>
          <a:srcRect l="-300" t="690" r="300" b="6270"/>
          <a:stretch>
            <a:fillRect/>
          </a:stretch>
        </p:blipFill>
        <p:spPr>
          <a:xfrm>
            <a:off x="1153795" y="671195"/>
            <a:ext cx="3449320" cy="4070985"/>
          </a:xfrm>
          <a:prstGeom prst="rect">
            <a:avLst/>
          </a:prstGeom>
          <a:noFill/>
          <a:ln w="9525">
            <a:noFill/>
          </a:ln>
          <a:effectLst>
            <a:softEdge rad="393700"/>
          </a:effectLst>
        </p:spPr>
      </p:pic>
      <p:sp>
        <p:nvSpPr>
          <p:cNvPr id="8" name="文本框 7"/>
          <p:cNvSpPr txBox="1"/>
          <p:nvPr/>
        </p:nvSpPr>
        <p:spPr>
          <a:xfrm>
            <a:off x="3119755" y="3775075"/>
            <a:ext cx="1715135" cy="70675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>
              <a:buClrTx/>
              <a:buFontTx/>
              <a:defRPr/>
            </a:pPr>
            <a:r>
              <a:rPr xmlns:mc="http://schemas.openxmlformats.org/markup-compatibility/2006" xmlns:hp="http://schemas.haansoft.com/office/presentation/8.0" lang="en-US" altLang="en-US" sz="4000" b="1" mc:Ignorable="hp" hp:hslEmbossed="0">
                <a:ln w="12700" cmpd="sng"/>
                <a:solidFill>
                  <a:srgbClr val="ffc000"/>
                </a:solidFill>
                <a:effectLst>
                  <a:glow rad="127000">
                    <a:schemeClr val="tx1">
                      <a:lumMod val="75000"/>
                      <a:lumOff val="25000"/>
                      <a:alpha val="30000"/>
                    </a:schemeClr>
                  </a:glow>
                  <a:outerShdw blurRad="38100" dist="38100" algn="tl">
                    <a:srgbClr val="000000">
                      <a:alpha val="43140"/>
                    </a:srgbClr>
                  </a:outerShdw>
                  <a:reflection blurRad="254000" stA="18000" endA="50" endPos="400" dist="101600" dir="5400000" sy="-100000" algn="bl" rotWithShape="0"/>
                </a:effectLst>
                <a:latin typeface="微软雅黑"/>
                <a:cs typeface="YoonGothic Light"/>
              </a:rPr>
              <a:t>无菌室</a:t>
            </a:r>
            <a:endParaRPr xmlns:mc="http://schemas.openxmlformats.org/markup-compatibility/2006" xmlns:hp="http://schemas.haansoft.com/office/presentation/8.0" lang="en-US" altLang="en-US" sz="4000" b="1" mc:Ignorable="hp" hp:hslEmbossed="0">
              <a:ln w="12700" cmpd="sng"/>
              <a:solidFill>
                <a:srgbClr val="ffc000"/>
              </a:solidFill>
              <a:effectLst>
                <a:glow rad="127000">
                  <a:schemeClr val="tx1">
                    <a:lumMod val="75000"/>
                    <a:lumOff val="25000"/>
                    <a:alpha val="30000"/>
                  </a:schemeClr>
                </a:glow>
                <a:outerShdw blurRad="38100" dist="38100" algn="tl">
                  <a:srgbClr val="000000">
                    <a:alpha val="43140"/>
                  </a:srgbClr>
                </a:outerShdw>
                <a:reflection blurRad="254000" stA="18000" endA="50" endPos="400" dist="101600" dir="5400000" sy="-100000" algn="bl" rotWithShape="0"/>
              </a:effectLst>
              <a:latin typeface="微软雅黑"/>
              <a:cs typeface="YoonGothic Light"/>
            </a:endParaRPr>
          </a:p>
        </p:txBody>
      </p:sp>
    </p:spTree>
    <p:custDataLst>
      <p:tags r:id="rId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26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Sp="0">
  <p:cSld>
    <p:bg>
      <p:bgPr shadeToTitle="0">
        <a:blipFill rotWithShape="1">
          <a:blip r:embed="rId3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1075090" y="1766152"/>
            <a:ext cx="5767697" cy="36142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文本框 8"/>
          <p:cNvSpPr txBox="1"/>
          <p:nvPr/>
        </p:nvSpPr>
        <p:spPr>
          <a:xfrm>
            <a:off x="1087288" y="971259"/>
            <a:ext cx="5824052" cy="78896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>
              <a:buClrTx/>
              <a:buFontTx/>
              <a:defRPr/>
            </a:pPr>
            <a:r>
              <a:rPr xmlns:mc="http://schemas.openxmlformats.org/markup-compatibility/2006" xmlns:hp="http://schemas.haansoft.com/office/presentation/8.0" lang="en-US" altLang="en-US" sz="3200" mc:Ignorable="hp" hp:hslEmbossed="0">
                <a:ln w="12700" cmpd="sng"/>
                <a:solidFill>
                  <a:schemeClr val="lt1"/>
                </a:solidFill>
                <a:effectLst>
                  <a:glow rad="127000">
                    <a:schemeClr val="tx1">
                      <a:lumMod val="75000"/>
                      <a:lumOff val="25000"/>
                      <a:alpha val="30000"/>
                    </a:schemeClr>
                  </a:glow>
                  <a:outerShdw blurRad="38100" dist="38100" algn="tl">
                    <a:srgbClr val="000000">
                      <a:alpha val="43140"/>
                    </a:srgbClr>
                  </a:outerShdw>
                  <a:reflection blurRad="254000" stA="18000" endA="50" endPos="400" dist="101600" dir="5400000" sy="-100000" algn="bl" rotWithShape="0"/>
                </a:effectLst>
                <a:latin typeface="微软雅黑"/>
                <a:cs typeface="YoonGothic Light"/>
              </a:rPr>
              <a:t>无菌细胞在病毒面前非常</a:t>
            </a:r>
            <a:r>
              <a:rPr xmlns:mc="http://schemas.openxmlformats.org/markup-compatibility/2006" xmlns:hp="http://schemas.haansoft.com/office/presentation/8.0" lang="en-US" altLang="en-US" sz="4600" mc:Ignorable="hp" hp:hslEmbossed="0">
                <a:ln w="12700" cmpd="sng"/>
                <a:solidFill>
                  <a:srgbClr val="ffc000"/>
                </a:solidFill>
                <a:effectLst>
                  <a:glow rad="127000">
                    <a:schemeClr val="tx1">
                      <a:lumMod val="75000"/>
                      <a:lumOff val="25000"/>
                      <a:alpha val="30000"/>
                    </a:schemeClr>
                  </a:glow>
                  <a:outerShdw blurRad="38100" dist="38100" algn="tl">
                    <a:srgbClr val="000000">
                      <a:alpha val="43140"/>
                    </a:srgbClr>
                  </a:outerShdw>
                  <a:reflection blurRad="254000" stA="18000" endA="50" endPos="400" dist="101600" dir="5400000" sy="-100000" algn="bl" rotWithShape="0"/>
                </a:effectLst>
                <a:latin typeface="微软雅黑"/>
                <a:cs typeface="YoonGothic Light"/>
              </a:rPr>
              <a:t>自由</a:t>
            </a:r>
            <a:endParaRPr xmlns:mc="http://schemas.openxmlformats.org/markup-compatibility/2006" xmlns:hp="http://schemas.haansoft.com/office/presentation/8.0" lang="en-US" altLang="en-US" sz="4600" mc:Ignorable="hp" hp:hslEmbossed="0">
              <a:ln w="12700" cmpd="sng"/>
              <a:solidFill>
                <a:srgbClr val="ffc000"/>
              </a:solidFill>
              <a:effectLst>
                <a:glow rad="127000">
                  <a:schemeClr val="tx1">
                    <a:lumMod val="75000"/>
                    <a:lumOff val="25000"/>
                    <a:alpha val="30000"/>
                  </a:schemeClr>
                </a:glow>
                <a:outerShdw blurRad="38100" dist="38100" algn="tl">
                  <a:srgbClr val="000000">
                    <a:alpha val="43140"/>
                  </a:srgbClr>
                </a:outerShdw>
                <a:reflection blurRad="254000" stA="18000" endA="50" endPos="400" dist="101600" dir="5400000" sy="-100000" algn="bl" rotWithShape="0"/>
              </a:effectLst>
              <a:latin typeface="微软雅黑"/>
              <a:cs typeface="YoonGothic Light"/>
            </a:endParaRPr>
          </a:p>
        </p:txBody>
      </p:sp>
    </p:spTree>
    <p:custDataLst>
      <p:tags r:id="rId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27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Sp="0">
  <p:cSld>
    <p:bg>
      <p:bgPr shadeToTitle="0">
        <a:blipFill rotWithShape="1">
          <a:blip r:embed="rId3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127885" y="2143760"/>
            <a:ext cx="3669029" cy="71183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xmlns:mc="http://schemas.openxmlformats.org/markup-compatibility/2006" xmlns:hp="http://schemas.haansoft.com/office/presentation/8.0" lang="en-US" altLang="en-US" sz="3200" b="1" mc:Ignorable="hp" hp:hslEmbossed="0">
                <a:ln w="12700" cmpd="sng"/>
                <a:solidFill>
                  <a:schemeClr val="bg1"/>
                </a:solidFill>
                <a:effectLst>
                  <a:glow rad="127000">
                    <a:schemeClr val="tx1">
                      <a:lumMod val="75000"/>
                      <a:lumOff val="25000"/>
                      <a:alpha val="30000"/>
                    </a:schemeClr>
                  </a:glow>
                  <a:outerShdw blurRad="38100" dist="38100" algn="tl">
                    <a:srgbClr val="000000">
                      <a:alpha val="43140"/>
                    </a:srgbClr>
                  </a:outerShdw>
                  <a:reflection blurRad="254000" stA="18000" endA="50" endPos="400" dist="101600" dir="5400000" sy="-100000" algn="bl" rotWithShape="0"/>
                </a:effectLst>
                <a:latin typeface="微软雅黑"/>
                <a:cs typeface="YoonGothic Light"/>
              </a:rPr>
              <a:t>阻碍了</a:t>
            </a:r>
            <a:r>
              <a:rPr xmlns:mc="http://schemas.openxmlformats.org/markup-compatibility/2006" xmlns:hp="http://schemas.haansoft.com/office/presentation/8.0" lang="en-US" altLang="en-US" sz="4100" b="1" mc:Ignorable="hp" hp:hslEmbossed="0">
                <a:ln w="12700" cmpd="sng"/>
                <a:solidFill>
                  <a:srgbClr val="ffc000"/>
                </a:solidFill>
                <a:effectLst>
                  <a:glow rad="127000">
                    <a:schemeClr val="tx1">
                      <a:lumMod val="75000"/>
                      <a:lumOff val="25000"/>
                      <a:alpha val="30000"/>
                    </a:schemeClr>
                  </a:glow>
                  <a:outerShdw blurRad="38100" dist="38100" algn="tl">
                    <a:srgbClr val="000000">
                      <a:alpha val="43140"/>
                    </a:srgbClr>
                  </a:outerShdw>
                  <a:reflection blurRad="254000" stA="18000" endA="50" endPos="400" dist="101600" dir="5400000" sy="-100000" algn="bl" rotWithShape="0"/>
                </a:effectLst>
                <a:latin typeface="微软雅黑"/>
                <a:cs typeface="YoonGothic Light"/>
              </a:rPr>
              <a:t>圣灵</a:t>
            </a:r>
            <a:r>
              <a:rPr xmlns:mc="http://schemas.openxmlformats.org/markup-compatibility/2006" xmlns:hp="http://schemas.haansoft.com/office/presentation/8.0" lang="en-US" altLang="en-US" sz="3200" b="1" mc:Ignorable="hp" hp:hslEmbossed="0">
                <a:ln w="12700" cmpd="sng"/>
                <a:solidFill>
                  <a:schemeClr val="bg1"/>
                </a:solidFill>
                <a:effectLst>
                  <a:glow rad="127000">
                    <a:schemeClr val="tx1">
                      <a:lumMod val="75000"/>
                      <a:lumOff val="25000"/>
                      <a:alpha val="30000"/>
                    </a:schemeClr>
                  </a:glow>
                  <a:outerShdw blurRad="38100" dist="38100" algn="tl">
                    <a:srgbClr val="000000">
                      <a:alpha val="43140"/>
                    </a:srgbClr>
                  </a:outerShdw>
                  <a:reflection blurRad="254000" stA="18000" endA="50" endPos="400" dist="101600" dir="5400000" sy="-100000" algn="bl" rotWithShape="0"/>
                </a:effectLst>
                <a:latin typeface="微软雅黑"/>
                <a:cs typeface="YoonGothic Light"/>
              </a:rPr>
              <a:t>的做工</a:t>
            </a:r>
            <a:endParaRPr xmlns:mc="http://schemas.openxmlformats.org/markup-compatibility/2006" xmlns:hp="http://schemas.haansoft.com/office/presentation/8.0" lang="en-US" altLang="en-US" sz="3200" b="1" mc:Ignorable="hp" hp:hslEmbossed="0">
              <a:ln w="12700" cmpd="sng"/>
              <a:solidFill>
                <a:schemeClr val="bg1"/>
              </a:solidFill>
              <a:effectLst>
                <a:glow rad="127000">
                  <a:schemeClr val="tx1">
                    <a:lumMod val="75000"/>
                    <a:lumOff val="25000"/>
                    <a:alpha val="30000"/>
                  </a:schemeClr>
                </a:glow>
                <a:outerShdw blurRad="38100" dist="38100" algn="tl">
                  <a:srgbClr val="000000">
                    <a:alpha val="43140"/>
                  </a:srgbClr>
                </a:outerShdw>
                <a:reflection blurRad="254000" stA="18000" endA="50" endPos="400" dist="101600" dir="5400000" sy="-100000" algn="bl" rotWithShape="0"/>
              </a:effectLst>
              <a:latin typeface="微软雅黑"/>
              <a:cs typeface="YoonGothic Ligh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792479" y="943431"/>
            <a:ext cx="5347335" cy="125493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>
              <a:defRPr/>
            </a:pPr>
            <a:r>
              <a:rPr xmlns:mc="http://schemas.openxmlformats.org/markup-compatibility/2006" xmlns:hp="http://schemas.haansoft.com/office/presentation/8.0" lang="en-US" altLang="en-US" sz="3200" b="1" spc="300" mc:Ignorable="hp" hp:hslEmbossed="0">
                <a:ln w="12700" cmpd="sng"/>
                <a:solidFill>
                  <a:schemeClr val="bg2"/>
                </a:solidFill>
                <a:effectLst>
                  <a:glow rad="127000">
                    <a:schemeClr val="tx1">
                      <a:lumMod val="75000"/>
                      <a:lumOff val="25000"/>
                      <a:alpha val="29000"/>
                    </a:schemeClr>
                  </a:glow>
                  <a:outerShdw blurRad="38100" dist="38100" algn="tl">
                    <a:srgbClr val="000000">
                      <a:alpha val="43140"/>
                    </a:srgbClr>
                  </a:outerShdw>
                  <a:reflection blurRad="254000" stA="18000" endA="50" endPos="400" dist="101600" dir="5400000" sy="-100000" algn="bl" rotWithShape="0"/>
                </a:effectLst>
                <a:latin typeface="微软雅黑"/>
                <a:cs typeface="10X10"/>
              </a:rPr>
              <a:t>自己</a:t>
            </a:r>
            <a:r>
              <a:rPr xmlns:mc="http://schemas.openxmlformats.org/markup-compatibility/2006" xmlns:hp="http://schemas.haansoft.com/office/presentation/8.0" lang="en-US" altLang="en-US" sz="3700" b="1" spc="300" mc:Ignorable="hp" hp:hslEmbossed="0">
                <a:ln w="12700" cmpd="sng"/>
                <a:solidFill>
                  <a:srgbClr val="ffc000"/>
                </a:solidFill>
                <a:effectLst>
                  <a:glow rad="127000">
                    <a:schemeClr val="tx1">
                      <a:lumMod val="75000"/>
                      <a:lumOff val="25000"/>
                      <a:alpha val="29000"/>
                    </a:schemeClr>
                  </a:glow>
                  <a:outerShdw blurRad="38100" dist="38100" algn="tl">
                    <a:srgbClr val="000000">
                      <a:alpha val="43140"/>
                    </a:srgbClr>
                  </a:outerShdw>
                  <a:reflection blurRad="254000" stA="18000" endA="50" endPos="400" dist="101600" dir="5400000" sy="-100000" algn="bl" rotWithShape="0"/>
                </a:effectLst>
                <a:latin typeface="微软雅黑"/>
                <a:cs typeface="10X10"/>
              </a:rPr>
              <a:t>习性</a:t>
            </a:r>
            <a:r>
              <a:rPr xmlns:mc="http://schemas.openxmlformats.org/markup-compatibility/2006" xmlns:hp="http://schemas.haansoft.com/office/presentation/8.0" lang="en-US" altLang="en-US" sz="3200" b="1" spc="300" mc:Ignorable="hp" hp:hslEmbossed="0">
                <a:ln w="12700" cmpd="sng"/>
                <a:solidFill>
                  <a:schemeClr val="bg2"/>
                </a:solidFill>
                <a:effectLst>
                  <a:glow rad="127000">
                    <a:schemeClr val="tx1">
                      <a:lumMod val="75000"/>
                      <a:lumOff val="25000"/>
                      <a:alpha val="29000"/>
                    </a:schemeClr>
                  </a:glow>
                  <a:outerShdw blurRad="38100" dist="38100" algn="tl">
                    <a:srgbClr val="000000">
                      <a:alpha val="43140"/>
                    </a:srgbClr>
                  </a:outerShdw>
                  <a:reflection blurRad="254000" stA="18000" endA="50" endPos="400" dist="101600" dir="5400000" sy="-100000" algn="bl" rotWithShape="0"/>
                </a:effectLst>
                <a:latin typeface="微软雅黑"/>
                <a:cs typeface="10X10"/>
              </a:rPr>
              <a:t>和</a:t>
            </a:r>
            <a:r>
              <a:rPr xmlns:mc="http://schemas.openxmlformats.org/markup-compatibility/2006" xmlns:hp="http://schemas.haansoft.com/office/presentation/8.0" lang="ko-KR" altLang="en-US" sz="3600" b="1" spc="300" mc:Ignorable="hp" hp:hslEmbossed="0">
                <a:ln w="12700" cmpd="sng"/>
                <a:solidFill>
                  <a:schemeClr val="bg2"/>
                </a:solidFill>
                <a:effectLst>
                  <a:glow rad="127000">
                    <a:schemeClr val="tx1">
                      <a:lumMod val="75000"/>
                      <a:lumOff val="25000"/>
                      <a:alpha val="29000"/>
                    </a:schemeClr>
                  </a:glow>
                  <a:outerShdw blurRad="38100" dist="38100" algn="tl">
                    <a:srgbClr val="000000">
                      <a:alpha val="43140"/>
                    </a:srgbClr>
                  </a:outerShdw>
                  <a:reflection blurRad="254000" stA="18000" endA="50" endPos="400" dist="101600" dir="5400000" sy="-100000" algn="bl" rotWithShape="0"/>
                </a:effectLst>
                <a:latin typeface="微软雅黑"/>
                <a:cs typeface="10X10"/>
              </a:rPr>
              <a:t> </a:t>
            </a:r>
            <a:endParaRPr xmlns:mc="http://schemas.openxmlformats.org/markup-compatibility/2006" xmlns:hp="http://schemas.haansoft.com/office/presentation/8.0" lang="ko-KR" altLang="en-US" sz="3600" b="1" spc="300" mc:Ignorable="hp" hp:hslEmbossed="0">
              <a:ln w="12700" cmpd="sng"/>
              <a:solidFill>
                <a:schemeClr val="bg2"/>
              </a:solidFill>
              <a:effectLst>
                <a:glow rad="127000">
                  <a:schemeClr val="tx1">
                    <a:lumMod val="75000"/>
                    <a:lumOff val="25000"/>
                    <a:alpha val="29000"/>
                  </a:schemeClr>
                </a:glow>
                <a:outerShdw blurRad="38100" dist="38100" algn="tl">
                  <a:srgbClr val="000000">
                    <a:alpha val="43140"/>
                  </a:srgbClr>
                </a:outerShdw>
                <a:reflection blurRad="254000" stA="18000" endA="50" endPos="400" dist="101600" dir="5400000" sy="-100000" algn="bl" rotWithShape="0"/>
              </a:effectLst>
              <a:latin typeface="微软雅黑"/>
              <a:cs typeface="10X10"/>
            </a:endParaRPr>
          </a:p>
          <a:p>
            <a:pPr algn="l">
              <a:defRPr/>
            </a:pPr>
            <a:r>
              <a:rPr xmlns:mc="http://schemas.openxmlformats.org/markup-compatibility/2006" xmlns:hp="http://schemas.haansoft.com/office/presentation/8.0" lang="ko-KR" altLang="en-US" sz="3600" b="1" spc="300" mc:Ignorable="hp" hp:hslEmbossed="0">
                <a:ln w="12700" cmpd="sng"/>
                <a:solidFill>
                  <a:schemeClr val="bg2"/>
                </a:solidFill>
                <a:effectLst>
                  <a:glow rad="127000">
                    <a:schemeClr val="tx1">
                      <a:lumMod val="75000"/>
                      <a:lumOff val="25000"/>
                      <a:alpha val="29000"/>
                    </a:schemeClr>
                  </a:glow>
                  <a:outerShdw blurRad="38100" dist="38100" algn="tl">
                    <a:srgbClr val="000000">
                      <a:alpha val="43140"/>
                    </a:srgbClr>
                  </a:outerShdw>
                  <a:reflection blurRad="254000" stA="18000" endA="50" endPos="400" dist="101600" dir="5400000" sy="-100000" algn="bl" rotWithShape="0"/>
                </a:effectLst>
                <a:latin typeface="微软雅黑"/>
                <a:cs typeface="10X10"/>
              </a:rPr>
              <a:t>      </a:t>
            </a:r>
            <a:r>
              <a:rPr xmlns:mc="http://schemas.openxmlformats.org/markup-compatibility/2006" xmlns:hp="http://schemas.haansoft.com/office/presentation/8.0" lang="en-US" altLang="en-US" sz="3600" b="1" spc="300" mc:Ignorable="hp" hp:hslEmbossed="0">
                <a:ln w="12700" cmpd="sng"/>
                <a:solidFill>
                  <a:schemeClr val="bg2"/>
                </a:solidFill>
                <a:effectLst>
                  <a:glow rad="127000">
                    <a:schemeClr val="tx1">
                      <a:lumMod val="75000"/>
                      <a:lumOff val="25000"/>
                      <a:alpha val="29000"/>
                    </a:schemeClr>
                  </a:glow>
                  <a:outerShdw blurRad="38100" dist="38100" algn="tl">
                    <a:srgbClr val="000000">
                      <a:alpha val="43140"/>
                    </a:srgbClr>
                  </a:outerShdw>
                  <a:reflection blurRad="254000" stA="18000" endA="50" endPos="400" dist="101600" dir="5400000" sy="-100000" algn="bl" rotWithShape="0"/>
                </a:effectLst>
                <a:latin typeface="微软雅黑"/>
                <a:cs typeface="10X10"/>
              </a:rPr>
              <a:t>来自</a:t>
            </a:r>
            <a:r>
              <a:rPr xmlns:mc="http://schemas.openxmlformats.org/markup-compatibility/2006" xmlns:hp="http://schemas.haansoft.com/office/presentation/8.0" lang="en-US" altLang="en-US" sz="4000" b="1" spc="300" mc:Ignorable="hp" hp:hslEmbossed="0">
                <a:ln w="12700" cmpd="sng"/>
                <a:solidFill>
                  <a:srgbClr val="ffc000"/>
                </a:solidFill>
                <a:effectLst>
                  <a:glow rad="127000">
                    <a:schemeClr val="tx1">
                      <a:lumMod val="75000"/>
                      <a:lumOff val="25000"/>
                      <a:alpha val="29000"/>
                    </a:schemeClr>
                  </a:glow>
                  <a:outerShdw blurRad="38100" dist="38100" algn="tl">
                    <a:srgbClr val="000000">
                      <a:alpha val="43140"/>
                    </a:srgbClr>
                  </a:outerShdw>
                  <a:reflection blurRad="254000" stA="18000" endA="50" endPos="400" dist="101600" dir="5400000" sy="-100000" algn="bl" rotWithShape="0"/>
                </a:effectLst>
                <a:latin typeface="微软雅黑"/>
                <a:cs typeface="10X10"/>
              </a:rPr>
              <a:t>周围人</a:t>
            </a:r>
            <a:r>
              <a:rPr xmlns:mc="http://schemas.openxmlformats.org/markup-compatibility/2006" xmlns:hp="http://schemas.haansoft.com/office/presentation/8.0" lang="en-US" altLang="en-US" sz="3600" b="1" spc="300" mc:Ignorable="hp" hp:hslEmbossed="0">
                <a:ln w="12700" cmpd="sng"/>
                <a:solidFill>
                  <a:schemeClr val="bg2"/>
                </a:solidFill>
                <a:effectLst>
                  <a:glow rad="127000">
                    <a:schemeClr val="tx1">
                      <a:lumMod val="75000"/>
                      <a:lumOff val="25000"/>
                      <a:alpha val="29000"/>
                    </a:schemeClr>
                  </a:glow>
                  <a:outerShdw blurRad="38100" dist="38100" algn="tl">
                    <a:srgbClr val="000000">
                      <a:alpha val="43140"/>
                    </a:srgbClr>
                  </a:outerShdw>
                  <a:reflection blurRad="254000" stA="18000" endA="50" endPos="400" dist="101600" dir="5400000" sy="-100000" algn="bl" rotWithShape="0"/>
                </a:effectLst>
                <a:latin typeface="微软雅黑"/>
                <a:cs typeface="10X10"/>
              </a:rPr>
              <a:t>的局限</a:t>
            </a:r>
            <a:endParaRPr xmlns:mc="http://schemas.openxmlformats.org/markup-compatibility/2006" xmlns:hp="http://schemas.haansoft.com/office/presentation/8.0" lang="en-US" altLang="en-US" sz="3600" b="1" spc="300" mc:Ignorable="hp" hp:hslEmbossed="0">
              <a:ln w="12700" cmpd="sng"/>
              <a:solidFill>
                <a:schemeClr val="bg2"/>
              </a:solidFill>
              <a:effectLst>
                <a:glow rad="127000">
                  <a:schemeClr val="tx1">
                    <a:lumMod val="75000"/>
                    <a:lumOff val="25000"/>
                    <a:alpha val="29000"/>
                  </a:schemeClr>
                </a:glow>
                <a:outerShdw blurRad="38100" dist="38100" algn="tl">
                  <a:srgbClr val="000000">
                    <a:alpha val="43140"/>
                  </a:srgbClr>
                </a:outerShdw>
                <a:reflection blurRad="254000" stA="18000" endA="50" endPos="400" dist="101600" dir="5400000" sy="-100000" algn="bl" rotWithShape="0"/>
              </a:effectLst>
              <a:latin typeface="微软雅黑"/>
              <a:cs typeface="10X10"/>
            </a:endParaRPr>
          </a:p>
        </p:txBody>
      </p:sp>
    </p:spTree>
    <p:custDataLst>
      <p:tags r:id="rId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28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Sp="0">
  <p:cSld>
    <p:bg>
      <p:bgPr shadeToTitle="0">
        <a:blipFill rotWithShape="1">
          <a:blip r:embed="rId3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/>
          <p:nvPr/>
        </p:nvSpPr>
        <p:spPr>
          <a:xfrm>
            <a:off x="1730698" y="2351782"/>
            <a:ext cx="3847142" cy="10657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/>
            </a:pPr>
            <a:r>
              <a:rPr xmlns:mc="http://schemas.openxmlformats.org/markup-compatibility/2006" xmlns:hp="http://schemas.haansoft.com/office/presentation/8.0" lang="ko-KR" altLang="en-US" sz="3200" b="1" mc:Ignorable="hp" hp:hslEmbossed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微软雅黑"/>
              </a:rPr>
              <a:t> </a:t>
            </a:r>
            <a:r>
              <a:rPr xmlns:mc="http://schemas.openxmlformats.org/markup-compatibility/2006" xmlns:hp="http://schemas.haansoft.com/office/presentation/8.0" lang="en-US" altLang="en-US" sz="3200" b="1" mc:Ignorable="hp" hp:hslEmbossed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微软雅黑"/>
              </a:rPr>
              <a:t>     要排除需要</a:t>
            </a:r>
            <a:endParaRPr xmlns:mc="http://schemas.openxmlformats.org/markup-compatibility/2006" xmlns:hp="http://schemas.haansoft.com/office/presentation/8.0" lang="en-US" altLang="en-US" sz="3200" b="1" mc:Ignorable="hp" hp:hslEmbossed="0">
              <a:solidFill>
                <a:schemeClr val="accent6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40"/>
                  </a:srgbClr>
                </a:outerShdw>
              </a:effectLst>
              <a:latin typeface="微软雅黑"/>
            </a:endParaRPr>
          </a:p>
          <a:p>
            <a:pPr lvl="0">
              <a:defRPr/>
            </a:pPr>
            <a:r>
              <a:rPr xmlns:mc="http://schemas.openxmlformats.org/markup-compatibility/2006" xmlns:hp="http://schemas.haansoft.com/office/presentation/8.0" lang="en-US" altLang="en-US" sz="3200" b="1" mc:Ignorable="hp" hp:hslEmbossed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微软雅黑"/>
              </a:rPr>
              <a:t>读圣经，和仆人对话</a:t>
            </a:r>
            <a:endParaRPr xmlns:mc="http://schemas.openxmlformats.org/markup-compatibility/2006" xmlns:hp="http://schemas.haansoft.com/office/presentation/8.0" lang="en-US" altLang="en-US" sz="3200" b="1" mc:Ignorable="hp" hp:hslEmbossed="0">
              <a:solidFill>
                <a:schemeClr val="accent6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40"/>
                  </a:srgbClr>
                </a:outerShdw>
              </a:effectLst>
              <a:latin typeface="微软雅黑"/>
            </a:endParaRPr>
          </a:p>
        </p:txBody>
      </p:sp>
      <p:sp>
        <p:nvSpPr>
          <p:cNvPr id="10" name="文本框 4"/>
          <p:cNvSpPr txBox="1"/>
          <p:nvPr/>
        </p:nvSpPr>
        <p:spPr>
          <a:xfrm>
            <a:off x="792479" y="943431"/>
            <a:ext cx="5347335" cy="125493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>
              <a:defRPr/>
            </a:pPr>
            <a:r>
              <a:rPr xmlns:mc="http://schemas.openxmlformats.org/markup-compatibility/2006" xmlns:hp="http://schemas.haansoft.com/office/presentation/8.0" lang="en-US" altLang="en-US" sz="3200" b="1" spc="300" mc:Ignorable="hp" hp:hslEmbossed="0">
                <a:ln w="12700" cmpd="sng"/>
                <a:solidFill>
                  <a:schemeClr val="bg2"/>
                </a:solidFill>
                <a:effectLst>
                  <a:glow rad="127000">
                    <a:schemeClr val="tx1">
                      <a:lumMod val="75000"/>
                      <a:lumOff val="25000"/>
                      <a:alpha val="29000"/>
                    </a:schemeClr>
                  </a:glow>
                  <a:outerShdw blurRad="38100" dist="38100" algn="tl">
                    <a:srgbClr val="000000">
                      <a:alpha val="43140"/>
                    </a:srgbClr>
                  </a:outerShdw>
                  <a:reflection blurRad="254000" stA="18000" endA="50" endPos="400" dist="101600" dir="5400000" sy="-100000" algn="bl" rotWithShape="0"/>
                </a:effectLst>
                <a:latin typeface="微软雅黑"/>
                <a:cs typeface="10X10"/>
              </a:rPr>
              <a:t>自己</a:t>
            </a:r>
            <a:r>
              <a:rPr xmlns:mc="http://schemas.openxmlformats.org/markup-compatibility/2006" xmlns:hp="http://schemas.haansoft.com/office/presentation/8.0" lang="en-US" altLang="en-US" sz="3700" b="1" spc="300" mc:Ignorable="hp" hp:hslEmbossed="0">
                <a:ln w="12700" cmpd="sng"/>
                <a:solidFill>
                  <a:srgbClr val="ffc000"/>
                </a:solidFill>
                <a:effectLst>
                  <a:glow rad="127000">
                    <a:schemeClr val="tx1">
                      <a:lumMod val="75000"/>
                      <a:lumOff val="25000"/>
                      <a:alpha val="29000"/>
                    </a:schemeClr>
                  </a:glow>
                  <a:outerShdw blurRad="38100" dist="38100" algn="tl">
                    <a:srgbClr val="000000">
                      <a:alpha val="43140"/>
                    </a:srgbClr>
                  </a:outerShdw>
                  <a:reflection blurRad="254000" stA="18000" endA="50" endPos="400" dist="101600" dir="5400000" sy="-100000" algn="bl" rotWithShape="0"/>
                </a:effectLst>
                <a:latin typeface="微软雅黑"/>
                <a:cs typeface="10X10"/>
              </a:rPr>
              <a:t>习性</a:t>
            </a:r>
            <a:r>
              <a:rPr xmlns:mc="http://schemas.openxmlformats.org/markup-compatibility/2006" xmlns:hp="http://schemas.haansoft.com/office/presentation/8.0" lang="en-US" altLang="en-US" sz="3200" b="1" spc="300" mc:Ignorable="hp" hp:hslEmbossed="0">
                <a:ln w="12700" cmpd="sng"/>
                <a:solidFill>
                  <a:schemeClr val="bg2"/>
                </a:solidFill>
                <a:effectLst>
                  <a:glow rad="127000">
                    <a:schemeClr val="tx1">
                      <a:lumMod val="75000"/>
                      <a:lumOff val="25000"/>
                      <a:alpha val="29000"/>
                    </a:schemeClr>
                  </a:glow>
                  <a:outerShdw blurRad="38100" dist="38100" algn="tl">
                    <a:srgbClr val="000000">
                      <a:alpha val="43140"/>
                    </a:srgbClr>
                  </a:outerShdw>
                  <a:reflection blurRad="254000" stA="18000" endA="50" endPos="400" dist="101600" dir="5400000" sy="-100000" algn="bl" rotWithShape="0"/>
                </a:effectLst>
                <a:latin typeface="微软雅黑"/>
                <a:cs typeface="10X10"/>
              </a:rPr>
              <a:t>和</a:t>
            </a:r>
            <a:r>
              <a:rPr xmlns:mc="http://schemas.openxmlformats.org/markup-compatibility/2006" xmlns:hp="http://schemas.haansoft.com/office/presentation/8.0" lang="ko-KR" altLang="en-US" sz="3600" b="1" spc="300" mc:Ignorable="hp" hp:hslEmbossed="0">
                <a:ln w="12700" cmpd="sng"/>
                <a:solidFill>
                  <a:schemeClr val="bg2"/>
                </a:solidFill>
                <a:effectLst>
                  <a:glow rad="127000">
                    <a:schemeClr val="tx1">
                      <a:lumMod val="75000"/>
                      <a:lumOff val="25000"/>
                      <a:alpha val="29000"/>
                    </a:schemeClr>
                  </a:glow>
                  <a:outerShdw blurRad="38100" dist="38100" algn="tl">
                    <a:srgbClr val="000000">
                      <a:alpha val="43140"/>
                    </a:srgbClr>
                  </a:outerShdw>
                  <a:reflection blurRad="254000" stA="18000" endA="50" endPos="400" dist="101600" dir="5400000" sy="-100000" algn="bl" rotWithShape="0"/>
                </a:effectLst>
                <a:latin typeface="微软雅黑"/>
                <a:cs typeface="10X10"/>
              </a:rPr>
              <a:t> </a:t>
            </a:r>
            <a:endParaRPr xmlns:mc="http://schemas.openxmlformats.org/markup-compatibility/2006" xmlns:hp="http://schemas.haansoft.com/office/presentation/8.0" lang="ko-KR" altLang="en-US" sz="3600" b="1" spc="300" mc:Ignorable="hp" hp:hslEmbossed="0">
              <a:ln w="12700" cmpd="sng"/>
              <a:solidFill>
                <a:schemeClr val="bg2"/>
              </a:solidFill>
              <a:effectLst>
                <a:glow rad="127000">
                  <a:schemeClr val="tx1">
                    <a:lumMod val="75000"/>
                    <a:lumOff val="25000"/>
                    <a:alpha val="29000"/>
                  </a:schemeClr>
                </a:glow>
                <a:outerShdw blurRad="38100" dist="38100" algn="tl">
                  <a:srgbClr val="000000">
                    <a:alpha val="43140"/>
                  </a:srgbClr>
                </a:outerShdw>
                <a:reflection blurRad="254000" stA="18000" endA="50" endPos="400" dist="101600" dir="5400000" sy="-100000" algn="bl" rotWithShape="0"/>
              </a:effectLst>
              <a:latin typeface="微软雅黑"/>
              <a:cs typeface="10X10"/>
            </a:endParaRPr>
          </a:p>
          <a:p>
            <a:pPr algn="l">
              <a:defRPr/>
            </a:pPr>
            <a:r>
              <a:rPr xmlns:mc="http://schemas.openxmlformats.org/markup-compatibility/2006" xmlns:hp="http://schemas.haansoft.com/office/presentation/8.0" lang="ko-KR" altLang="en-US" sz="3600" b="1" spc="300" mc:Ignorable="hp" hp:hslEmbossed="0">
                <a:ln w="12700" cmpd="sng"/>
                <a:solidFill>
                  <a:schemeClr val="bg2"/>
                </a:solidFill>
                <a:effectLst>
                  <a:glow rad="127000">
                    <a:schemeClr val="tx1">
                      <a:lumMod val="75000"/>
                      <a:lumOff val="25000"/>
                      <a:alpha val="29000"/>
                    </a:schemeClr>
                  </a:glow>
                  <a:outerShdw blurRad="38100" dist="38100" algn="tl">
                    <a:srgbClr val="000000">
                      <a:alpha val="43140"/>
                    </a:srgbClr>
                  </a:outerShdw>
                  <a:reflection blurRad="254000" stA="18000" endA="50" endPos="400" dist="101600" dir="5400000" sy="-100000" algn="bl" rotWithShape="0"/>
                </a:effectLst>
                <a:latin typeface="微软雅黑"/>
                <a:cs typeface="10X10"/>
              </a:rPr>
              <a:t>      </a:t>
            </a:r>
            <a:r>
              <a:rPr xmlns:mc="http://schemas.openxmlformats.org/markup-compatibility/2006" xmlns:hp="http://schemas.haansoft.com/office/presentation/8.0" lang="en-US" altLang="en-US" sz="3600" b="1" spc="300" mc:Ignorable="hp" hp:hslEmbossed="0">
                <a:ln w="12700" cmpd="sng"/>
                <a:solidFill>
                  <a:schemeClr val="bg2"/>
                </a:solidFill>
                <a:effectLst>
                  <a:glow rad="127000">
                    <a:schemeClr val="tx1">
                      <a:lumMod val="75000"/>
                      <a:lumOff val="25000"/>
                      <a:alpha val="29000"/>
                    </a:schemeClr>
                  </a:glow>
                  <a:outerShdw blurRad="38100" dist="38100" algn="tl">
                    <a:srgbClr val="000000">
                      <a:alpha val="43140"/>
                    </a:srgbClr>
                  </a:outerShdw>
                  <a:reflection blurRad="254000" stA="18000" endA="50" endPos="400" dist="101600" dir="5400000" sy="-100000" algn="bl" rotWithShape="0"/>
                </a:effectLst>
                <a:latin typeface="微软雅黑"/>
                <a:cs typeface="10X10"/>
              </a:rPr>
              <a:t>来自</a:t>
            </a:r>
            <a:r>
              <a:rPr xmlns:mc="http://schemas.openxmlformats.org/markup-compatibility/2006" xmlns:hp="http://schemas.haansoft.com/office/presentation/8.0" lang="en-US" altLang="en-US" sz="4000" b="1" spc="300" mc:Ignorable="hp" hp:hslEmbossed="0">
                <a:ln w="12700" cmpd="sng"/>
                <a:solidFill>
                  <a:srgbClr val="ffc000"/>
                </a:solidFill>
                <a:effectLst>
                  <a:glow rad="127000">
                    <a:schemeClr val="tx1">
                      <a:lumMod val="75000"/>
                      <a:lumOff val="25000"/>
                      <a:alpha val="29000"/>
                    </a:schemeClr>
                  </a:glow>
                  <a:outerShdw blurRad="38100" dist="38100" algn="tl">
                    <a:srgbClr val="000000">
                      <a:alpha val="43140"/>
                    </a:srgbClr>
                  </a:outerShdw>
                  <a:reflection blurRad="254000" stA="18000" endA="50" endPos="400" dist="101600" dir="5400000" sy="-100000" algn="bl" rotWithShape="0"/>
                </a:effectLst>
                <a:latin typeface="微软雅黑"/>
                <a:cs typeface="10X10"/>
              </a:rPr>
              <a:t>周围人</a:t>
            </a:r>
            <a:r>
              <a:rPr xmlns:mc="http://schemas.openxmlformats.org/markup-compatibility/2006" xmlns:hp="http://schemas.haansoft.com/office/presentation/8.0" lang="en-US" altLang="en-US" sz="3600" b="1" spc="300" mc:Ignorable="hp" hp:hslEmbossed="0">
                <a:ln w="12700" cmpd="sng"/>
                <a:solidFill>
                  <a:schemeClr val="bg2"/>
                </a:solidFill>
                <a:effectLst>
                  <a:glow rad="127000">
                    <a:schemeClr val="tx1">
                      <a:lumMod val="75000"/>
                      <a:lumOff val="25000"/>
                      <a:alpha val="29000"/>
                    </a:schemeClr>
                  </a:glow>
                  <a:outerShdw blurRad="38100" dist="38100" algn="tl">
                    <a:srgbClr val="000000">
                      <a:alpha val="43140"/>
                    </a:srgbClr>
                  </a:outerShdw>
                  <a:reflection blurRad="254000" stA="18000" endA="50" endPos="400" dist="101600" dir="5400000" sy="-100000" algn="bl" rotWithShape="0"/>
                </a:effectLst>
                <a:latin typeface="微软雅黑"/>
                <a:cs typeface="10X10"/>
              </a:rPr>
              <a:t>的局限</a:t>
            </a:r>
            <a:endParaRPr xmlns:mc="http://schemas.openxmlformats.org/markup-compatibility/2006" xmlns:hp="http://schemas.haansoft.com/office/presentation/8.0" lang="en-US" altLang="en-US" sz="3600" b="1" spc="300" mc:Ignorable="hp" hp:hslEmbossed="0">
              <a:ln w="12700" cmpd="sng"/>
              <a:solidFill>
                <a:schemeClr val="bg2"/>
              </a:solidFill>
              <a:effectLst>
                <a:glow rad="127000">
                  <a:schemeClr val="tx1">
                    <a:lumMod val="75000"/>
                    <a:lumOff val="25000"/>
                    <a:alpha val="29000"/>
                  </a:schemeClr>
                </a:glow>
                <a:outerShdw blurRad="38100" dist="38100" algn="tl">
                  <a:srgbClr val="000000">
                    <a:alpha val="43140"/>
                  </a:srgbClr>
                </a:outerShdw>
                <a:reflection blurRad="254000" stA="18000" endA="50" endPos="400" dist="101600" dir="5400000" sy="-100000" algn="bl" rotWithShape="0"/>
              </a:effectLst>
              <a:latin typeface="微软雅黑"/>
              <a:cs typeface="10X10"/>
            </a:endParaRPr>
          </a:p>
        </p:txBody>
      </p:sp>
    </p:spTree>
    <p:custDataLst>
      <p:tags r:id="rId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29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Sp="0">
  <p:cSld>
    <p:bg>
      <p:bgPr shadeToTitle="0">
        <a:blipFill rotWithShape="1">
          <a:blip r:embed="rId3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椭圆 6"/>
          <p:cNvSpPr/>
          <p:nvPr/>
        </p:nvSpPr>
        <p:spPr>
          <a:xfrm>
            <a:off x="1018540" y="2816225"/>
            <a:ext cx="2740660" cy="2740660"/>
          </a:xfrm>
          <a:prstGeom prst="ellipse">
            <a:avLst/>
          </a:prstGeom>
          <a:solidFill>
            <a:schemeClr val="accent2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xmlns:mc="http://schemas.openxmlformats.org/markup-compatibility/2006" xmlns:hp="http://schemas.haansoft.com/office/presentation/8.0" lang="en-US" altLang="en-US" sz="4000" b="1" mc:Ignorable="hp" hp:hslEmbossed="0">
                <a:ln w="12700" cmpd="sng"/>
                <a:solidFill>
                  <a:srgbClr val="ffc000"/>
                </a:solidFill>
                <a:effectLst>
                  <a:glow rad="127000">
                    <a:schemeClr val="tx1">
                      <a:lumMod val="75000"/>
                      <a:lumOff val="25000"/>
                      <a:alpha val="30000"/>
                    </a:schemeClr>
                  </a:glow>
                  <a:outerShdw blurRad="38100" dist="38100" algn="tl">
                    <a:srgbClr val="000000">
                      <a:alpha val="43140"/>
                    </a:srgbClr>
                  </a:outerShdw>
                  <a:reflection blurRad="254000" stA="18000" endA="50" endPos="400" dist="101600" dir="5400000" sy="-100000" algn="bl" rotWithShape="0"/>
                </a:effectLst>
                <a:latin typeface="微软雅黑"/>
                <a:cs typeface="YoonGothic Light"/>
              </a:rPr>
              <a:t>领悟罪</a:t>
            </a:r>
            <a:endParaRPr xmlns:mc="http://schemas.openxmlformats.org/markup-compatibility/2006" xmlns:hp="http://schemas.haansoft.com/office/presentation/8.0" lang="en-US" altLang="en-US" sz="4000" b="1" mc:Ignorable="hp" hp:hslEmbossed="0">
              <a:ln w="12700" cmpd="sng"/>
              <a:solidFill>
                <a:srgbClr val="ffc000"/>
              </a:solidFill>
              <a:effectLst>
                <a:glow rad="127000">
                  <a:schemeClr val="tx1">
                    <a:lumMod val="75000"/>
                    <a:lumOff val="25000"/>
                    <a:alpha val="30000"/>
                  </a:schemeClr>
                </a:glow>
                <a:outerShdw blurRad="38100" dist="38100" algn="tl">
                  <a:srgbClr val="000000">
                    <a:alpha val="43140"/>
                  </a:srgbClr>
                </a:outerShdw>
                <a:reflection blurRad="254000" stA="18000" endA="50" endPos="400" dist="101600" dir="5400000" sy="-100000" algn="bl" rotWithShape="0"/>
              </a:effectLst>
              <a:latin typeface="微软雅黑"/>
              <a:cs typeface="YoonGothic Light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4215765" y="2816225"/>
            <a:ext cx="2740660" cy="2740660"/>
          </a:xfrm>
          <a:prstGeom prst="ellipse">
            <a:avLst/>
          </a:prstGeom>
          <a:solidFill>
            <a:schemeClr val="accent2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Tx/>
              <a:buFontTx/>
              <a:defRPr/>
            </a:pPr>
            <a:r>
              <a:rPr xmlns:mc="http://schemas.openxmlformats.org/markup-compatibility/2006" xmlns:hp="http://schemas.haansoft.com/office/presentation/8.0" lang="en-US" altLang="en-US" sz="4000" b="1" mc:Ignorable="hp" hp:hslEmbossed="0">
                <a:ln w="12700" cmpd="sng"/>
                <a:solidFill>
                  <a:srgbClr val="ffc000"/>
                </a:solidFill>
                <a:effectLst>
                  <a:glow rad="127000">
                    <a:schemeClr val="tx1">
                      <a:lumMod val="75000"/>
                      <a:lumOff val="25000"/>
                      <a:alpha val="30000"/>
                    </a:schemeClr>
                  </a:glow>
                  <a:outerShdw blurRad="38100" dist="38100" algn="tl">
                    <a:srgbClr val="000000">
                      <a:alpha val="43140"/>
                    </a:srgbClr>
                  </a:outerShdw>
                  <a:reflection blurRad="254000" stA="18000" endA="50" endPos="400" dist="101600" dir="5400000" sy="-100000" algn="bl" rotWithShape="0"/>
                </a:effectLst>
                <a:latin typeface="微软雅黑"/>
                <a:cs typeface="YoonGothic Light"/>
              </a:rPr>
              <a:t>从罪中悔改</a:t>
            </a:r>
            <a:endParaRPr xmlns:mc="http://schemas.openxmlformats.org/markup-compatibility/2006" xmlns:hp="http://schemas.haansoft.com/office/presentation/8.0" lang="en-US" altLang="en-US" sz="4000" b="1" mc:Ignorable="hp" hp:hslEmbossed="0">
              <a:ln w="12700" cmpd="sng"/>
              <a:solidFill>
                <a:srgbClr val="ffc000"/>
              </a:solidFill>
              <a:effectLst>
                <a:glow rad="127000">
                  <a:schemeClr val="tx1">
                    <a:lumMod val="75000"/>
                    <a:lumOff val="25000"/>
                    <a:alpha val="30000"/>
                  </a:schemeClr>
                </a:glow>
                <a:outerShdw blurRad="38100" dist="38100" algn="tl">
                  <a:srgbClr val="000000">
                    <a:alpha val="43140"/>
                  </a:srgbClr>
                </a:outerShdw>
                <a:reflection blurRad="254000" stA="18000" endA="50" endPos="400" dist="101600" dir="5400000" sy="-100000" algn="bl" rotWithShape="0"/>
              </a:effectLst>
              <a:latin typeface="微软雅黑"/>
              <a:cs typeface="YoonGothic Light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46679" y="2038854"/>
            <a:ext cx="7549515" cy="5690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xmlns:mc="http://schemas.openxmlformats.org/markup-compatibility/2006" xmlns:hp="http://schemas.haansoft.com/office/presentation/8.0" lang="en-US" altLang="en-US" sz="3200" b="1" spc="300" mc:Ignorable="hp" hp:hslEmbossed="0">
                <a:ln w="12700" cmpd="sng"/>
                <a:solidFill>
                  <a:schemeClr val="bg2"/>
                </a:solidFill>
                <a:effectLst>
                  <a:glow rad="127000">
                    <a:schemeClr val="tx1">
                      <a:lumMod val="75000"/>
                      <a:lumOff val="25000"/>
                      <a:alpha val="29000"/>
                    </a:schemeClr>
                  </a:glow>
                  <a:outerShdw blurRad="38100" dist="38100" algn="tl">
                    <a:srgbClr val="000000">
                      <a:alpha val="43140"/>
                    </a:srgbClr>
                  </a:outerShdw>
                  <a:reflection blurRad="254000" stA="18000" endA="50" endPos="400" dist="101600" dir="5400000" sy="-100000" algn="bl" rotWithShape="0"/>
                </a:effectLst>
                <a:latin typeface="微软雅黑"/>
                <a:sym typeface="+mn-ea"/>
              </a:rPr>
              <a:t>耶稣基督来引领我们过信仰</a:t>
            </a:r>
            <a:endParaRPr xmlns:mc="http://schemas.openxmlformats.org/markup-compatibility/2006" xmlns:hp="http://schemas.haansoft.com/office/presentation/8.0" lang="en-US" altLang="en-US" sz="3200" b="1" spc="300" mc:Ignorable="hp" hp:hslEmbossed="0">
              <a:ln w="12700" cmpd="sng"/>
              <a:solidFill>
                <a:schemeClr val="bg2"/>
              </a:solidFill>
              <a:effectLst>
                <a:glow rad="127000">
                  <a:schemeClr val="tx1">
                    <a:lumMod val="75000"/>
                    <a:lumOff val="25000"/>
                    <a:alpha val="29000"/>
                  </a:schemeClr>
                </a:glow>
                <a:outerShdw blurRad="38100" dist="38100" algn="tl">
                  <a:srgbClr val="000000">
                    <a:alpha val="43140"/>
                  </a:srgbClr>
                </a:outerShdw>
                <a:reflection blurRad="254000" stA="18000" endA="50" endPos="400" dist="101600" dir="5400000" sy="-100000" algn="bl" rotWithShape="0"/>
              </a:effectLst>
              <a:latin typeface="微软雅黑"/>
              <a:sym typeface="+mn-ea"/>
            </a:endParaRPr>
          </a:p>
        </p:txBody>
      </p:sp>
    </p:spTree>
    <p:custDataLst>
      <p:tags r:id="rId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Sp="0">
  <p:cSld>
    <p:bg>
      <p:bgPr shadeToTitle="0">
        <a:blipFill rotWithShape="1">
          <a:blip r:embed="rId3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843763" y="2087880"/>
            <a:ext cx="5666093" cy="10725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xmlns:mc="http://schemas.openxmlformats.org/markup-compatibility/2006" xmlns:hp="http://schemas.haansoft.com/office/presentation/8.0" lang="ko-KR" altLang="en-US" sz="3200" b="0" spc="300" mc:Ignorable="hp" hp:hslEmbossed="0">
                <a:ln w="12700" cmpd="sng"/>
                <a:solidFill>
                  <a:schemeClr val="bg2"/>
                </a:solidFill>
                <a:effectLst>
                  <a:glow rad="127000">
                    <a:schemeClr val="tx1">
                      <a:lumMod val="75000"/>
                      <a:lumOff val="25000"/>
                      <a:alpha val="29000"/>
                    </a:schemeClr>
                  </a:glow>
                  <a:outerShdw blurRad="38100" dist="38100" algn="tl">
                    <a:srgbClr val="000000">
                      <a:alpha val="43140"/>
                    </a:srgbClr>
                  </a:outerShdw>
                  <a:reflection blurRad="254000" stA="18000" endA="50" endPos="400" dist="101600" dir="5400000" sy="-100000" algn="bl" rotWithShape="0"/>
                </a:effectLst>
                <a:latin typeface="微软雅黑"/>
              </a:rPr>
              <a:t>1. </a:t>
            </a:r>
            <a:r>
              <a:rPr xmlns:mc="http://schemas.openxmlformats.org/markup-compatibility/2006" xmlns:hp="http://schemas.haansoft.com/office/presentation/8.0" sz="3200" mc:Ignorable="hp" hp:hslEmbossed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微软雅黑"/>
              </a:rPr>
              <a:t>撇弃神的判断，带着自己的判断</a:t>
            </a:r>
            <a:endParaRPr xmlns:mc="http://schemas.openxmlformats.org/markup-compatibility/2006" xmlns:hp="http://schemas.haansoft.com/office/presentation/8.0" lang="en-US" altLang="en-US" sz="3200" b="0" spc="300" mc:Ignorable="hp" hp:hslEmbossed="0">
              <a:ln w="12700" cmpd="sng"/>
              <a:solidFill>
                <a:schemeClr val="bg2"/>
              </a:solidFill>
              <a:effectLst>
                <a:glow rad="127000">
                  <a:schemeClr val="tx1">
                    <a:lumMod val="75000"/>
                    <a:lumOff val="25000"/>
                    <a:alpha val="29000"/>
                  </a:schemeClr>
                </a:glow>
                <a:outerShdw blurRad="38100" dist="38100" algn="tl">
                  <a:srgbClr val="000000">
                    <a:alpha val="43140"/>
                  </a:srgbClr>
                </a:outerShdw>
                <a:reflection blurRad="254000" stA="18000" endA="50" endPos="400" dist="101600" dir="5400000" sy="-100000" algn="bl" rotWithShape="0"/>
              </a:effectLst>
              <a:latin typeface="微软雅黑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793115" y="1186815"/>
            <a:ext cx="2860040" cy="6972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xmlns:mc="http://schemas.openxmlformats.org/markup-compatibility/2006" xmlns:hp="http://schemas.haansoft.com/office/presentation/8.0" lang="en-US" altLang="en-US" sz="4000" b="1" spc="300" mc:Ignorable="hp" hp:hslEmbossed="0">
                <a:ln w="12700" cmpd="sng"/>
                <a:solidFill>
                  <a:srgbClr val="ffc000"/>
                </a:solidFill>
                <a:effectLst>
                  <a:glow rad="127000">
                    <a:schemeClr val="tx1">
                      <a:lumMod val="75000"/>
                      <a:lumOff val="25000"/>
                      <a:alpha val="29000"/>
                    </a:schemeClr>
                  </a:glow>
                  <a:outerShdw blurRad="38100" dist="38100" algn="tl">
                    <a:srgbClr val="000000">
                      <a:alpha val="43140"/>
                    </a:srgbClr>
                  </a:outerShdw>
                  <a:reflection blurRad="254000" stA="18000" endA="50" endPos="400" dist="101600" dir="5400000" sy="-100000" algn="bl" rotWithShape="0"/>
                </a:effectLst>
                <a:latin typeface="微软雅黑"/>
                <a:cs typeface="微软雅黑"/>
              </a:rPr>
              <a:t>罪</a:t>
            </a:r>
            <a:r>
              <a:rPr lang="ko-KR" altLang="en-US" sz="4000" b="1">
                <a:ln w="12700" cmpd="sng"/>
                <a:solidFill>
                  <a:schemeClr val="bg1"/>
                </a:solidFill>
                <a:effectLst/>
                <a:latin typeface="微软雅黑"/>
                <a:cs typeface="YoonGothic Medium"/>
                <a:sym typeface="+mn-ea"/>
              </a:rPr>
              <a:t> ➱ </a:t>
            </a:r>
            <a:r>
              <a:rPr xmlns:mc="http://schemas.openxmlformats.org/markup-compatibility/2006" xmlns:hp="http://schemas.haansoft.com/office/presentation/8.0" lang="en-US" altLang="en-US" sz="4000" b="1" spc="300" mc:Ignorable="hp" hp:hslEmbossed="0">
                <a:ln w="12700" cmpd="sng"/>
                <a:solidFill>
                  <a:srgbClr val="ffc000"/>
                </a:solidFill>
                <a:effectLst>
                  <a:glow rad="127000">
                    <a:schemeClr val="tx1">
                      <a:lumMod val="75000"/>
                      <a:lumOff val="25000"/>
                      <a:alpha val="29000"/>
                    </a:schemeClr>
                  </a:glow>
                  <a:outerShdw blurRad="38100" dist="38100" algn="tl">
                    <a:srgbClr val="000000">
                      <a:alpha val="43140"/>
                    </a:srgbClr>
                  </a:outerShdw>
                  <a:reflection blurRad="254000" stA="18000" endA="50" endPos="400" dist="101600" dir="5400000" sy="-100000" algn="bl" rotWithShape="0"/>
                </a:effectLst>
                <a:latin typeface="微软雅黑"/>
                <a:cs typeface="微软雅黑"/>
              </a:rPr>
              <a:t>邪灵</a:t>
            </a:r>
            <a:endParaRPr xmlns:mc="http://schemas.openxmlformats.org/markup-compatibility/2006" xmlns:hp="http://schemas.haansoft.com/office/presentation/8.0" lang="en-US" altLang="en-US" sz="4000" b="1" spc="300" mc:Ignorable="hp" hp:hslEmbossed="0">
              <a:ln w="12700" cmpd="sng"/>
              <a:solidFill>
                <a:srgbClr val="ffc000"/>
              </a:solidFill>
              <a:effectLst>
                <a:glow rad="127000">
                  <a:schemeClr val="tx1">
                    <a:lumMod val="75000"/>
                    <a:lumOff val="25000"/>
                    <a:alpha val="29000"/>
                  </a:schemeClr>
                </a:glow>
                <a:outerShdw blurRad="38100" dist="38100" algn="tl">
                  <a:srgbClr val="000000">
                    <a:alpha val="43140"/>
                  </a:srgbClr>
                </a:outerShdw>
                <a:reflection blurRad="254000" stA="18000" endA="50" endPos="400" dist="101600" dir="5400000" sy="-100000" algn="bl" rotWithShape="0"/>
              </a:effectLst>
              <a:latin typeface="微软雅黑"/>
              <a:cs typeface="微软雅黑"/>
            </a:endParaRPr>
          </a:p>
        </p:txBody>
      </p:sp>
    </p:spTree>
    <p:custDataLst>
      <p:tags r:id="rId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30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Sp="0">
  <p:cSld>
    <p:bg>
      <p:bgPr shadeToTitle="0">
        <a:blipFill rotWithShape="1">
          <a:blip r:embed="rId3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图片 104"/>
          <p:cNvPicPr/>
          <p:nvPr/>
        </p:nvPicPr>
        <p:blipFill rotWithShape="1">
          <a:blip r:embed="rId4"/>
          <a:stretch>
            <a:fillRect/>
          </a:stretch>
        </p:blipFill>
        <p:spPr>
          <a:xfrm>
            <a:off x="1086485" y="674370"/>
            <a:ext cx="4714240" cy="343662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136525" y="4110990"/>
            <a:ext cx="6614159" cy="821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xmlns:mc="http://schemas.openxmlformats.org/markup-compatibility/2006" xmlns:hp="http://schemas.haansoft.com/office/presentation/8.0" lang="en-US" altLang="en-US" sz="2400" b="1" spc="300" mc:Ignorable="hp" hp:hslEmbossed="0">
                <a:ln w="12700" cmpd="sng"/>
                <a:solidFill>
                  <a:schemeClr val="bg2"/>
                </a:solidFill>
                <a:effectLst>
                  <a:glow rad="127000">
                    <a:schemeClr val="tx1">
                      <a:lumMod val="75000"/>
                      <a:lumOff val="25000"/>
                      <a:alpha val="29000"/>
                    </a:schemeClr>
                  </a:glow>
                  <a:outerShdw blurRad="38100" dist="38100" algn="tl">
                    <a:srgbClr val="000000">
                      <a:alpha val="43140"/>
                    </a:srgbClr>
                  </a:outerShdw>
                  <a:reflection blurRad="254000" stA="18000" endA="50" endPos="400" dist="101600" dir="5400000" sy="-100000" algn="bl" rotWithShape="0"/>
                </a:effectLst>
                <a:latin typeface="微软雅黑"/>
                <a:cs typeface="10X10"/>
                <a:sym typeface="+mn-ea"/>
              </a:rPr>
              <a:t>听了话语</a:t>
            </a:r>
            <a:endParaRPr xmlns:mc="http://schemas.openxmlformats.org/markup-compatibility/2006" xmlns:hp="http://schemas.haansoft.com/office/presentation/8.0" lang="en-US" altLang="en-US" sz="2400" b="1" spc="300" mc:Ignorable="hp" hp:hslEmbossed="0">
              <a:ln w="12700" cmpd="sng"/>
              <a:solidFill>
                <a:schemeClr val="bg2"/>
              </a:solidFill>
              <a:effectLst>
                <a:glow rad="127000">
                  <a:schemeClr val="tx1">
                    <a:lumMod val="75000"/>
                    <a:lumOff val="25000"/>
                    <a:alpha val="29000"/>
                  </a:schemeClr>
                </a:glow>
                <a:outerShdw blurRad="38100" dist="38100" algn="tl">
                  <a:srgbClr val="000000">
                    <a:alpha val="43140"/>
                  </a:srgbClr>
                </a:outerShdw>
                <a:reflection blurRad="254000" stA="18000" endA="50" endPos="400" dist="101600" dir="5400000" sy="-100000" algn="bl" rotWithShape="0"/>
              </a:effectLst>
              <a:latin typeface="微软雅黑"/>
              <a:cs typeface="10X10"/>
              <a:sym typeface="+mn-ea"/>
            </a:endParaRPr>
          </a:p>
          <a:p>
            <a:pPr algn="ctr">
              <a:defRPr/>
            </a:pPr>
            <a:r>
              <a:rPr xmlns:mc="http://schemas.openxmlformats.org/markup-compatibility/2006" xmlns:hp="http://schemas.haansoft.com/office/presentation/8.0" lang="en-US" altLang="en-US" sz="2400" b="1" spc="300" mc:Ignorable="hp" hp:hslEmbossed="0">
                <a:ln w="12700" cmpd="sng"/>
                <a:solidFill>
                  <a:schemeClr val="bg2"/>
                </a:solidFill>
                <a:effectLst>
                  <a:glow rad="127000">
                    <a:schemeClr val="tx1">
                      <a:lumMod val="75000"/>
                      <a:lumOff val="25000"/>
                      <a:alpha val="29000"/>
                    </a:schemeClr>
                  </a:glow>
                  <a:outerShdw blurRad="38100" dist="38100" algn="tl">
                    <a:srgbClr val="000000">
                      <a:alpha val="43140"/>
                    </a:srgbClr>
                  </a:outerShdw>
                  <a:reflection blurRad="254000" stA="18000" endA="50" endPos="400" dist="101600" dir="5400000" sy="-100000" algn="bl" rotWithShape="0"/>
                </a:effectLst>
                <a:latin typeface="微软雅黑"/>
                <a:cs typeface="10X10"/>
                <a:sym typeface="+mn-ea"/>
              </a:rPr>
              <a:t>使我们的心火热起来</a:t>
            </a:r>
            <a:endParaRPr xmlns:mc="http://schemas.openxmlformats.org/markup-compatibility/2006" xmlns:hp="http://schemas.haansoft.com/office/presentation/8.0" lang="en-US" altLang="en-US" sz="2400" b="1" spc="300" mc:Ignorable="hp" hp:hslEmbossed="0">
              <a:ln w="12700" cmpd="sng"/>
              <a:solidFill>
                <a:schemeClr val="bg2"/>
              </a:solidFill>
              <a:effectLst>
                <a:glow rad="127000">
                  <a:schemeClr val="tx1">
                    <a:lumMod val="75000"/>
                    <a:lumOff val="25000"/>
                    <a:alpha val="29000"/>
                  </a:schemeClr>
                </a:glow>
                <a:outerShdw blurRad="38100" dist="38100" algn="tl">
                  <a:srgbClr val="000000">
                    <a:alpha val="43140"/>
                  </a:srgbClr>
                </a:outerShdw>
                <a:reflection blurRad="254000" stA="18000" endA="50" endPos="400" dist="101600" dir="5400000" sy="-100000" algn="bl" rotWithShape="0"/>
              </a:effectLst>
              <a:latin typeface="微软雅黑"/>
              <a:cs typeface="10X10"/>
              <a:sym typeface="+mn-ea"/>
            </a:endParaRPr>
          </a:p>
        </p:txBody>
      </p:sp>
    </p:spTree>
    <p:custDataLst>
      <p:tags r:id="rId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3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Sp="0">
  <p:cSld>
    <p:bg>
      <p:bgPr shadeToTitle="0">
        <a:blipFill rotWithShape="1">
          <a:blip r:embed="rId3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/>
          <p:nvPr/>
        </p:nvSpPr>
        <p:spPr>
          <a:xfrm>
            <a:off x="2442427" y="4893220"/>
            <a:ext cx="7307363" cy="13056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buClrTx/>
              <a:buNone/>
              <a:defRPr/>
            </a:pPr>
            <a:r>
              <a:rPr xmlns:mc="http://schemas.openxmlformats.org/markup-compatibility/2006" xmlns:hp="http://schemas.haansoft.com/office/presentation/8.0" lang="en-US" altLang="en-US" sz="3600" b="1" spc="300" mc:Ignorable="hp" hp:hslEmbossed="0">
                <a:ln w="12700" cmpd="sng"/>
                <a:solidFill>
                  <a:schemeClr val="bg2"/>
                </a:solidFill>
                <a:effectLst>
                  <a:glow rad="127000">
                    <a:schemeClr val="tx1">
                      <a:lumMod val="75000"/>
                      <a:lumOff val="25000"/>
                      <a:alpha val="29000"/>
                    </a:schemeClr>
                  </a:glow>
                  <a:outerShdw blurRad="38100" dist="38100" algn="tl">
                    <a:srgbClr val="000000">
                      <a:alpha val="43140"/>
                    </a:srgbClr>
                  </a:outerShdw>
                  <a:reflection blurRad="254000" stA="18000" endA="50" endPos="400" dist="101600" dir="5400000" sy="-100000" algn="bl" rotWithShape="0"/>
                </a:effectLst>
                <a:latin typeface="微软雅黑"/>
                <a:sym typeface="+mn-ea"/>
              </a:rPr>
              <a:t>我们接受圣灵</a:t>
            </a:r>
            <a:r>
              <a:rPr xmlns:mc="http://schemas.openxmlformats.org/markup-compatibility/2006" xmlns:hp="http://schemas.haansoft.com/office/presentation/8.0" lang="en-US" altLang="en-US" sz="4000" b="1" spc="300" mc:Ignorable="hp" hp:hslEmbossed="0">
                <a:ln w="12700" cmpd="sng"/>
                <a:solidFill>
                  <a:srgbClr val="ffc000"/>
                </a:solidFill>
                <a:effectLst>
                  <a:glow rad="127000">
                    <a:schemeClr val="tx1">
                      <a:lumMod val="75000"/>
                      <a:lumOff val="25000"/>
                      <a:alpha val="29000"/>
                    </a:schemeClr>
                  </a:glow>
                  <a:outerShdw blurRad="38100" dist="38100" algn="tl">
                    <a:srgbClr val="000000">
                      <a:alpha val="43140"/>
                    </a:srgbClr>
                  </a:outerShdw>
                  <a:reflection blurRad="254000" stA="18000" endA="50" endPos="400" dist="101600" dir="5400000" sy="-100000" algn="bl" rotWithShape="0"/>
                </a:effectLst>
                <a:latin typeface="微软雅黑"/>
                <a:sym typeface="+mn-ea"/>
              </a:rPr>
              <a:t>休息</a:t>
            </a:r>
            <a:r>
              <a:rPr xmlns:mc="http://schemas.openxmlformats.org/markup-compatibility/2006" xmlns:hp="http://schemas.haansoft.com/office/presentation/8.0" lang="en-US" altLang="en-US" sz="3600" b="1" spc="300" mc:Ignorable="hp" hp:hslEmbossed="0">
                <a:ln w="12700" cmpd="sng"/>
                <a:solidFill>
                  <a:schemeClr val="bg2"/>
                </a:solidFill>
                <a:effectLst>
                  <a:glow rad="127000">
                    <a:schemeClr val="tx1">
                      <a:lumMod val="75000"/>
                      <a:lumOff val="25000"/>
                      <a:alpha val="29000"/>
                    </a:schemeClr>
                  </a:glow>
                  <a:outerShdw blurRad="38100" dist="38100" algn="tl">
                    <a:srgbClr val="000000">
                      <a:alpha val="43140"/>
                    </a:srgbClr>
                  </a:outerShdw>
                  <a:reflection blurRad="254000" stA="18000" endA="50" endPos="400" dist="101600" dir="5400000" sy="-100000" algn="bl" rotWithShape="0"/>
                </a:effectLst>
                <a:latin typeface="微软雅黑"/>
                <a:sym typeface="+mn-ea"/>
              </a:rPr>
              <a:t>的时候</a:t>
            </a:r>
            <a:r>
              <a:rPr xmlns:mc="http://schemas.openxmlformats.org/markup-compatibility/2006" xmlns:hp="http://schemas.haansoft.com/office/presentation/8.0" lang="ko-KR" altLang="en-US" sz="3600" b="1" spc="300" mc:Ignorable="hp" hp:hslEmbossed="0">
                <a:ln w="12700" cmpd="sng"/>
                <a:solidFill>
                  <a:schemeClr val="bg2"/>
                </a:solidFill>
                <a:effectLst>
                  <a:glow rad="127000">
                    <a:schemeClr val="tx1">
                      <a:lumMod val="75000"/>
                      <a:lumOff val="25000"/>
                      <a:alpha val="29000"/>
                    </a:schemeClr>
                  </a:glow>
                  <a:outerShdw blurRad="38100" dist="38100" algn="tl">
                    <a:srgbClr val="000000">
                      <a:alpha val="43140"/>
                    </a:srgbClr>
                  </a:outerShdw>
                  <a:reflection blurRad="254000" stA="18000" endA="50" endPos="400" dist="101600" dir="5400000" sy="-100000" algn="bl" rotWithShape="0"/>
                </a:effectLst>
                <a:latin typeface="微软雅黑"/>
                <a:sym typeface="+mn-ea"/>
              </a:rPr>
              <a:t>,</a:t>
            </a:r>
            <a:endParaRPr xmlns:mc="http://schemas.openxmlformats.org/markup-compatibility/2006" xmlns:hp="http://schemas.haansoft.com/office/presentation/8.0" lang="ko-KR" altLang="en-US" sz="3600" b="1" spc="300" mc:Ignorable="hp" hp:hslEmbossed="0">
              <a:ln w="12700" cmpd="sng"/>
              <a:solidFill>
                <a:schemeClr val="bg2"/>
              </a:solidFill>
              <a:effectLst>
                <a:glow rad="127000">
                  <a:schemeClr val="tx1">
                    <a:lumMod val="75000"/>
                    <a:lumOff val="25000"/>
                    <a:alpha val="29000"/>
                  </a:schemeClr>
                </a:glow>
                <a:outerShdw blurRad="38100" dist="38100" algn="tl">
                  <a:srgbClr val="000000">
                    <a:alpha val="43140"/>
                  </a:srgbClr>
                </a:outerShdw>
                <a:reflection blurRad="254000" stA="18000" endA="50" endPos="400" dist="101600" dir="5400000" sy="-100000" algn="bl" rotWithShape="0"/>
              </a:effectLst>
              <a:latin typeface="微软雅黑"/>
              <a:sym typeface="+mn-ea"/>
            </a:endParaRPr>
          </a:p>
          <a:p>
            <a:pPr>
              <a:lnSpc>
                <a:spcPct val="100000"/>
              </a:lnSpc>
              <a:buClrTx/>
              <a:buNone/>
              <a:defRPr/>
            </a:pPr>
            <a:r>
              <a:rPr xmlns:mc="http://schemas.openxmlformats.org/markup-compatibility/2006" xmlns:hp="http://schemas.haansoft.com/office/presentation/8.0" lang="ko-KR" altLang="en-US" sz="3600" b="1" spc="300" mc:Ignorable="hp" hp:hslEmbossed="0">
                <a:ln w="12700" cmpd="sng"/>
                <a:solidFill>
                  <a:schemeClr val="bg2"/>
                </a:solidFill>
                <a:effectLst>
                  <a:glow rad="127000">
                    <a:schemeClr val="tx1">
                      <a:lumMod val="75000"/>
                      <a:lumOff val="25000"/>
                      <a:alpha val="29000"/>
                    </a:schemeClr>
                  </a:glow>
                  <a:outerShdw blurRad="38100" dist="38100" algn="tl">
                    <a:srgbClr val="000000">
                      <a:alpha val="43140"/>
                    </a:srgbClr>
                  </a:outerShdw>
                  <a:reflection blurRad="254000" stA="18000" endA="50" endPos="400" dist="101600" dir="5400000" sy="-100000" algn="bl" rotWithShape="0"/>
                </a:effectLst>
                <a:latin typeface="微软雅黑"/>
                <a:sym typeface="+mn-ea"/>
              </a:rPr>
              <a:t>        </a:t>
            </a:r>
            <a:r>
              <a:rPr xmlns:mc="http://schemas.openxmlformats.org/markup-compatibility/2006" xmlns:hp="http://schemas.haansoft.com/office/presentation/8.0" lang="en-US" altLang="en-US" sz="3600" b="1" spc="300" mc:Ignorable="hp" hp:hslEmbossed="0">
                <a:ln w="12700" cmpd="sng"/>
                <a:solidFill>
                  <a:schemeClr val="bg2"/>
                </a:solidFill>
                <a:effectLst>
                  <a:glow rad="127000">
                    <a:schemeClr val="tx1">
                      <a:lumMod val="75000"/>
                      <a:lumOff val="25000"/>
                      <a:alpha val="29000"/>
                    </a:schemeClr>
                  </a:glow>
                  <a:outerShdw blurRad="38100" dist="38100" algn="tl">
                    <a:srgbClr val="000000">
                      <a:alpha val="43140"/>
                    </a:srgbClr>
                  </a:outerShdw>
                  <a:reflection blurRad="254000" stA="18000" endA="50" endPos="400" dist="101600" dir="5400000" sy="-100000" algn="bl" rotWithShape="0"/>
                </a:effectLst>
                <a:latin typeface="微软雅黑"/>
                <a:sym typeface="+mn-ea"/>
              </a:rPr>
              <a:t>主就会来</a:t>
            </a:r>
            <a:r>
              <a:rPr xmlns:mc="http://schemas.openxmlformats.org/markup-compatibility/2006" xmlns:hp="http://schemas.haansoft.com/office/presentation/8.0" lang="en-US" altLang="en-US" sz="4000" b="1" spc="300" mc:Ignorable="hp" hp:hslEmbossed="0">
                <a:ln w="12700" cmpd="sng"/>
                <a:solidFill>
                  <a:srgbClr val="ffc000"/>
                </a:solidFill>
                <a:effectLst>
                  <a:glow rad="127000">
                    <a:schemeClr val="tx1">
                      <a:lumMod val="75000"/>
                      <a:lumOff val="25000"/>
                      <a:alpha val="29000"/>
                    </a:schemeClr>
                  </a:glow>
                  <a:outerShdw blurRad="38100" dist="38100" algn="tl">
                    <a:srgbClr val="000000">
                      <a:alpha val="43140"/>
                    </a:srgbClr>
                  </a:outerShdw>
                  <a:reflection blurRad="254000" stA="18000" endA="50" endPos="400" dist="101600" dir="5400000" sy="-100000" algn="bl" rotWithShape="0"/>
                </a:effectLst>
                <a:latin typeface="微软雅黑"/>
                <a:sym typeface="+mn-ea"/>
              </a:rPr>
              <a:t>引导</a:t>
            </a:r>
            <a:r>
              <a:rPr xmlns:mc="http://schemas.openxmlformats.org/markup-compatibility/2006" xmlns:hp="http://schemas.haansoft.com/office/presentation/8.0" lang="en-US" altLang="en-US" sz="3600" b="1" spc="300" mc:Ignorable="hp" hp:hslEmbossed="0">
                <a:ln w="12700" cmpd="sng"/>
                <a:solidFill>
                  <a:schemeClr val="bg2"/>
                </a:solidFill>
                <a:effectLst>
                  <a:glow rad="127000">
                    <a:schemeClr val="tx1">
                      <a:lumMod val="75000"/>
                      <a:lumOff val="25000"/>
                      <a:alpha val="29000"/>
                    </a:schemeClr>
                  </a:glow>
                  <a:outerShdw blurRad="38100" dist="38100" algn="tl">
                    <a:srgbClr val="000000">
                      <a:alpha val="43140"/>
                    </a:srgbClr>
                  </a:outerShdw>
                  <a:reflection blurRad="254000" stA="18000" endA="50" endPos="400" dist="101600" dir="5400000" sy="-100000" algn="bl" rotWithShape="0"/>
                </a:effectLst>
                <a:latin typeface="微软雅黑"/>
                <a:sym typeface="+mn-ea"/>
              </a:rPr>
              <a:t>我们的生活</a:t>
            </a:r>
            <a:r>
              <a:rPr xmlns:mc="http://schemas.openxmlformats.org/markup-compatibility/2006" xmlns:hp="http://schemas.haansoft.com/office/presentation/8.0" lang="ko-KR" altLang="en-US" sz="3600" b="1" spc="300" mc:Ignorable="hp" hp:hslEmbossed="0">
                <a:ln w="12700" cmpd="sng"/>
                <a:solidFill>
                  <a:schemeClr val="bg2"/>
                </a:solidFill>
                <a:effectLst>
                  <a:glow rad="127000">
                    <a:schemeClr val="tx1">
                      <a:lumMod val="75000"/>
                      <a:lumOff val="25000"/>
                      <a:alpha val="29000"/>
                    </a:schemeClr>
                  </a:glow>
                  <a:outerShdw blurRad="38100" dist="38100" algn="tl">
                    <a:srgbClr val="000000">
                      <a:alpha val="43140"/>
                    </a:srgbClr>
                  </a:outerShdw>
                  <a:reflection blurRad="254000" stA="18000" endA="50" endPos="400" dist="101600" dir="5400000" sy="-100000" algn="bl" rotWithShape="0"/>
                </a:effectLst>
                <a:latin typeface="微软雅黑"/>
                <a:sym typeface="+mn-ea"/>
              </a:rPr>
              <a:t>.</a:t>
            </a:r>
            <a:endParaRPr xmlns:mc="http://schemas.openxmlformats.org/markup-compatibility/2006" xmlns:hp="http://schemas.haansoft.com/office/presentation/8.0" lang="ko-KR" altLang="en-US" sz="3600" b="1" spc="300" mc:Ignorable="hp" hp:hslEmbossed="0">
              <a:ln w="12700" cmpd="sng"/>
              <a:solidFill>
                <a:schemeClr val="bg2"/>
              </a:solidFill>
              <a:effectLst>
                <a:glow rad="127000">
                  <a:schemeClr val="tx1">
                    <a:lumMod val="75000"/>
                    <a:lumOff val="25000"/>
                    <a:alpha val="29000"/>
                  </a:schemeClr>
                </a:glow>
                <a:outerShdw blurRad="38100" dist="38100" algn="tl">
                  <a:srgbClr val="000000">
                    <a:alpha val="43140"/>
                  </a:srgbClr>
                </a:outerShdw>
                <a:reflection blurRad="254000" stA="18000" endA="50" endPos="400" dist="101600" dir="5400000" sy="-100000" algn="bl" rotWithShape="0"/>
              </a:effectLst>
              <a:latin typeface="微软雅黑"/>
              <a:sym typeface="+mn-ea"/>
            </a:endParaRPr>
          </a:p>
        </p:txBody>
      </p:sp>
    </p:spTree>
    <p:custDataLst>
      <p:tags r:id="rId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图片 106"/>
          <p:cNvPicPr/>
          <p:nvPr/>
        </p:nvPicPr>
        <p:blipFill>
          <a:blip r:embed="rId5"/>
          <a:stretch>
            <a:fillRect/>
          </a:stretch>
        </p:blipFill>
        <p:spPr>
          <a:xfrm>
            <a:off x="1335405" y="520700"/>
            <a:ext cx="4001770" cy="4183380"/>
          </a:xfrm>
          <a:prstGeom prst="rect">
            <a:avLst/>
          </a:prstGeom>
          <a:noFill/>
          <a:ln w="9525">
            <a:noFill/>
          </a:ln>
          <a:effectLst>
            <a:softEdge rad="292100"/>
          </a:effectLst>
        </p:spPr>
      </p:pic>
    </p:spTree>
    <p:custDataLst>
      <p:tags r:id="rId1"/>
    </p:custDataLst>
  </p:cSld>
  <p:clrMapOvr>
    <a:masterClrMapping/>
  </p:clrMapOvr>
</p:sld>
</file>

<file path=ppt/slides/slide3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Sp="0">
  <p:cSld>
    <p:bg>
      <p:bgPr shadeToTitle="0">
        <a:blipFill rotWithShape="1">
          <a:blip r:embed="rId3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图片 106"/>
          <p:cNvPicPr/>
          <p:nvPr/>
        </p:nvPicPr>
        <p:blipFill rotWithShape="1">
          <a:blip r:embed="rId4"/>
          <a:stretch>
            <a:fillRect/>
          </a:stretch>
        </p:blipFill>
        <p:spPr>
          <a:xfrm>
            <a:off x="1335405" y="520700"/>
            <a:ext cx="4001770" cy="4183380"/>
          </a:xfrm>
          <a:prstGeom prst="rect">
            <a:avLst/>
          </a:prstGeom>
          <a:noFill/>
          <a:ln w="9525">
            <a:noFill/>
          </a:ln>
          <a:effectLst>
            <a:softEdge rad="292100"/>
          </a:effectLst>
        </p:spPr>
      </p:pic>
      <p:sp>
        <p:nvSpPr>
          <p:cNvPr id="4" name="文本框 3"/>
          <p:cNvSpPr txBox="1"/>
          <p:nvPr/>
        </p:nvSpPr>
        <p:spPr>
          <a:xfrm>
            <a:off x="1345556" y="4538289"/>
            <a:ext cx="4146559" cy="1327205"/>
          </a:xfrm>
          <a:prstGeom prst="rect">
            <a:avLst/>
          </a:prstGeom>
          <a:noFill/>
          <a:effectLst>
            <a:softEdge rad="292100"/>
          </a:effectLst>
        </p:spPr>
        <p:txBody>
          <a:bodyPr wrap="none">
            <a:spAutoFit/>
          </a:bodyPr>
          <a:lstStyle/>
          <a:p>
            <a:pPr>
              <a:buClrTx/>
              <a:buFontTx/>
              <a:defRPr/>
            </a:pPr>
            <a:r>
              <a:rPr xmlns:mc="http://schemas.openxmlformats.org/markup-compatibility/2006" xmlns:hp="http://schemas.haansoft.com/office/presentation/8.0" lang="en-US" altLang="en-US" sz="3700" b="1" spc="300" mc:Ignorable="hp" hp:hslEmbossed="0">
                <a:ln w="12700" cmpd="sng"/>
                <a:solidFill>
                  <a:schemeClr val="bg2"/>
                </a:solidFill>
                <a:effectLst>
                  <a:glow rad="127000">
                    <a:schemeClr val="tx1">
                      <a:lumMod val="75000"/>
                      <a:lumOff val="25000"/>
                      <a:alpha val="29000"/>
                    </a:schemeClr>
                  </a:glow>
                  <a:outerShdw blurRad="38100" dist="38100" algn="tl">
                    <a:srgbClr val="000000">
                      <a:alpha val="43140"/>
                    </a:srgbClr>
                  </a:outerShdw>
                  <a:reflection blurRad="254000" stA="18000" endA="50" endPos="400" dist="101600" dir="5400000" sy="-100000" algn="bl" rotWithShape="0"/>
                </a:effectLst>
                <a:latin typeface="微软雅黑"/>
                <a:sym typeface="+mn-ea"/>
              </a:rPr>
              <a:t>不接受圣灵</a:t>
            </a:r>
            <a:endParaRPr xmlns:mc="http://schemas.openxmlformats.org/markup-compatibility/2006" xmlns:hp="http://schemas.haansoft.com/office/presentation/8.0" lang="en-US" altLang="en-US" sz="3700" b="1" spc="300" mc:Ignorable="hp" hp:hslEmbossed="0">
              <a:ln w="12700" cmpd="sng"/>
              <a:solidFill>
                <a:schemeClr val="bg2"/>
              </a:solidFill>
              <a:effectLst>
                <a:glow rad="127000">
                  <a:schemeClr val="tx1">
                    <a:lumMod val="75000"/>
                    <a:lumOff val="25000"/>
                    <a:alpha val="29000"/>
                  </a:schemeClr>
                </a:glow>
                <a:outerShdw blurRad="38100" dist="38100" algn="tl">
                  <a:srgbClr val="000000">
                    <a:alpha val="43140"/>
                  </a:srgbClr>
                </a:outerShdw>
                <a:reflection blurRad="254000" stA="18000" endA="50" endPos="400" dist="101600" dir="5400000" sy="-100000" algn="bl" rotWithShape="0"/>
              </a:effectLst>
              <a:latin typeface="微软雅黑"/>
              <a:sym typeface="+mn-ea"/>
            </a:endParaRPr>
          </a:p>
          <a:p>
            <a:pPr>
              <a:buClrTx/>
              <a:buFontTx/>
              <a:defRPr/>
            </a:pPr>
            <a:r>
              <a:rPr xmlns:mc="http://schemas.openxmlformats.org/markup-compatibility/2006" xmlns:hp="http://schemas.haansoft.com/office/presentation/8.0" lang="en-US" altLang="en-US" sz="3700" b="1" spc="300" mc:Ignorable="hp" hp:hslEmbossed="0">
                <a:ln w="12700" cmpd="sng"/>
                <a:solidFill>
                  <a:schemeClr val="bg2"/>
                </a:solidFill>
                <a:effectLst>
                  <a:glow rad="127000">
                    <a:schemeClr val="tx1">
                      <a:lumMod val="75000"/>
                      <a:lumOff val="25000"/>
                      <a:alpha val="29000"/>
                    </a:schemeClr>
                  </a:glow>
                  <a:outerShdw blurRad="38100" dist="38100" algn="tl">
                    <a:srgbClr val="000000">
                      <a:alpha val="43140"/>
                    </a:srgbClr>
                  </a:outerShdw>
                  <a:reflection blurRad="254000" stA="18000" endA="50" endPos="400" dist="101600" dir="5400000" sy="-100000" algn="bl" rotWithShape="0"/>
                </a:effectLst>
                <a:latin typeface="微软雅黑"/>
                <a:sym typeface="+mn-ea"/>
              </a:rPr>
              <a:t>       引导的</a:t>
            </a:r>
            <a:r>
              <a:rPr xmlns:mc="http://schemas.openxmlformats.org/markup-compatibility/2006" xmlns:hp="http://schemas.haansoft.com/office/presentation/8.0" lang="en-US" altLang="en-US" sz="4400" b="1" spc="300" mc:Ignorable="hp" hp:hslEmbossed="0">
                <a:ln w="12700" cmpd="sng"/>
                <a:solidFill>
                  <a:schemeClr val="bg2"/>
                </a:solidFill>
                <a:effectLst>
                  <a:glow rad="127000">
                    <a:schemeClr val="tx1">
                      <a:lumMod val="75000"/>
                      <a:lumOff val="25000"/>
                      <a:alpha val="29000"/>
                    </a:schemeClr>
                  </a:glow>
                  <a:outerShdw blurRad="38100" dist="38100" algn="tl">
                    <a:srgbClr val="000000">
                      <a:alpha val="43140"/>
                    </a:srgbClr>
                  </a:outerShdw>
                  <a:reflection blurRad="254000" stA="18000" endA="50" endPos="400" dist="101600" dir="5400000" sy="-100000" algn="bl" rotWithShape="0"/>
                </a:effectLst>
                <a:latin typeface="微软雅黑"/>
                <a:sym typeface="+mn-ea"/>
              </a:rPr>
              <a:t>扫罗</a:t>
            </a:r>
            <a:endParaRPr xmlns:mc="http://schemas.openxmlformats.org/markup-compatibility/2006" xmlns:hp="http://schemas.haansoft.com/office/presentation/8.0" lang="en-US" altLang="en-US" sz="4400" b="1" spc="300" mc:Ignorable="hp" hp:hslEmbossed="0">
              <a:ln w="12700" cmpd="sng"/>
              <a:solidFill>
                <a:schemeClr val="bg2"/>
              </a:solidFill>
              <a:effectLst>
                <a:glow rad="127000">
                  <a:schemeClr val="tx1">
                    <a:lumMod val="75000"/>
                    <a:lumOff val="25000"/>
                    <a:alpha val="29000"/>
                  </a:schemeClr>
                </a:glow>
                <a:outerShdw blurRad="38100" dist="38100" algn="tl">
                  <a:srgbClr val="000000">
                    <a:alpha val="43140"/>
                  </a:srgbClr>
                </a:outerShdw>
                <a:reflection blurRad="254000" stA="18000" endA="50" endPos="400" dist="101600" dir="5400000" sy="-100000" algn="bl" rotWithShape="0"/>
              </a:effectLst>
              <a:latin typeface="微软雅黑"/>
              <a:sym typeface="+mn-ea"/>
            </a:endParaRPr>
          </a:p>
        </p:txBody>
      </p:sp>
    </p:spTree>
    <p:custDataLst>
      <p:tags r:id="rId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34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Sp="0">
  <p:cSld>
    <p:bg>
      <p:bgPr shadeToTitle="0">
        <a:blipFill rotWithShape="1">
          <a:blip r:embed="rId3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2394584" y="5275536"/>
            <a:ext cx="7098031" cy="127575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xmlns:mc="http://schemas.openxmlformats.org/markup-compatibility/2006" xmlns:hp="http://schemas.haansoft.com/office/presentation/8.0" lang="en-US" altLang="en-US" sz="3400" b="1" spc="300" mc:Ignorable="hp" hp:hslEmbossed="0">
                <a:ln w="12700" cmpd="sng"/>
                <a:solidFill>
                  <a:schemeClr val="bg2"/>
                </a:solidFill>
                <a:effectLst>
                  <a:glow rad="127000">
                    <a:schemeClr val="tx1">
                      <a:lumMod val="75000"/>
                      <a:lumOff val="25000"/>
                      <a:alpha val="29000"/>
                    </a:schemeClr>
                  </a:glow>
                  <a:outerShdw blurRad="38100" dist="38100" algn="tl">
                    <a:srgbClr val="000000">
                      <a:alpha val="43140"/>
                    </a:srgbClr>
                  </a:outerShdw>
                  <a:reflection blurRad="254000" stA="18000" endA="50" endPos="400" dist="101600" dir="5400000" sy="-100000" algn="bl" rotWithShape="0"/>
                </a:effectLst>
                <a:latin typeface="微软雅黑"/>
              </a:rPr>
              <a:t>神想通过扫罗成就</a:t>
            </a:r>
            <a:r>
              <a:rPr xmlns:mc="http://schemas.openxmlformats.org/markup-compatibility/2006" xmlns:hp="http://schemas.haansoft.com/office/presentation/8.0" lang="en-US" altLang="en-US" sz="3900" b="1" spc="300" mc:Ignorable="hp" hp:hslEmbossed="0">
                <a:ln w="12700" cmpd="sng"/>
                <a:solidFill>
                  <a:srgbClr val="ffc000"/>
                </a:solidFill>
                <a:effectLst>
                  <a:glow rad="127000">
                    <a:schemeClr val="tx1">
                      <a:lumMod val="75000"/>
                      <a:lumOff val="25000"/>
                      <a:alpha val="29000"/>
                    </a:schemeClr>
                  </a:glow>
                  <a:outerShdw blurRad="38100" dist="38100" algn="tl">
                    <a:srgbClr val="000000">
                      <a:alpha val="43140"/>
                    </a:srgbClr>
                  </a:outerShdw>
                  <a:reflection blurRad="254000" stA="18000" endA="50" endPos="400" dist="101600" dir="5400000" sy="-100000" algn="bl" rotWithShape="0"/>
                </a:effectLst>
                <a:latin typeface="微软雅黑"/>
              </a:rPr>
              <a:t>神的美意</a:t>
            </a:r>
            <a:r>
              <a:rPr xmlns:mc="http://schemas.openxmlformats.org/markup-compatibility/2006" xmlns:hp="http://schemas.haansoft.com/office/presentation/8.0" lang="en-US" altLang="en-US" sz="3400" b="1" spc="300" mc:Ignorable="hp" hp:hslEmbossed="0">
                <a:ln w="12700" cmpd="sng"/>
                <a:solidFill>
                  <a:schemeClr val="bg2"/>
                </a:solidFill>
                <a:effectLst>
                  <a:glow rad="127000">
                    <a:schemeClr val="tx1">
                      <a:lumMod val="75000"/>
                      <a:lumOff val="25000"/>
                      <a:alpha val="29000"/>
                    </a:schemeClr>
                  </a:glow>
                  <a:outerShdw blurRad="38100" dist="38100" algn="tl">
                    <a:srgbClr val="000000">
                      <a:alpha val="43140"/>
                    </a:srgbClr>
                  </a:outerShdw>
                  <a:reflection blurRad="254000" stA="18000" endA="50" endPos="400" dist="101600" dir="5400000" sy="-100000" algn="bl" rotWithShape="0"/>
                </a:effectLst>
                <a:latin typeface="微软雅黑"/>
              </a:rPr>
              <a:t>，</a:t>
            </a:r>
            <a:endParaRPr xmlns:mc="http://schemas.openxmlformats.org/markup-compatibility/2006" xmlns:hp="http://schemas.haansoft.com/office/presentation/8.0" lang="en-US" altLang="en-US" sz="3400" b="1" spc="300" mc:Ignorable="hp" hp:hslEmbossed="0">
              <a:ln w="12700" cmpd="sng"/>
              <a:solidFill>
                <a:schemeClr val="bg2"/>
              </a:solidFill>
              <a:effectLst>
                <a:glow rad="127000">
                  <a:schemeClr val="tx1">
                    <a:lumMod val="75000"/>
                    <a:lumOff val="25000"/>
                    <a:alpha val="29000"/>
                  </a:schemeClr>
                </a:glow>
                <a:outerShdw blurRad="38100" dist="38100" algn="tl">
                  <a:srgbClr val="000000">
                    <a:alpha val="43140"/>
                  </a:srgbClr>
                </a:outerShdw>
                <a:reflection blurRad="254000" stA="18000" endA="50" endPos="400" dist="101600" dir="5400000" sy="-100000" algn="bl" rotWithShape="0"/>
              </a:effectLst>
              <a:latin typeface="微软雅黑"/>
            </a:endParaRPr>
          </a:p>
          <a:p>
            <a:pPr algn="ctr">
              <a:defRPr/>
            </a:pPr>
            <a:r>
              <a:rPr xmlns:mc="http://schemas.openxmlformats.org/markup-compatibility/2006" xmlns:hp="http://schemas.haansoft.com/office/presentation/8.0" lang="en-US" altLang="en-US" sz="3400" b="1" spc="300" mc:Ignorable="hp" hp:hslEmbossed="0">
                <a:ln w="12700" cmpd="sng"/>
                <a:solidFill>
                  <a:schemeClr val="bg2"/>
                </a:solidFill>
                <a:effectLst>
                  <a:glow rad="127000">
                    <a:schemeClr val="tx1">
                      <a:lumMod val="75000"/>
                      <a:lumOff val="25000"/>
                      <a:alpha val="29000"/>
                    </a:schemeClr>
                  </a:glow>
                  <a:outerShdw blurRad="38100" dist="38100" algn="tl">
                    <a:srgbClr val="000000">
                      <a:alpha val="43140"/>
                    </a:srgbClr>
                  </a:outerShdw>
                  <a:reflection blurRad="254000" stA="18000" endA="50" endPos="400" dist="101600" dir="5400000" sy="-100000" algn="bl" rotWithShape="0"/>
                </a:effectLst>
                <a:latin typeface="微软雅黑"/>
              </a:rPr>
              <a:t>         扫罗对</a:t>
            </a:r>
            <a:r>
              <a:rPr xmlns:mc="http://schemas.openxmlformats.org/markup-compatibility/2006" xmlns:hp="http://schemas.haansoft.com/office/presentation/8.0" lang="en-US" altLang="en-US" sz="3900" b="1" spc="300" mc:Ignorable="hp" hp:hslEmbossed="0">
                <a:ln w="12700" cmpd="sng"/>
                <a:solidFill>
                  <a:srgbClr val="ffc000"/>
                </a:solidFill>
                <a:effectLst>
                  <a:glow rad="127000">
                    <a:schemeClr val="tx1">
                      <a:lumMod val="75000"/>
                      <a:lumOff val="25000"/>
                      <a:alpha val="29000"/>
                    </a:schemeClr>
                  </a:glow>
                  <a:outerShdw blurRad="38100" dist="38100" algn="tl">
                    <a:srgbClr val="000000">
                      <a:alpha val="43140"/>
                    </a:srgbClr>
                  </a:outerShdw>
                  <a:reflection blurRad="254000" stA="18000" endA="50" endPos="400" dist="101600" dir="5400000" sy="-100000" algn="bl" rotWithShape="0"/>
                </a:effectLst>
                <a:latin typeface="微软雅黑"/>
              </a:rPr>
              <a:t>神的美意</a:t>
            </a:r>
            <a:r>
              <a:rPr xmlns:mc="http://schemas.openxmlformats.org/markup-compatibility/2006" xmlns:hp="http://schemas.haansoft.com/office/presentation/8.0" lang="en-US" altLang="en-US" sz="3400" b="1" spc="300" mc:Ignorable="hp" hp:hslEmbossed="0">
                <a:ln w="12700" cmpd="sng"/>
                <a:solidFill>
                  <a:schemeClr val="bg2"/>
                </a:solidFill>
                <a:effectLst>
                  <a:glow rad="127000">
                    <a:schemeClr val="tx1">
                      <a:lumMod val="75000"/>
                      <a:lumOff val="25000"/>
                      <a:alpha val="29000"/>
                    </a:schemeClr>
                  </a:glow>
                  <a:outerShdw blurRad="38100" dist="38100" algn="tl">
                    <a:srgbClr val="000000">
                      <a:alpha val="43140"/>
                    </a:srgbClr>
                  </a:outerShdw>
                  <a:reflection blurRad="254000" stA="18000" endA="50" endPos="400" dist="101600" dir="5400000" sy="-100000" algn="bl" rotWithShape="0"/>
                </a:effectLst>
                <a:latin typeface="微软雅黑"/>
              </a:rPr>
              <a:t>却不关心</a:t>
            </a:r>
            <a:endParaRPr xmlns:mc="http://schemas.openxmlformats.org/markup-compatibility/2006" xmlns:hp="http://schemas.haansoft.com/office/presentation/8.0" lang="en-US" altLang="en-US" sz="3400" b="1" spc="300" mc:Ignorable="hp" hp:hslEmbossed="0">
              <a:ln w="12700" cmpd="sng"/>
              <a:solidFill>
                <a:schemeClr val="bg2"/>
              </a:solidFill>
              <a:effectLst>
                <a:glow rad="127000">
                  <a:schemeClr val="tx1">
                    <a:lumMod val="75000"/>
                    <a:lumOff val="25000"/>
                    <a:alpha val="29000"/>
                  </a:schemeClr>
                </a:glow>
                <a:outerShdw blurRad="38100" dist="38100" algn="tl">
                  <a:srgbClr val="000000">
                    <a:alpha val="43140"/>
                  </a:srgbClr>
                </a:outerShdw>
                <a:reflection blurRad="254000" stA="18000" endA="50" endPos="400" dist="101600" dir="5400000" sy="-100000" algn="bl" rotWithShape="0"/>
              </a:effectLst>
              <a:latin typeface="微软雅黑"/>
            </a:endParaRPr>
          </a:p>
        </p:txBody>
      </p:sp>
    </p:spTree>
    <p:custDataLst>
      <p:tags r:id="rId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35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Sp="0">
  <p:cSld>
    <p:bg>
      <p:bgPr shadeToTitle="0">
        <a:blipFill rotWithShape="1">
          <a:blip r:embed="rId3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191468" y="3877370"/>
            <a:ext cx="2852847" cy="5689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buClrTx/>
              <a:buFontTx/>
              <a:defRPr/>
            </a:pPr>
            <a:r>
              <a:rPr xmlns:mc="http://schemas.openxmlformats.org/markup-compatibility/2006" xmlns:hp="http://schemas.haansoft.com/office/presentation/8.0" lang="en-US" altLang="en-US" sz="3200" b="0" spc="300" mc:Ignorable="hp" hp:hslEmbossed="0">
                <a:ln w="12700" cmpd="sng"/>
                <a:solidFill>
                  <a:schemeClr val="bg2"/>
                </a:solidFill>
                <a:effectLst>
                  <a:glow rad="127000">
                    <a:schemeClr val="tx1">
                      <a:lumMod val="75000"/>
                      <a:lumOff val="25000"/>
                      <a:alpha val="29000"/>
                    </a:schemeClr>
                  </a:glow>
                  <a:outerShdw blurRad="38100" dist="38100" algn="tl">
                    <a:srgbClr val="000000">
                      <a:alpha val="43140"/>
                    </a:srgbClr>
                  </a:outerShdw>
                  <a:reflection blurRad="254000" stA="18000" endA="50" endPos="400" dist="101600" dir="5400000" sy="-100000" algn="bl" rotWithShape="0"/>
                </a:effectLst>
                <a:latin typeface="微软雅黑"/>
                <a:sym typeface="+mn-ea"/>
              </a:rPr>
              <a:t>合神心意的人</a:t>
            </a:r>
            <a:endParaRPr xmlns:mc="http://schemas.openxmlformats.org/markup-compatibility/2006" xmlns:hp="http://schemas.haansoft.com/office/presentation/8.0" lang="en-US" altLang="en-US" sz="3200" b="0" spc="300" mc:Ignorable="hp" hp:hslEmbossed="0">
              <a:ln w="12700" cmpd="sng"/>
              <a:solidFill>
                <a:schemeClr val="bg2"/>
              </a:solidFill>
              <a:effectLst>
                <a:glow rad="127000">
                  <a:schemeClr val="tx1">
                    <a:lumMod val="75000"/>
                    <a:lumOff val="25000"/>
                    <a:alpha val="29000"/>
                  </a:schemeClr>
                </a:glow>
                <a:outerShdw blurRad="38100" dist="38100" algn="tl">
                  <a:srgbClr val="000000">
                    <a:alpha val="43140"/>
                  </a:srgbClr>
                </a:outerShdw>
                <a:reflection blurRad="254000" stA="18000" endA="50" endPos="400" dist="101600" dir="5400000" sy="-100000" algn="bl" rotWithShape="0"/>
              </a:effectLst>
              <a:latin typeface="微软雅黑"/>
              <a:sym typeface="+mn-ea"/>
            </a:endParaRPr>
          </a:p>
        </p:txBody>
      </p:sp>
      <p:pic>
        <p:nvPicPr>
          <p:cNvPr id="108" name="图片 107"/>
          <p:cNvPicPr/>
          <p:nvPr/>
        </p:nvPicPr>
        <p:blipFill rotWithShape="1">
          <a:blip r:embed="rId4"/>
          <a:stretch>
            <a:fillRect/>
          </a:stretch>
        </p:blipFill>
        <p:spPr>
          <a:xfrm>
            <a:off x="742315" y="630555"/>
            <a:ext cx="6096000" cy="3048000"/>
          </a:xfrm>
          <a:prstGeom prst="rect">
            <a:avLst/>
          </a:prstGeom>
          <a:noFill/>
          <a:ln w="9525">
            <a:noFill/>
          </a:ln>
          <a:effectLst>
            <a:softEdge rad="215900"/>
          </a:effectLst>
        </p:spPr>
      </p:pic>
      <p:sp>
        <p:nvSpPr>
          <p:cNvPr id="3" name="文本框 2"/>
          <p:cNvSpPr txBox="1"/>
          <p:nvPr/>
        </p:nvSpPr>
        <p:spPr>
          <a:xfrm>
            <a:off x="794385" y="4461912"/>
            <a:ext cx="4764405" cy="69873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buClrTx/>
              <a:buNone/>
              <a:defRPr/>
            </a:pPr>
            <a:r>
              <a:rPr xmlns:mc="http://schemas.openxmlformats.org/markup-compatibility/2006" xmlns:hp="http://schemas.haansoft.com/office/presentation/8.0" lang="en-US" altLang="ko-KR" sz="4000" i="1" mc:Ignorable="hp" hp:hslEmbossed="0">
                <a:ln w="12700" cmpd="sng"/>
                <a:solidFill>
                  <a:srgbClr val="ffc000"/>
                </a:solidFill>
                <a:effectLst>
                  <a:glow rad="127000">
                    <a:schemeClr val="tx1">
                      <a:lumMod val="75000"/>
                      <a:lumOff val="25000"/>
                      <a:alpha val="30000"/>
                    </a:schemeClr>
                  </a:glow>
                  <a:outerShdw blurRad="38100" dist="38100" algn="tl">
                    <a:srgbClr val="000000">
                      <a:alpha val="43140"/>
                    </a:srgbClr>
                  </a:outerShdw>
                  <a:reflection blurRad="254000" stA="18000" endA="50" endPos="400" dist="101600" dir="5400000" sy="-100000" algn="bl" rotWithShape="0"/>
                </a:effectLst>
                <a:latin typeface="微软雅黑"/>
                <a:cs typeface="YoonGothic Light"/>
                <a:sym typeface="+mn-ea"/>
              </a:rPr>
              <a:t>我在母腹中就有了罪</a:t>
            </a:r>
            <a:endParaRPr xmlns:mc="http://schemas.openxmlformats.org/markup-compatibility/2006" xmlns:hp="http://schemas.haansoft.com/office/presentation/8.0" lang="en-US" altLang="ko-KR" sz="4000" i="1" mc:Ignorable="hp" hp:hslEmbossed="0">
              <a:ln w="12700" cmpd="sng"/>
              <a:solidFill>
                <a:srgbClr val="ffc000"/>
              </a:solidFill>
              <a:effectLst>
                <a:glow rad="127000">
                  <a:schemeClr val="tx1">
                    <a:lumMod val="75000"/>
                    <a:lumOff val="25000"/>
                    <a:alpha val="30000"/>
                  </a:schemeClr>
                </a:glow>
                <a:outerShdw blurRad="38100" dist="38100" algn="tl">
                  <a:srgbClr val="000000">
                    <a:alpha val="43140"/>
                  </a:srgbClr>
                </a:outerShdw>
                <a:reflection blurRad="254000" stA="18000" endA="50" endPos="400" dist="101600" dir="5400000" sy="-100000" algn="bl" rotWithShape="0"/>
              </a:effectLst>
              <a:latin typeface="微软雅黑"/>
              <a:cs typeface="YoonGothic Light"/>
              <a:sym typeface="+mn-ea"/>
            </a:endParaRPr>
          </a:p>
        </p:txBody>
      </p:sp>
    </p:spTree>
    <p:custDataLst>
      <p:tags r:id="rId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36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Sp="0">
  <p:cSld>
    <p:bg>
      <p:bgPr shadeToTitle="0">
        <a:blipFill rotWithShape="1">
          <a:blip r:embed="rId3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308735" y="3919798"/>
            <a:ext cx="4345305" cy="112654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buClrTx/>
              <a:buFontTx/>
              <a:defRPr/>
            </a:pPr>
            <a:r>
              <a:rPr xmlns:mc="http://schemas.openxmlformats.org/markup-compatibility/2006" xmlns:hp="http://schemas.haansoft.com/office/presentation/8.0" lang="zh-CN" altLang="en-US" sz="3600" mc:Ignorable="hp" hp:hslEmbossed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微软雅黑"/>
                <a:sym typeface="+mn-ea"/>
              </a:rPr>
              <a:t> </a:t>
            </a:r>
            <a:r>
              <a:rPr xmlns:mc="http://schemas.openxmlformats.org/markup-compatibility/2006" xmlns:hp="http://schemas.haansoft.com/office/presentation/8.0" lang="en-US" altLang="en-US" sz="3200" b="0" spc="300" mc:Ignorable="hp" hp:hslEmbossed="0">
                <a:ln w="12700" cmpd="sng"/>
                <a:solidFill>
                  <a:schemeClr val="bg2"/>
                </a:solidFill>
                <a:effectLst>
                  <a:glow rad="127000">
                    <a:schemeClr val="tx1">
                      <a:lumMod val="75000"/>
                      <a:lumOff val="25000"/>
                      <a:alpha val="29000"/>
                    </a:schemeClr>
                  </a:glow>
                  <a:outerShdw blurRad="38100" dist="38100" algn="tl">
                    <a:srgbClr val="000000">
                      <a:alpha val="43140"/>
                    </a:srgbClr>
                  </a:outerShdw>
                  <a:reflection blurRad="254000" stA="18000" endA="50" endPos="400" dist="101600" dir="5400000" sy="-100000" algn="bl" rotWithShape="0"/>
                </a:effectLst>
                <a:latin typeface="微软雅黑"/>
                <a:sym typeface="+mn-ea"/>
              </a:rPr>
              <a:t>合神心意的人</a:t>
            </a:r>
            <a:endParaRPr xmlns:mc="http://schemas.openxmlformats.org/markup-compatibility/2006" xmlns:hp="http://schemas.haansoft.com/office/presentation/8.0" lang="en-US" altLang="en-US" sz="3200" b="0" spc="300" mc:Ignorable="hp" hp:hslEmbossed="0">
              <a:ln w="12700" cmpd="sng"/>
              <a:solidFill>
                <a:schemeClr val="bg2"/>
              </a:solidFill>
              <a:effectLst>
                <a:glow rad="127000">
                  <a:schemeClr val="tx1">
                    <a:lumMod val="75000"/>
                    <a:lumOff val="25000"/>
                    <a:alpha val="29000"/>
                  </a:schemeClr>
                </a:glow>
                <a:outerShdw blurRad="38100" dist="38100" algn="tl">
                  <a:srgbClr val="000000">
                    <a:alpha val="43140"/>
                  </a:srgbClr>
                </a:outerShdw>
                <a:reflection blurRad="254000" stA="18000" endA="50" endPos="400" dist="101600" dir="5400000" sy="-100000" algn="bl" rotWithShape="0"/>
              </a:effectLst>
              <a:latin typeface="微软雅黑"/>
              <a:sym typeface="+mn-ea"/>
            </a:endParaRPr>
          </a:p>
          <a:p>
            <a:pPr algn="ctr">
              <a:buClrTx/>
              <a:buFontTx/>
              <a:defRPr/>
            </a:pPr>
            <a:r>
              <a:rPr xmlns:mc="http://schemas.openxmlformats.org/markup-compatibility/2006" xmlns:hp="http://schemas.haansoft.com/office/presentation/8.0" lang="ko-KR" altLang="en-US" sz="3200" b="0" spc="300" mc:Ignorable="hp" hp:hslEmbossed="0">
                <a:ln w="12700" cmpd="sng"/>
                <a:solidFill>
                  <a:schemeClr val="bg2"/>
                </a:solidFill>
                <a:effectLst>
                  <a:glow rad="127000">
                    <a:schemeClr val="tx1">
                      <a:lumMod val="75000"/>
                      <a:lumOff val="25000"/>
                      <a:alpha val="29000"/>
                    </a:schemeClr>
                  </a:glow>
                  <a:outerShdw blurRad="38100" dist="38100" algn="tl">
                    <a:srgbClr val="000000">
                      <a:alpha val="43140"/>
                    </a:srgbClr>
                  </a:outerShdw>
                  <a:reflection blurRad="254000" stA="18000" endA="50" endPos="400" dist="101600" dir="5400000" sy="-100000" algn="bl" rotWithShape="0"/>
                </a:effectLst>
                <a:latin typeface="微软雅黑"/>
                <a:sym typeface="+mn-ea"/>
              </a:rPr>
              <a:t> </a:t>
            </a:r>
            <a:r>
              <a:rPr xmlns:mc="http://schemas.openxmlformats.org/markup-compatibility/2006" xmlns:hp="http://schemas.haansoft.com/office/presentation/8.0" lang="en-US" altLang="en-US" sz="3200" b="0" spc="300" mc:Ignorable="hp" hp:hslEmbossed="0">
                <a:ln w="12700" cmpd="sng"/>
                <a:solidFill>
                  <a:schemeClr val="bg2"/>
                </a:solidFill>
                <a:effectLst>
                  <a:glow rad="127000">
                    <a:schemeClr val="tx1">
                      <a:lumMod val="75000"/>
                      <a:lumOff val="25000"/>
                      <a:alpha val="29000"/>
                    </a:schemeClr>
                  </a:glow>
                  <a:outerShdw blurRad="38100" dist="38100" algn="tl">
                    <a:srgbClr val="000000">
                      <a:alpha val="43140"/>
                    </a:srgbClr>
                  </a:outerShdw>
                  <a:reflection blurRad="254000" stA="18000" endA="50" endPos="400" dist="101600" dir="5400000" sy="-100000" algn="bl" rotWithShape="0"/>
                </a:effectLst>
                <a:latin typeface="微软雅黑"/>
                <a:sym typeface="+mn-ea"/>
              </a:rPr>
              <a:t>准确的成就神的美意</a:t>
            </a:r>
            <a:endParaRPr xmlns:mc="http://schemas.openxmlformats.org/markup-compatibility/2006" xmlns:hp="http://schemas.haansoft.com/office/presentation/8.0" lang="en-US" altLang="en-US" sz="3200" b="0" spc="300" mc:Ignorable="hp" hp:hslEmbossed="0">
              <a:ln w="12700" cmpd="sng"/>
              <a:solidFill>
                <a:schemeClr val="bg2"/>
              </a:solidFill>
              <a:effectLst>
                <a:glow rad="127000">
                  <a:schemeClr val="tx1">
                    <a:lumMod val="75000"/>
                    <a:lumOff val="25000"/>
                    <a:alpha val="29000"/>
                  </a:schemeClr>
                </a:glow>
                <a:outerShdw blurRad="38100" dist="38100" algn="tl">
                  <a:srgbClr val="000000">
                    <a:alpha val="43140"/>
                  </a:srgbClr>
                </a:outerShdw>
                <a:reflection blurRad="254000" stA="18000" endA="50" endPos="400" dist="101600" dir="5400000" sy="-100000" algn="bl" rotWithShape="0"/>
              </a:effectLst>
              <a:latin typeface="微软雅黑"/>
              <a:sym typeface="+mn-ea"/>
            </a:endParaRPr>
          </a:p>
        </p:txBody>
      </p:sp>
      <p:pic>
        <p:nvPicPr>
          <p:cNvPr id="109" name="图片 108"/>
          <p:cNvPicPr/>
          <p:nvPr/>
        </p:nvPicPr>
        <p:blipFill rotWithShape="1">
          <a:blip r:embed="rId4"/>
          <a:stretch>
            <a:fillRect/>
          </a:stretch>
        </p:blipFill>
        <p:spPr>
          <a:xfrm>
            <a:off x="782955" y="532130"/>
            <a:ext cx="4819015" cy="3614420"/>
          </a:xfrm>
          <a:prstGeom prst="rect">
            <a:avLst/>
          </a:prstGeom>
          <a:noFill/>
          <a:ln w="9525">
            <a:noFill/>
          </a:ln>
          <a:effectLst>
            <a:softEdge rad="431800"/>
          </a:effectLst>
        </p:spPr>
      </p:pic>
    </p:spTree>
    <p:custDataLst>
      <p:tags r:id="rId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37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Sp="0">
  <p:cSld>
    <p:bg>
      <p:bgPr shadeToTitle="0">
        <a:blipFill rotWithShape="1">
          <a:blip r:embed="rId3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984885" y="3555712"/>
            <a:ext cx="5078729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buClrTx/>
              <a:buFontTx/>
              <a:defRPr/>
            </a:pPr>
            <a:r>
              <a:rPr xmlns:mc="http://schemas.openxmlformats.org/markup-compatibility/2006" xmlns:hp="http://schemas.haansoft.com/office/presentation/8.0" lang="en-US" altLang="en-US" sz="3200" b="0" spc="300" mc:Ignorable="hp" hp:hslEmbossed="0">
                <a:ln w="12700" cmpd="sng"/>
                <a:solidFill>
                  <a:schemeClr val="bg2"/>
                </a:solidFill>
                <a:effectLst>
                  <a:glow rad="127000">
                    <a:schemeClr val="tx1">
                      <a:lumMod val="75000"/>
                      <a:lumOff val="25000"/>
                      <a:alpha val="29000"/>
                    </a:schemeClr>
                  </a:glow>
                  <a:outerShdw blurRad="38100" dist="38100" algn="tl">
                    <a:srgbClr val="000000">
                      <a:alpha val="43140"/>
                    </a:srgbClr>
                  </a:outerShdw>
                  <a:reflection blurRad="254000" stA="18000" endA="50" endPos="400" dist="101600" dir="5400000" sy="-100000" algn="bl" rotWithShape="0"/>
                </a:effectLst>
                <a:latin typeface="微软雅黑"/>
                <a:sym typeface="+mn-ea"/>
              </a:rPr>
              <a:t>圣灵与邪灵之间相互遏制</a:t>
            </a:r>
            <a:endParaRPr xmlns:mc="http://schemas.openxmlformats.org/markup-compatibility/2006" xmlns:hp="http://schemas.haansoft.com/office/presentation/8.0" lang="en-US" altLang="en-US" sz="3200" b="0" spc="300" mc:Ignorable="hp" hp:hslEmbossed="0">
              <a:ln w="12700" cmpd="sng"/>
              <a:solidFill>
                <a:schemeClr val="bg2"/>
              </a:solidFill>
              <a:effectLst>
                <a:glow rad="127000">
                  <a:schemeClr val="tx1">
                    <a:lumMod val="75000"/>
                    <a:lumOff val="25000"/>
                    <a:alpha val="29000"/>
                  </a:schemeClr>
                </a:glow>
                <a:outerShdw blurRad="38100" dist="38100" algn="tl">
                  <a:srgbClr val="000000">
                    <a:alpha val="43140"/>
                  </a:srgbClr>
                </a:outerShdw>
                <a:reflection blurRad="254000" stA="18000" endA="50" endPos="400" dist="101600" dir="5400000" sy="-100000" algn="bl" rotWithShape="0"/>
              </a:effectLst>
              <a:latin typeface="微软雅黑"/>
              <a:sym typeface="+mn-ea"/>
            </a:endParaRPr>
          </a:p>
        </p:txBody>
      </p:sp>
      <p:pic>
        <p:nvPicPr>
          <p:cNvPr id="2" name="图片 1" descr="303b32313538303033353bc8cb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2438400" y="1053465"/>
            <a:ext cx="2330450" cy="2330450"/>
          </a:xfrm>
          <a:prstGeom prst="rect">
            <a:avLst/>
          </a:prstGeom>
        </p:spPr>
      </p:pic>
      <p:sp>
        <p:nvSpPr>
          <p:cNvPr id="5" name="左箭头 4"/>
          <p:cNvSpPr/>
          <p:nvPr/>
        </p:nvSpPr>
        <p:spPr>
          <a:xfrm>
            <a:off x="1788795" y="1981200"/>
            <a:ext cx="668020" cy="474345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efae2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6" name="左箭头 5"/>
          <p:cNvSpPr/>
          <p:nvPr/>
        </p:nvSpPr>
        <p:spPr>
          <a:xfrm flipH="1">
            <a:off x="4669790" y="1981200"/>
            <a:ext cx="668020" cy="474345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efae2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699134" y="1926590"/>
            <a:ext cx="1211580" cy="70675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/>
            </a:pPr>
            <a:r>
              <a:rPr xmlns:mc="http://schemas.openxmlformats.org/markup-compatibility/2006" xmlns:hp="http://schemas.haansoft.com/office/presentation/8.0" lang="en-US" altLang="en-US" sz="4000" mc:Ignorable="hp" hp:hslEmbossed="0">
                <a:ln w="12700" cmpd="sng"/>
                <a:solidFill>
                  <a:srgbClr val="ffc000"/>
                </a:solidFill>
                <a:effectLst>
                  <a:glow rad="127000">
                    <a:schemeClr val="tx1">
                      <a:lumMod val="75000"/>
                      <a:lumOff val="25000"/>
                      <a:alpha val="30000"/>
                    </a:schemeClr>
                  </a:glow>
                  <a:outerShdw blurRad="38100" dist="38100" algn="tl">
                    <a:srgbClr val="000000">
                      <a:alpha val="43140"/>
                    </a:srgbClr>
                  </a:outerShdw>
                  <a:reflection blurRad="254000" stA="18000" endA="50" endPos="400" dist="101600" dir="5400000" sy="-100000" algn="bl" rotWithShape="0"/>
                </a:effectLst>
                <a:latin typeface="微软雅黑"/>
                <a:cs typeface="YoonGothic Light"/>
              </a:rPr>
              <a:t>肉体</a:t>
            </a:r>
            <a:endParaRPr xmlns:mc="http://schemas.openxmlformats.org/markup-compatibility/2006" xmlns:hp="http://schemas.haansoft.com/office/presentation/8.0" lang="en-US" altLang="en-US" sz="4000" mc:Ignorable="hp" hp:hslEmbossed="0">
              <a:ln w="12700" cmpd="sng"/>
              <a:solidFill>
                <a:srgbClr val="ffc000"/>
              </a:solidFill>
              <a:effectLst>
                <a:glow rad="127000">
                  <a:schemeClr val="tx1">
                    <a:lumMod val="75000"/>
                    <a:lumOff val="25000"/>
                    <a:alpha val="30000"/>
                  </a:schemeClr>
                </a:glow>
                <a:outerShdw blurRad="38100" dist="38100" algn="tl">
                  <a:srgbClr val="000000">
                    <a:alpha val="43140"/>
                  </a:srgbClr>
                </a:outerShdw>
                <a:reflection blurRad="254000" stA="18000" endA="50" endPos="400" dist="101600" dir="5400000" sy="-100000" algn="bl" rotWithShape="0"/>
              </a:effectLst>
              <a:latin typeface="微软雅黑"/>
              <a:cs typeface="YoonGothic Ligh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512435" y="1926590"/>
            <a:ext cx="1218565" cy="7004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ClrTx/>
              <a:buFontTx/>
              <a:defRPr/>
            </a:pPr>
            <a:r>
              <a:rPr xmlns:mc="http://schemas.openxmlformats.org/markup-compatibility/2006" xmlns:hp="http://schemas.haansoft.com/office/presentation/8.0" lang="en-US" altLang="en-US" sz="4000" mc:Ignorable="hp" hp:hslEmbossed="0">
                <a:ln w="12700" cmpd="sng"/>
                <a:solidFill>
                  <a:srgbClr val="ffc000"/>
                </a:solidFill>
                <a:effectLst>
                  <a:glow rad="127000">
                    <a:schemeClr val="tx1">
                      <a:lumMod val="75000"/>
                      <a:lumOff val="25000"/>
                      <a:alpha val="30000"/>
                    </a:schemeClr>
                  </a:glow>
                  <a:outerShdw blurRad="38100" dist="38100" algn="tl">
                    <a:srgbClr val="000000">
                      <a:alpha val="43140"/>
                    </a:srgbClr>
                  </a:outerShdw>
                  <a:reflection blurRad="254000" stA="18000" endA="50" endPos="400" dist="101600" dir="5400000" sy="-100000" algn="bl" rotWithShape="0"/>
                </a:effectLst>
                <a:latin typeface="微软雅黑"/>
                <a:cs typeface="YoonGothic Light"/>
              </a:rPr>
              <a:t>圣灵</a:t>
            </a:r>
            <a:endParaRPr xmlns:mc="http://schemas.openxmlformats.org/markup-compatibility/2006" xmlns:hp="http://schemas.haansoft.com/office/presentation/8.0" lang="en-US" altLang="en-US" sz="4000" mc:Ignorable="hp" hp:hslEmbossed="0">
              <a:ln w="12700" cmpd="sng"/>
              <a:solidFill>
                <a:srgbClr val="ffc000"/>
              </a:solidFill>
              <a:effectLst>
                <a:glow rad="127000">
                  <a:schemeClr val="tx1">
                    <a:lumMod val="75000"/>
                    <a:lumOff val="25000"/>
                    <a:alpha val="30000"/>
                  </a:schemeClr>
                </a:glow>
                <a:outerShdw blurRad="38100" dist="38100" algn="tl">
                  <a:srgbClr val="000000">
                    <a:alpha val="43140"/>
                  </a:srgbClr>
                </a:outerShdw>
                <a:reflection blurRad="254000" stA="18000" endA="50" endPos="400" dist="101600" dir="5400000" sy="-100000" algn="bl" rotWithShape="0"/>
              </a:effectLst>
              <a:latin typeface="微软雅黑"/>
              <a:cs typeface="YoonGothic Light"/>
            </a:endParaRPr>
          </a:p>
        </p:txBody>
      </p:sp>
    </p:spTree>
    <p:custDataLst>
      <p:tags r:id="rId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38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Sp="0">
  <p:cSld>
    <p:bg>
      <p:bgPr shadeToTitle="0">
        <a:blipFill rotWithShape="1">
          <a:blip r:embed="rId3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529590" y="4029075"/>
            <a:ext cx="6241415" cy="5695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ClrTx/>
              <a:buNone/>
              <a:defRPr/>
            </a:pPr>
            <a:r>
              <a:rPr xmlns:mc="http://schemas.openxmlformats.org/markup-compatibility/2006" xmlns:hp="http://schemas.haansoft.com/office/presentation/8.0" lang="en-US" altLang="en-US" sz="3200" b="1" spc="300" mc:Ignorable="hp" hp:hslEmbossed="0">
                <a:ln w="12700" cmpd="sng"/>
                <a:solidFill>
                  <a:schemeClr val="bg2"/>
                </a:solidFill>
                <a:effectLst>
                  <a:glow rad="127000">
                    <a:schemeClr val="tx1">
                      <a:lumMod val="75000"/>
                      <a:lumOff val="25000"/>
                      <a:alpha val="29000"/>
                    </a:schemeClr>
                  </a:glow>
                  <a:outerShdw blurRad="38100" dist="38100" algn="tl">
                    <a:srgbClr val="000000">
                      <a:alpha val="43140"/>
                    </a:srgbClr>
                  </a:outerShdw>
                  <a:reflection blurRad="254000" stA="18000" endA="50" endPos="400" dist="101600" dir="5400000" sy="-100000" algn="bl" rotWithShape="0"/>
                </a:effectLst>
                <a:latin typeface="微软雅黑"/>
                <a:sym typeface="+mn-ea"/>
              </a:rPr>
              <a:t>黑狼与白狼打架，哪只能赢？</a:t>
            </a:r>
            <a:endParaRPr xmlns:mc="http://schemas.openxmlformats.org/markup-compatibility/2006" xmlns:hp="http://schemas.haansoft.com/office/presentation/8.0" lang="en-US" altLang="en-US" sz="3200" b="1" spc="300" mc:Ignorable="hp" hp:hslEmbossed="0">
              <a:ln w="12700" cmpd="sng"/>
              <a:solidFill>
                <a:schemeClr val="bg2"/>
              </a:solidFill>
              <a:effectLst>
                <a:glow rad="127000">
                  <a:schemeClr val="tx1">
                    <a:lumMod val="75000"/>
                    <a:lumOff val="25000"/>
                    <a:alpha val="29000"/>
                  </a:schemeClr>
                </a:glow>
                <a:outerShdw blurRad="38100" dist="38100" algn="tl">
                  <a:srgbClr val="000000">
                    <a:alpha val="43140"/>
                  </a:srgbClr>
                </a:outerShdw>
                <a:reflection blurRad="254000" stA="18000" endA="50" endPos="400" dist="101600" dir="5400000" sy="-100000" algn="bl" rotWithShape="0"/>
              </a:effectLst>
              <a:latin typeface="微软雅黑"/>
              <a:sym typeface="+mn-ea"/>
            </a:endParaRPr>
          </a:p>
        </p:txBody>
      </p:sp>
      <p:pic>
        <p:nvPicPr>
          <p:cNvPr id="3" name="图片 2" descr="343435333330383b333633363336313bc0c7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772795" y="1845945"/>
            <a:ext cx="2125345" cy="2125345"/>
          </a:xfrm>
          <a:prstGeom prst="rect">
            <a:avLst/>
          </a:prstGeom>
        </p:spPr>
      </p:pic>
      <p:pic>
        <p:nvPicPr>
          <p:cNvPr id="9" name="图片 8" descr="343435333330383b333633363336313bc0c7"/>
          <p:cNvPicPr>
            <a:picLocks noChangeAspect="1"/>
          </p:cNvPicPr>
          <p:nvPr/>
        </p:nvPicPr>
        <p:blipFill rotWithShape="1">
          <a:blip r:embed="rId5"/>
          <a:stretch>
            <a:fillRect/>
          </a:stretch>
        </p:blipFill>
        <p:spPr>
          <a:xfrm flipH="1">
            <a:off x="4123055" y="1845945"/>
            <a:ext cx="2125345" cy="2125345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39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Sp="0">
  <p:cSld>
    <p:bg>
      <p:bgPr shadeToTitle="0">
        <a:blipFill rotWithShape="1">
          <a:blip r:embed="rId3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343435333330383b333633363336313bc0c7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772795" y="1845945"/>
            <a:ext cx="2125345" cy="2125345"/>
          </a:xfrm>
          <a:prstGeom prst="rect">
            <a:avLst/>
          </a:prstGeom>
        </p:spPr>
      </p:pic>
      <p:pic>
        <p:nvPicPr>
          <p:cNvPr id="9" name="图片 8" descr="343435333330383b333633363336313bc0c7"/>
          <p:cNvPicPr>
            <a:picLocks noChangeAspect="1"/>
          </p:cNvPicPr>
          <p:nvPr/>
        </p:nvPicPr>
        <p:blipFill rotWithShape="1">
          <a:blip r:embed="rId5"/>
          <a:stretch>
            <a:fillRect/>
          </a:stretch>
        </p:blipFill>
        <p:spPr>
          <a:xfrm flipH="1">
            <a:off x="4123055" y="1845945"/>
            <a:ext cx="2125345" cy="2125345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543999" y="1591651"/>
            <a:ext cx="2656205" cy="5759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xmlns:mc="http://schemas.openxmlformats.org/markup-compatibility/2006" xmlns:hp="http://schemas.haansoft.com/office/presentation/8.0" lang="zh-CN" altLang="zh-CN" sz="3200" b="1" mc:Ignorable="hp" hp:hslEmbossed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微软雅黑"/>
                <a:cs typeface="10X10"/>
                <a:sym typeface="+mn-ea"/>
              </a:rPr>
              <a:t>给哪一方喂食</a:t>
            </a:r>
            <a:endParaRPr xmlns:mc="http://schemas.openxmlformats.org/markup-compatibility/2006" xmlns:hp="http://schemas.haansoft.com/office/presentation/8.0" lang="zh-CN" altLang="zh-CN" sz="3200" b="1" mc:Ignorable="hp" hp:hslEmbossed="0">
              <a:solidFill>
                <a:schemeClr val="accent6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40"/>
                  </a:srgbClr>
                </a:outerShdw>
              </a:effectLst>
              <a:latin typeface="微软雅黑"/>
              <a:cs typeface="10X10"/>
              <a:sym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3841603" y="1613631"/>
            <a:ext cx="2894965" cy="5759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xmlns:mc="http://schemas.openxmlformats.org/markup-compatibility/2006" xmlns:hp="http://schemas.haansoft.com/office/presentation/8.0" lang="zh-CN" altLang="en-US" sz="3200" b="1" mc:Ignorable="hp" hp:hslEmbossed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微软雅黑"/>
                <a:cs typeface="10X10"/>
                <a:sym typeface="+mn-ea"/>
              </a:rPr>
              <a:t>吃食的</a:t>
            </a:r>
            <a:r>
              <a:rPr xmlns:mc="http://schemas.openxmlformats.org/markup-compatibility/2006" xmlns:hp="http://schemas.haansoft.com/office/presentation/8.0" lang="en-US" altLang="en-US" sz="3200" b="1" mc:Ignorable="hp" hp:hslEmbossed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微软雅黑"/>
                <a:cs typeface="10X10"/>
                <a:sym typeface="+mn-ea"/>
              </a:rPr>
              <a:t>就</a:t>
            </a:r>
            <a:r>
              <a:rPr xmlns:mc="http://schemas.openxmlformats.org/markup-compatibility/2006" xmlns:hp="http://schemas.haansoft.com/office/presentation/8.0" lang="zh-CN" altLang="en-US" sz="3200" b="1" mc:Ignorable="hp" hp:hslEmbossed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微软雅黑"/>
                <a:cs typeface="10X10"/>
                <a:sym typeface="+mn-ea"/>
              </a:rPr>
              <a:t>赢</a:t>
            </a:r>
            <a:endParaRPr xmlns:mc="http://schemas.openxmlformats.org/markup-compatibility/2006" xmlns:hp="http://schemas.haansoft.com/office/presentation/8.0" lang="zh-CN" altLang="en-US" sz="3200" b="1" mc:Ignorable="hp" hp:hslEmbossed="0">
              <a:solidFill>
                <a:schemeClr val="accent6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40"/>
                  </a:srgbClr>
                </a:outerShdw>
              </a:effectLst>
              <a:latin typeface="微软雅黑"/>
              <a:cs typeface="10X10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29590" y="4029075"/>
            <a:ext cx="6241415" cy="5695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ClrTx/>
              <a:buNone/>
              <a:defRPr/>
            </a:pPr>
            <a:r>
              <a:rPr xmlns:mc="http://schemas.openxmlformats.org/markup-compatibility/2006" xmlns:hp="http://schemas.haansoft.com/office/presentation/8.0" lang="en-US" altLang="en-US" sz="3200" b="1" spc="300" mc:Ignorable="hp" hp:hslEmbossed="0">
                <a:ln w="12700" cmpd="sng"/>
                <a:solidFill>
                  <a:schemeClr val="bg2"/>
                </a:solidFill>
                <a:effectLst>
                  <a:glow rad="127000">
                    <a:schemeClr val="tx1">
                      <a:lumMod val="75000"/>
                      <a:lumOff val="25000"/>
                      <a:alpha val="29000"/>
                    </a:schemeClr>
                  </a:glow>
                  <a:outerShdw blurRad="38100" dist="38100" algn="tl">
                    <a:srgbClr val="000000">
                      <a:alpha val="43140"/>
                    </a:srgbClr>
                  </a:outerShdw>
                  <a:reflection blurRad="254000" stA="18000" endA="50" endPos="400" dist="101600" dir="5400000" sy="-100000" algn="bl" rotWithShape="0"/>
                </a:effectLst>
                <a:latin typeface="微软雅黑"/>
                <a:sym typeface="+mn-ea"/>
              </a:rPr>
              <a:t>黑狼与白狼打架，哪只能赢？</a:t>
            </a:r>
            <a:endParaRPr xmlns:mc="http://schemas.openxmlformats.org/markup-compatibility/2006" xmlns:hp="http://schemas.haansoft.com/office/presentation/8.0" lang="en-US" altLang="en-US" sz="3200" b="1" spc="300" mc:Ignorable="hp" hp:hslEmbossed="0">
              <a:ln w="12700" cmpd="sng"/>
              <a:solidFill>
                <a:schemeClr val="bg2"/>
              </a:solidFill>
              <a:effectLst>
                <a:glow rad="127000">
                  <a:schemeClr val="tx1">
                    <a:lumMod val="75000"/>
                    <a:lumOff val="25000"/>
                    <a:alpha val="29000"/>
                  </a:schemeClr>
                </a:glow>
                <a:outerShdw blurRad="38100" dist="38100" algn="tl">
                  <a:srgbClr val="000000">
                    <a:alpha val="43140"/>
                  </a:srgbClr>
                </a:outerShdw>
                <a:reflection blurRad="254000" stA="18000" endA="50" endPos="400" dist="101600" dir="5400000" sy="-100000" algn="bl" rotWithShape="0"/>
              </a:effectLst>
              <a:latin typeface="微软雅黑"/>
              <a:sym typeface="+mn-ea"/>
            </a:endParaRPr>
          </a:p>
        </p:txBody>
      </p:sp>
    </p:spTree>
    <p:custDataLst>
      <p:tags r:id="rId6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4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Sp="0">
  <p:cSld>
    <p:bg>
      <p:bgPr shadeToTitle="0">
        <a:blipFill rotWithShape="1">
          <a:blip r:embed="rId3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/>
        </p:nvSpPr>
        <p:spPr>
          <a:xfrm>
            <a:off x="987456" y="3143503"/>
            <a:ext cx="7170420" cy="5709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xmlns:mc="http://schemas.openxmlformats.org/markup-compatibility/2006" xmlns:hp="http://schemas.haansoft.com/office/presentation/8.0" lang="ko-KR" altLang="en-US" sz="3200" b="0" spc="300" mc:Ignorable="hp" hp:hslEmbossed="0">
                <a:ln w="12700" cmpd="sng"/>
                <a:solidFill>
                  <a:schemeClr val="bg2"/>
                </a:solidFill>
                <a:effectLst>
                  <a:glow rad="127000">
                    <a:schemeClr val="tx1">
                      <a:lumMod val="75000"/>
                      <a:lumOff val="25000"/>
                      <a:alpha val="29000"/>
                    </a:schemeClr>
                  </a:glow>
                  <a:outerShdw blurRad="38100" dist="38100" algn="tl">
                    <a:srgbClr val="000000">
                      <a:alpha val="43140"/>
                    </a:srgbClr>
                  </a:outerShdw>
                  <a:reflection blurRad="254000" stA="18000" endA="50" endPos="400" dist="101600" dir="5400000" sy="-100000" algn="bl" rotWithShape="0"/>
                </a:effectLst>
                <a:latin typeface="微软雅黑"/>
              </a:rPr>
              <a:t>2. </a:t>
            </a:r>
            <a:r>
              <a:rPr xmlns:mc="http://schemas.openxmlformats.org/markup-compatibility/2006" xmlns:hp="http://schemas.haansoft.com/office/presentation/8.0" sz="3200" mc:Ignorable="hp" hp:hslEmbossed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微软雅黑"/>
              </a:rPr>
              <a:t>邪灵牵引我们的生活</a:t>
            </a:r>
            <a:endParaRPr xmlns:mc="http://schemas.openxmlformats.org/markup-compatibility/2006" xmlns:hp="http://schemas.haansoft.com/office/presentation/8.0" sz="3200" mc:Ignorable="hp" hp:hslEmbossed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40"/>
                  </a:srgbClr>
                </a:outerShdw>
              </a:effectLst>
              <a:latin typeface="微软雅黑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843763" y="2087880"/>
            <a:ext cx="5666093" cy="15582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xmlns:mc="http://schemas.openxmlformats.org/markup-compatibility/2006" xmlns:hp="http://schemas.haansoft.com/office/presentation/8.0" lang="ko-KR" altLang="en-US" sz="3200" b="0" spc="300" mc:Ignorable="hp" hp:hslEmbossed="0">
                <a:ln w="12700" cmpd="sng"/>
                <a:solidFill>
                  <a:schemeClr val="bg2"/>
                </a:solidFill>
                <a:effectLst>
                  <a:glow rad="127000">
                    <a:schemeClr val="tx1">
                      <a:lumMod val="75000"/>
                      <a:lumOff val="25000"/>
                      <a:alpha val="29000"/>
                    </a:schemeClr>
                  </a:glow>
                  <a:outerShdw blurRad="38100" dist="38100" algn="tl">
                    <a:srgbClr val="000000">
                      <a:alpha val="43140"/>
                    </a:srgbClr>
                  </a:outerShdw>
                  <a:reflection blurRad="254000" stA="18000" endA="50" endPos="400" dist="101600" dir="5400000" sy="-100000" algn="bl" rotWithShape="0"/>
                </a:effectLst>
                <a:latin typeface="微软雅黑"/>
              </a:rPr>
              <a:t>1.</a:t>
            </a:r>
            <a:r>
              <a:rPr xmlns:mc="http://schemas.openxmlformats.org/markup-compatibility/2006" xmlns:hp="http://schemas.haansoft.com/office/presentation/8.0" sz="3200" mc:Ignorable="hp" hp:hslEmbossed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微软雅黑"/>
              </a:rPr>
              <a:t>撇弃神的判断，带着自己的</a:t>
            </a:r>
            <a:r>
              <a:rPr xmlns:mc="http://schemas.openxmlformats.org/markup-compatibility/2006" xmlns:hp="http://schemas.haansoft.com/office/presentation/8.0" lang="en-US" altLang="en-US" sz="3200" mc:Ignorable="hp" hp:hslEmbossed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微软雅黑"/>
              </a:rPr>
              <a:t>      </a:t>
            </a:r>
            <a:r>
              <a:rPr xmlns:mc="http://schemas.openxmlformats.org/markup-compatibility/2006" xmlns:hp="http://schemas.haansoft.com/office/presentation/8.0" sz="3200" mc:Ignorable="hp" hp:hslEmbossed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微软雅黑"/>
              </a:rPr>
              <a:t>判断</a:t>
            </a:r>
            <a:endParaRPr xmlns:mc="http://schemas.openxmlformats.org/markup-compatibility/2006" xmlns:hp="http://schemas.haansoft.com/office/presentation/8.0" sz="3200" mc:Ignorable="hp" hp:hslEmbossed="0">
              <a:ln w="12700" cmpd="sng"/>
              <a:solidFill>
                <a:schemeClr val="bg1"/>
              </a:solidFill>
              <a:effectLst>
                <a:glow rad="127000">
                  <a:schemeClr val="tx1">
                    <a:lumMod val="75000"/>
                    <a:lumOff val="25000"/>
                    <a:alpha val="29000"/>
                  </a:schemeClr>
                </a:glow>
                <a:outerShdw blurRad="38100" dist="38100" algn="tl">
                  <a:srgbClr val="000000">
                    <a:alpha val="43140"/>
                  </a:srgbClr>
                </a:outerShdw>
                <a:reflection blurRad="254000" stA="18000" endA="50" endPos="400" dist="101600" dir="5400000" sy="-100000" algn="bl" rotWithShape="0"/>
              </a:effectLst>
              <a:latin typeface="微软雅黑"/>
            </a:endParaRPr>
          </a:p>
          <a:p>
            <a:pPr lvl="0">
              <a:defRPr/>
            </a:pPr>
            <a:endParaRPr xmlns:mc="http://schemas.openxmlformats.org/markup-compatibility/2006" xmlns:hp="http://schemas.haansoft.com/office/presentation/8.0" lang="ko-KR" altLang="en-US" sz="3200" b="0" spc="300" mc:Ignorable="hp" hp:hslEmbossed="0">
              <a:ln w="12700" cmpd="sng"/>
              <a:solidFill>
                <a:schemeClr val="bg2"/>
              </a:solidFill>
              <a:effectLst>
                <a:glow rad="127000">
                  <a:schemeClr val="tx1">
                    <a:lumMod val="75000"/>
                    <a:lumOff val="25000"/>
                    <a:alpha val="29000"/>
                  </a:schemeClr>
                </a:glow>
                <a:outerShdw blurRad="38100" dist="38100" algn="tl">
                  <a:srgbClr val="000000">
                    <a:alpha val="43140"/>
                  </a:srgbClr>
                </a:outerShdw>
                <a:reflection blurRad="254000" stA="18000" endA="50" endPos="400" dist="101600" dir="5400000" sy="-100000" algn="bl" rotWithShape="0"/>
              </a:effectLst>
              <a:latin typeface="微软雅黑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793115" y="1186815"/>
            <a:ext cx="2922905" cy="6972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xmlns:mc="http://schemas.openxmlformats.org/markup-compatibility/2006" xmlns:hp="http://schemas.haansoft.com/office/presentation/8.0" lang="en-US" altLang="en-US" sz="4000" b="1" spc="300" mc:Ignorable="hp" hp:hslEmbossed="0">
                <a:ln w="12700" cmpd="sng"/>
                <a:solidFill>
                  <a:srgbClr val="ffc000"/>
                </a:solidFill>
                <a:effectLst>
                  <a:glow rad="127000">
                    <a:schemeClr val="tx1">
                      <a:lumMod val="75000"/>
                      <a:lumOff val="25000"/>
                      <a:alpha val="29000"/>
                    </a:schemeClr>
                  </a:glow>
                  <a:outerShdw blurRad="38100" dist="38100" algn="tl">
                    <a:srgbClr val="000000">
                      <a:alpha val="43140"/>
                    </a:srgbClr>
                  </a:outerShdw>
                  <a:reflection blurRad="254000" stA="18000" endA="50" endPos="400" dist="101600" dir="5400000" sy="-100000" algn="bl" rotWithShape="0"/>
                </a:effectLst>
                <a:latin typeface="微软雅黑"/>
                <a:cs typeface="微软雅黑"/>
              </a:rPr>
              <a:t>罪</a:t>
            </a:r>
            <a:r>
              <a:rPr lang="ko-KR" altLang="en-US" sz="4000" b="1">
                <a:ln w="12700" cmpd="sng"/>
                <a:solidFill>
                  <a:schemeClr val="bg1"/>
                </a:solidFill>
                <a:effectLst/>
                <a:latin typeface="微软雅黑"/>
                <a:cs typeface="YoonGothic Medium"/>
                <a:sym typeface="+mn-ea"/>
              </a:rPr>
              <a:t> ➱ </a:t>
            </a:r>
            <a:r>
              <a:rPr xmlns:mc="http://schemas.openxmlformats.org/markup-compatibility/2006" xmlns:hp="http://schemas.haansoft.com/office/presentation/8.0" lang="en-US" altLang="en-US" sz="4000" b="1" spc="300" mc:Ignorable="hp" hp:hslEmbossed="0">
                <a:ln w="12700" cmpd="sng"/>
                <a:solidFill>
                  <a:srgbClr val="ffc000"/>
                </a:solidFill>
                <a:effectLst>
                  <a:glow rad="127000">
                    <a:schemeClr val="tx1">
                      <a:lumMod val="75000"/>
                      <a:lumOff val="25000"/>
                      <a:alpha val="29000"/>
                    </a:schemeClr>
                  </a:glow>
                  <a:outerShdw blurRad="38100" dist="38100" algn="tl">
                    <a:srgbClr val="000000">
                      <a:alpha val="43140"/>
                    </a:srgbClr>
                  </a:outerShdw>
                  <a:reflection blurRad="254000" stA="18000" endA="50" endPos="400" dist="101600" dir="5400000" sy="-100000" algn="bl" rotWithShape="0"/>
                </a:effectLst>
                <a:latin typeface="微软雅黑"/>
                <a:cs typeface="微软雅黑"/>
              </a:rPr>
              <a:t>邪灵</a:t>
            </a:r>
            <a:endParaRPr xmlns:mc="http://schemas.openxmlformats.org/markup-compatibility/2006" xmlns:hp="http://schemas.haansoft.com/office/presentation/8.0" lang="en-US" altLang="en-US" sz="4000" b="1" spc="300" mc:Ignorable="hp" hp:hslEmbossed="0">
              <a:ln w="12700" cmpd="sng"/>
              <a:solidFill>
                <a:srgbClr val="ffc000"/>
              </a:solidFill>
              <a:effectLst>
                <a:glow rad="127000">
                  <a:schemeClr val="tx1">
                    <a:lumMod val="75000"/>
                    <a:lumOff val="25000"/>
                    <a:alpha val="29000"/>
                  </a:schemeClr>
                </a:glow>
                <a:outerShdw blurRad="38100" dist="38100" algn="tl">
                  <a:srgbClr val="000000">
                    <a:alpha val="43140"/>
                  </a:srgbClr>
                </a:outerShdw>
                <a:reflection blurRad="254000" stA="18000" endA="50" endPos="400" dist="101600" dir="5400000" sy="-100000" algn="bl" rotWithShape="0"/>
              </a:effectLst>
              <a:latin typeface="微软雅黑"/>
              <a:cs typeface="微软雅黑"/>
            </a:endParaRPr>
          </a:p>
        </p:txBody>
      </p:sp>
    </p:spTree>
    <p:custDataLst>
      <p:tags r:id="rId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40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Sp="0">
  <p:cSld>
    <p:bg>
      <p:bgPr shadeToTitle="0">
        <a:blipFill rotWithShape="1">
          <a:blip r:embed="rId3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546099" y="399415"/>
            <a:ext cx="1202691" cy="69405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/>
            </a:pPr>
            <a:r>
              <a:rPr xmlns:mc="http://schemas.openxmlformats.org/markup-compatibility/2006" xmlns:hp="http://schemas.haansoft.com/office/presentation/8.0" lang="en-US" altLang="en-US" sz="4000" mc:Ignorable="hp" hp:hslEmbossed="0">
                <a:ln w="12700" cmpd="sng"/>
                <a:solidFill>
                  <a:srgbClr val="ffc000"/>
                </a:solidFill>
                <a:effectLst>
                  <a:glow rad="127000">
                    <a:schemeClr val="tx1">
                      <a:lumMod val="75000"/>
                      <a:lumOff val="25000"/>
                      <a:alpha val="30000"/>
                    </a:schemeClr>
                  </a:glow>
                  <a:outerShdw blurRad="38100" dist="38100" algn="tl">
                    <a:srgbClr val="000000">
                      <a:alpha val="43140"/>
                    </a:srgbClr>
                  </a:outerShdw>
                  <a:reflection blurRad="254000" stA="18000" endA="50" endPos="400" dist="101600" dir="5400000" sy="-100000" algn="bl" rotWithShape="0"/>
                </a:effectLst>
                <a:latin typeface="微软雅黑"/>
                <a:cs typeface="YoonGothic Light"/>
                <a:sym typeface="+mn-ea"/>
              </a:rPr>
              <a:t>会幕</a:t>
            </a:r>
            <a:endParaRPr xmlns:mc="http://schemas.openxmlformats.org/markup-compatibility/2006" xmlns:hp="http://schemas.haansoft.com/office/presentation/8.0" lang="en-US" altLang="en-US" sz="4000" mc:Ignorable="hp" hp:hslEmbossed="0">
              <a:ln w="12700" cmpd="sng"/>
              <a:solidFill>
                <a:srgbClr val="ffc000"/>
              </a:solidFill>
              <a:effectLst>
                <a:glow rad="127000">
                  <a:schemeClr val="tx1">
                    <a:lumMod val="75000"/>
                    <a:lumOff val="25000"/>
                    <a:alpha val="30000"/>
                  </a:schemeClr>
                </a:glow>
                <a:outerShdw blurRad="38100" dist="38100" algn="tl">
                  <a:srgbClr val="000000">
                    <a:alpha val="43140"/>
                  </a:srgbClr>
                </a:outerShdw>
                <a:reflection blurRad="254000" stA="18000" endA="50" endPos="400" dist="101600" dir="5400000" sy="-100000" algn="bl" rotWithShape="0"/>
              </a:effectLst>
              <a:latin typeface="微软雅黑"/>
              <a:cs typeface="YoonGothic Light"/>
              <a:sym typeface="+mn-ea"/>
            </a:endParaRPr>
          </a:p>
        </p:txBody>
      </p:sp>
      <p:pic>
        <p:nvPicPr>
          <p:cNvPr id="3" name="图片 2"/>
          <p:cNvPicPr/>
          <p:nvPr/>
        </p:nvPicPr>
        <p:blipFill rotWithShape="1">
          <a:blip r:embed="rId4"/>
          <a:stretch>
            <a:fillRect/>
          </a:stretch>
        </p:blipFill>
        <p:spPr>
          <a:xfrm>
            <a:off x="546100" y="1106170"/>
            <a:ext cx="5585460" cy="3144520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4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Sp="0">
  <p:cSld>
    <p:bg>
      <p:bgPr shadeToTitle="0">
        <a:blipFill rotWithShape="1">
          <a:blip r:embed="rId3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647700" y="4511040"/>
            <a:ext cx="5417820" cy="516255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buClrTx/>
              <a:buFontTx/>
              <a:defRPr/>
            </a:pPr>
            <a:r>
              <a:rPr xmlns:mc="http://schemas.openxmlformats.org/markup-compatibility/2006" xmlns:hp="http://schemas.haansoft.com/office/presentation/8.0" lang="en-US" altLang="en-US" sz="2800" mc:Ignorable="hp" hp:hslEmbossed="0">
                <a:ln w="12700" cmpd="sng"/>
                <a:solidFill>
                  <a:srgbClr val="ffc000"/>
                </a:solidFill>
                <a:effectLst>
                  <a:glow rad="127000">
                    <a:schemeClr val="tx1">
                      <a:lumMod val="75000"/>
                      <a:lumOff val="25000"/>
                      <a:alpha val="30000"/>
                    </a:schemeClr>
                  </a:glow>
                  <a:outerShdw blurRad="38100" dist="38100" algn="tl">
                    <a:srgbClr val="000000">
                      <a:alpha val="43140"/>
                    </a:srgbClr>
                  </a:outerShdw>
                  <a:reflection blurRad="254000" stA="18000" endA="50" endPos="400" dist="101600" dir="5400000" sy="-100000" algn="bl" rotWithShape="0"/>
                </a:effectLst>
                <a:latin typeface="微软雅黑"/>
                <a:cs typeface="YoonGothic Light"/>
              </a:rPr>
              <a:t>洗濯盆洗手洗脚后才能进入圣所</a:t>
            </a:r>
            <a:endParaRPr xmlns:mc="http://schemas.openxmlformats.org/markup-compatibility/2006" xmlns:hp="http://schemas.haansoft.com/office/presentation/8.0" lang="en-US" altLang="en-US" sz="2800" mc:Ignorable="hp" hp:hslEmbossed="0">
              <a:ln w="12700" cmpd="sng"/>
              <a:solidFill>
                <a:srgbClr val="ffc000"/>
              </a:solidFill>
              <a:effectLst>
                <a:glow rad="127000">
                  <a:schemeClr val="tx1">
                    <a:lumMod val="75000"/>
                    <a:lumOff val="25000"/>
                    <a:alpha val="30000"/>
                  </a:schemeClr>
                </a:glow>
                <a:outerShdw blurRad="38100" dist="38100" algn="tl">
                  <a:srgbClr val="000000">
                    <a:alpha val="43140"/>
                  </a:srgbClr>
                </a:outerShdw>
                <a:reflection blurRad="254000" stA="18000" endA="50" endPos="400" dist="101600" dir="5400000" sy="-100000" algn="bl" rotWithShape="0"/>
              </a:effectLst>
              <a:latin typeface="微软雅黑"/>
              <a:cs typeface="YoonGothic Light"/>
            </a:endParaRPr>
          </a:p>
        </p:txBody>
      </p:sp>
      <p:pic>
        <p:nvPicPr>
          <p:cNvPr id="101" name="图片 100"/>
          <p:cNvPicPr/>
          <p:nvPr/>
        </p:nvPicPr>
        <p:blipFill rotWithShape="1">
          <a:blip r:embed="rId4"/>
          <a:srcRect b="20220"/>
          <a:stretch>
            <a:fillRect/>
          </a:stretch>
        </p:blipFill>
        <p:spPr>
          <a:xfrm>
            <a:off x="708660" y="1106170"/>
            <a:ext cx="5405755" cy="323469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" name="文本框 1"/>
          <p:cNvSpPr txBox="1"/>
          <p:nvPr/>
        </p:nvSpPr>
        <p:spPr>
          <a:xfrm>
            <a:off x="546099" y="399415"/>
            <a:ext cx="1202691" cy="69405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/>
            </a:pPr>
            <a:r>
              <a:rPr xmlns:mc="http://schemas.openxmlformats.org/markup-compatibility/2006" xmlns:hp="http://schemas.haansoft.com/office/presentation/8.0" lang="en-US" altLang="en-US" sz="4000" mc:Ignorable="hp" hp:hslEmbossed="0">
                <a:ln w="12700" cmpd="sng"/>
                <a:solidFill>
                  <a:srgbClr val="ffc000"/>
                </a:solidFill>
                <a:effectLst>
                  <a:glow rad="127000">
                    <a:schemeClr val="tx1">
                      <a:lumMod val="75000"/>
                      <a:lumOff val="25000"/>
                      <a:alpha val="30000"/>
                    </a:schemeClr>
                  </a:glow>
                  <a:outerShdw blurRad="38100" dist="38100" algn="tl">
                    <a:srgbClr val="000000">
                      <a:alpha val="43140"/>
                    </a:srgbClr>
                  </a:outerShdw>
                  <a:reflection blurRad="254000" stA="18000" endA="50" endPos="400" dist="101600" dir="5400000" sy="-100000" algn="bl" rotWithShape="0"/>
                </a:effectLst>
                <a:latin typeface="微软雅黑"/>
                <a:cs typeface="YoonGothic Light"/>
                <a:sym typeface="+mn-ea"/>
              </a:rPr>
              <a:t>会幕</a:t>
            </a:r>
            <a:endParaRPr xmlns:mc="http://schemas.openxmlformats.org/markup-compatibility/2006" xmlns:hp="http://schemas.haansoft.com/office/presentation/8.0" lang="en-US" altLang="en-US" sz="4000" mc:Ignorable="hp" hp:hslEmbossed="0">
              <a:ln w="12700" cmpd="sng"/>
              <a:solidFill>
                <a:srgbClr val="ffc000"/>
              </a:solidFill>
              <a:effectLst>
                <a:glow rad="127000">
                  <a:schemeClr val="tx1">
                    <a:lumMod val="75000"/>
                    <a:lumOff val="25000"/>
                    <a:alpha val="30000"/>
                  </a:schemeClr>
                </a:glow>
                <a:outerShdw blurRad="38100" dist="38100" algn="tl">
                  <a:srgbClr val="000000">
                    <a:alpha val="43140"/>
                  </a:srgbClr>
                </a:outerShdw>
                <a:reflection blurRad="254000" stA="18000" endA="50" endPos="400" dist="101600" dir="5400000" sy="-100000" algn="bl" rotWithShape="0"/>
              </a:effectLst>
              <a:latin typeface="微软雅黑"/>
              <a:cs typeface="YoonGothic Light"/>
              <a:sym typeface="+mn-ea"/>
            </a:endParaRPr>
          </a:p>
        </p:txBody>
      </p:sp>
    </p:spTree>
    <p:custDataLst>
      <p:tags r:id="rId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4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Sp="0">
  <p:cSld>
    <p:bg>
      <p:bgPr shadeToTitle="0">
        <a:blipFill rotWithShape="1">
          <a:blip r:embed="rId3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src=http_%2F%2Finews.gtimg.com%2Fnewsapp_match%2F0%2F6250562587%2F0.jpg&amp;refer=http_%2F%2Finews.gtimg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688975" y="739775"/>
            <a:ext cx="6104890" cy="328041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711835" y="4120515"/>
            <a:ext cx="6081393" cy="1002030"/>
          </a:xfrm>
          <a:prstGeom prst="rect">
            <a:avLst/>
          </a:prstGeom>
          <a:noFill/>
        </p:spPr>
        <p:txBody>
          <a:bodyPr vert="horz" wrap="square" lIns="91440" tIns="45720" rIns="91440" bIns="45720" anchor="t">
            <a:spAutoFit/>
          </a:bodyPr>
          <a:lstStyle/>
          <a:p>
            <a:pPr algn="ctr">
              <a:defRPr/>
            </a:pPr>
            <a:r>
              <a:rPr lang="en-US" altLang="en-US" sz="3000" b="0" spc="300">
                <a:ln w="12700" cmpd="sng"/>
                <a:solidFill>
                  <a:srgbClr val="ffc000"/>
                </a:solidFill>
                <a:effectLst>
                  <a:glow rad="127000">
                    <a:schemeClr val="tx1">
                      <a:lumMod val="75000"/>
                      <a:lumOff val="25000"/>
                      <a:alpha val="30000"/>
                    </a:schemeClr>
                  </a:glow>
                  <a:outerShdw blurRad="38100" dist="38100" algn="tl">
                    <a:srgbClr val="000000">
                      <a:alpha val="43140"/>
                    </a:srgbClr>
                  </a:outerShdw>
                  <a:reflection blurRad="254000" stA="18000" endA="50" endPos="400" dist="101600" dir="5400000" sy="-100000" algn="bl" rotWithShape="0"/>
                </a:effectLst>
                <a:latin typeface="微软雅黑"/>
                <a:cs typeface="YoonGothic Light"/>
                <a:sym typeface="+mn-ea"/>
              </a:rPr>
              <a:t>灯台——在光当中</a:t>
            </a:r>
            <a:endParaRPr lang="en-US" altLang="en-US" sz="3000" b="0" spc="300">
              <a:ln w="12700" cmpd="sng"/>
              <a:solidFill>
                <a:srgbClr val="ffc000"/>
              </a:solidFill>
              <a:effectLst>
                <a:glow rad="127000">
                  <a:schemeClr val="tx1">
                    <a:lumMod val="75000"/>
                    <a:lumOff val="25000"/>
                    <a:alpha val="30000"/>
                  </a:schemeClr>
                </a:glow>
                <a:outerShdw blurRad="38100" dist="38100" algn="tl">
                  <a:srgbClr val="000000">
                    <a:alpha val="43140"/>
                  </a:srgbClr>
                </a:outerShdw>
                <a:reflection blurRad="254000" stA="18000" endA="50" endPos="400" dist="101600" dir="5400000" sy="-100000" algn="bl" rotWithShape="0"/>
              </a:effectLst>
              <a:latin typeface="微软雅黑"/>
              <a:cs typeface="YoonGothic Light"/>
              <a:sym typeface="+mn-ea"/>
            </a:endParaRPr>
          </a:p>
          <a:p>
            <a:pPr algn="ctr">
              <a:defRPr/>
            </a:pPr>
            <a:r>
              <a:rPr lang="en-US" altLang="en-US" sz="3000" b="0" spc="300">
                <a:ln w="12700" cmpd="sng"/>
                <a:solidFill>
                  <a:srgbClr val="ffc000"/>
                </a:solidFill>
                <a:effectLst>
                  <a:glow rad="127000">
                    <a:schemeClr val="tx1">
                      <a:lumMod val="75000"/>
                      <a:lumOff val="25000"/>
                      <a:alpha val="30000"/>
                    </a:schemeClr>
                  </a:glow>
                  <a:outerShdw blurRad="38100" dist="38100" algn="tl">
                    <a:srgbClr val="000000">
                      <a:alpha val="43140"/>
                    </a:srgbClr>
                  </a:outerShdw>
                  <a:reflection blurRad="254000" stA="18000" endA="50" endPos="400" dist="101600" dir="5400000" sy="-100000" algn="bl" rotWithShape="0"/>
                </a:effectLst>
                <a:latin typeface="微软雅黑"/>
                <a:cs typeface="YoonGothic Light"/>
                <a:sym typeface="+mn-ea"/>
              </a:rPr>
              <a:t>饼——交流  香坛——祷告</a:t>
            </a:r>
            <a:endParaRPr lang="en-US" altLang="en-US" sz="3000" b="0" spc="300">
              <a:ln w="12700" cmpd="sng"/>
              <a:solidFill>
                <a:srgbClr val="ffc000"/>
              </a:solidFill>
              <a:effectLst>
                <a:glow rad="127000">
                  <a:schemeClr val="tx1">
                    <a:lumMod val="75000"/>
                    <a:lumOff val="25000"/>
                    <a:alpha val="30000"/>
                  </a:schemeClr>
                </a:glow>
                <a:outerShdw blurRad="38100" dist="38100" algn="tl">
                  <a:srgbClr val="000000">
                    <a:alpha val="43140"/>
                  </a:srgbClr>
                </a:outerShdw>
                <a:reflection blurRad="254000" stA="18000" endA="50" endPos="400" dist="101600" dir="5400000" sy="-100000" algn="bl" rotWithShape="0"/>
              </a:effectLst>
              <a:latin typeface="微软雅黑"/>
              <a:cs typeface="YoonGothic Light"/>
              <a:sym typeface="+mn-ea"/>
            </a:endParaRPr>
          </a:p>
        </p:txBody>
      </p:sp>
    </p:spTree>
    <p:custDataLst>
      <p:tags r:id="rId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4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Sp="0">
  <p:cSld>
    <p:bg>
      <p:bgPr shadeToTitle="0">
        <a:blipFill rotWithShape="1">
          <a:blip r:embed="rId3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图片 100"/>
          <p:cNvPicPr/>
          <p:nvPr/>
        </p:nvPicPr>
        <p:blipFill rotWithShape="1">
          <a:blip r:embed="rId4"/>
          <a:srcRect l="13650" r="11960"/>
          <a:stretch>
            <a:fillRect/>
          </a:stretch>
        </p:blipFill>
        <p:spPr>
          <a:xfrm flipH="1">
            <a:off x="535940" y="594360"/>
            <a:ext cx="5924550" cy="417068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文本框 7"/>
          <p:cNvSpPr txBox="1"/>
          <p:nvPr/>
        </p:nvSpPr>
        <p:spPr>
          <a:xfrm>
            <a:off x="3640455" y="1358900"/>
            <a:ext cx="1622425" cy="57277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ctr">
              <a:defRPr/>
            </a:pPr>
            <a:r>
              <a:rPr xmlns:mc="http://schemas.openxmlformats.org/markup-compatibility/2006" xmlns:hp="http://schemas.haansoft.com/office/presentation/8.0" lang="en-US" altLang="en-US" sz="3200" mc:Ignorable="hp" hp:hslEmbossed="0">
                <a:ln w="12700" cmpd="sng"/>
                <a:solidFill>
                  <a:srgbClr val="ffc000"/>
                </a:solidFill>
                <a:effectLst>
                  <a:glow rad="127000">
                    <a:schemeClr val="tx1">
                      <a:lumMod val="75000"/>
                      <a:lumOff val="25000"/>
                      <a:alpha val="30000"/>
                    </a:schemeClr>
                  </a:glow>
                  <a:outerShdw blurRad="38100" dist="38100" algn="tl">
                    <a:srgbClr val="000000">
                      <a:alpha val="43140"/>
                    </a:srgbClr>
                  </a:outerShdw>
                  <a:reflection blurRad="254000" stA="18000" endA="50" endPos="400" dist="101600" dir="5400000" sy="-100000" algn="bl" rotWithShape="0"/>
                </a:effectLst>
                <a:latin typeface="微软雅黑"/>
                <a:ea typeface="微软雅黑"/>
                <a:cs typeface="YoonGothic Light"/>
                <a:sym typeface="+mn-ea"/>
              </a:rPr>
              <a:t>洗濯盆</a:t>
            </a:r>
            <a:endParaRPr xmlns:mc="http://schemas.openxmlformats.org/markup-compatibility/2006" xmlns:hp="http://schemas.haansoft.com/office/presentation/8.0" lang="en-US" altLang="en-US" sz="3200" mc:Ignorable="hp" hp:hslEmbossed="0">
              <a:ln w="12700" cmpd="sng"/>
              <a:solidFill>
                <a:srgbClr val="ffc000"/>
              </a:solidFill>
              <a:effectLst>
                <a:glow rad="127000">
                  <a:schemeClr val="tx1">
                    <a:lumMod val="75000"/>
                    <a:lumOff val="25000"/>
                    <a:alpha val="30000"/>
                  </a:schemeClr>
                </a:glow>
                <a:outerShdw blurRad="38100" dist="38100" algn="tl">
                  <a:srgbClr val="000000">
                    <a:alpha val="43140"/>
                  </a:srgbClr>
                </a:outerShdw>
                <a:reflection blurRad="254000" stA="18000" endA="50" endPos="400" dist="101600" dir="5400000" sy="-100000" algn="bl" rotWithShape="0"/>
              </a:effectLst>
              <a:latin typeface="微软雅黑"/>
              <a:ea typeface="微软雅黑"/>
              <a:cs typeface="YoonGothic Light"/>
              <a:sym typeface="+mn-ea"/>
            </a:endParaRPr>
          </a:p>
        </p:txBody>
      </p:sp>
    </p:spTree>
    <p:custDataLst>
      <p:tags r:id="rId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44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Sp="0">
  <p:cSld>
    <p:bg>
      <p:bgPr shadeToTitle="0">
        <a:blipFill rotWithShape="1">
          <a:blip r:embed="rId3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图片 100"/>
          <p:cNvPicPr/>
          <p:nvPr/>
        </p:nvPicPr>
        <p:blipFill rotWithShape="1">
          <a:blip r:embed="rId4"/>
          <a:srcRect l="13650" r="11960"/>
          <a:stretch>
            <a:fillRect/>
          </a:stretch>
        </p:blipFill>
        <p:spPr>
          <a:xfrm flipH="1">
            <a:off x="535940" y="594360"/>
            <a:ext cx="5924550" cy="417068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文本框 7"/>
          <p:cNvSpPr txBox="1"/>
          <p:nvPr/>
        </p:nvSpPr>
        <p:spPr>
          <a:xfrm>
            <a:off x="1295400" y="4765040"/>
            <a:ext cx="3973830" cy="52197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ctr">
              <a:defRPr/>
            </a:pPr>
            <a:r>
              <a:rPr xmlns:mc="http://schemas.openxmlformats.org/markup-compatibility/2006" xmlns:hp="http://schemas.haansoft.com/office/presentation/8.0" lang="en-US" altLang="en-US" sz="2800" mc:Ignorable="hp" hp:hslEmbossed="0">
                <a:ln w="12700" cmpd="sng"/>
                <a:solidFill>
                  <a:srgbClr val="ffc000"/>
                </a:solidFill>
                <a:effectLst>
                  <a:glow rad="127000">
                    <a:schemeClr val="tx1">
                      <a:lumMod val="75000"/>
                      <a:lumOff val="25000"/>
                      <a:alpha val="30000"/>
                    </a:schemeClr>
                  </a:glow>
                  <a:outerShdw blurRad="38100" dist="38100" algn="tl">
                    <a:srgbClr val="000000">
                      <a:alpha val="43140"/>
                    </a:srgbClr>
                  </a:outerShdw>
                  <a:reflection blurRad="254000" stA="18000" endA="50" endPos="400" dist="101600" dir="5400000" sy="-100000" algn="bl" rotWithShape="0"/>
                </a:effectLst>
                <a:latin typeface="微软雅黑"/>
                <a:cs typeface="YoonGothic Light"/>
              </a:rPr>
              <a:t>铜</a:t>
            </a:r>
            <a:r>
              <a:rPr xmlns:mc="http://schemas.openxmlformats.org/markup-compatibility/2006" xmlns:hp="http://schemas.haansoft.com/office/presentation/8.0" lang="ko-KR" altLang="en-US" sz="2800" mc:Ignorable="hp" hp:hslEmbossed="0">
                <a:ln w="12700" cmpd="sng"/>
                <a:solidFill>
                  <a:srgbClr val="ffc000"/>
                </a:solidFill>
                <a:effectLst>
                  <a:glow rad="127000">
                    <a:schemeClr val="tx1">
                      <a:lumMod val="75000"/>
                      <a:lumOff val="25000"/>
                      <a:alpha val="30000"/>
                    </a:schemeClr>
                  </a:glow>
                  <a:outerShdw blurRad="38100" dist="38100" algn="tl">
                    <a:srgbClr val="000000">
                      <a:alpha val="43140"/>
                    </a:srgbClr>
                  </a:outerShdw>
                  <a:reflection blurRad="254000" stA="18000" endA="50" endPos="400" dist="101600" dir="5400000" sy="-100000" algn="bl" rotWithShape="0"/>
                </a:effectLst>
                <a:latin typeface="微软雅黑"/>
                <a:cs typeface="YoonGothic Light"/>
              </a:rPr>
              <a:t>→</a:t>
            </a:r>
            <a:r>
              <a:rPr xmlns:mc="http://schemas.openxmlformats.org/markup-compatibility/2006" xmlns:hp="http://schemas.haansoft.com/office/presentation/8.0" lang="en-US" altLang="en-US" sz="2800" mc:Ignorable="hp" hp:hslEmbossed="0">
                <a:ln w="12700" cmpd="sng"/>
                <a:solidFill>
                  <a:srgbClr val="ffc000"/>
                </a:solidFill>
                <a:effectLst>
                  <a:glow rad="127000">
                    <a:schemeClr val="tx1">
                      <a:lumMod val="75000"/>
                      <a:lumOff val="25000"/>
                      <a:alpha val="30000"/>
                    </a:schemeClr>
                  </a:glow>
                  <a:outerShdw blurRad="38100" dist="38100" algn="tl">
                    <a:srgbClr val="000000">
                      <a:alpha val="43140"/>
                    </a:srgbClr>
                  </a:outerShdw>
                  <a:reflection blurRad="254000" stA="18000" endA="50" endPos="400" dist="101600" dir="5400000" sy="-100000" algn="bl" rotWithShape="0"/>
                </a:effectLst>
                <a:latin typeface="微软雅黑"/>
                <a:cs typeface="YoonGothic Light"/>
              </a:rPr>
              <a:t>审判</a:t>
            </a:r>
            <a:endParaRPr xmlns:mc="http://schemas.openxmlformats.org/markup-compatibility/2006" xmlns:hp="http://schemas.haansoft.com/office/presentation/8.0" lang="en-US" altLang="en-US" sz="2800" mc:Ignorable="hp" hp:hslEmbossed="0">
              <a:ln w="12700" cmpd="sng"/>
              <a:solidFill>
                <a:srgbClr val="ffc000"/>
              </a:solidFill>
              <a:effectLst>
                <a:glow rad="127000">
                  <a:schemeClr val="tx1">
                    <a:lumMod val="75000"/>
                    <a:lumOff val="25000"/>
                    <a:alpha val="30000"/>
                  </a:schemeClr>
                </a:glow>
                <a:outerShdw blurRad="38100" dist="38100" algn="tl">
                  <a:srgbClr val="000000">
                    <a:alpha val="43140"/>
                  </a:srgbClr>
                </a:outerShdw>
                <a:reflection blurRad="254000" stA="18000" endA="50" endPos="400" dist="101600" dir="5400000" sy="-100000" algn="bl" rotWithShape="0"/>
              </a:effectLst>
              <a:latin typeface="微软雅黑"/>
              <a:cs typeface="YoonGothic Ligh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640455" y="1358900"/>
            <a:ext cx="1622425" cy="57277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ctr">
              <a:defRPr/>
            </a:pPr>
            <a:r>
              <a:rPr xmlns:mc="http://schemas.openxmlformats.org/markup-compatibility/2006" xmlns:hp="http://schemas.haansoft.com/office/presentation/8.0" lang="en-US" altLang="en-US" sz="3200" mc:Ignorable="hp" hp:hslEmbossed="0">
                <a:ln w="12700" cmpd="sng"/>
                <a:solidFill>
                  <a:srgbClr val="ffc000"/>
                </a:solidFill>
                <a:effectLst>
                  <a:glow rad="127000">
                    <a:schemeClr val="tx1">
                      <a:lumMod val="75000"/>
                      <a:lumOff val="25000"/>
                      <a:alpha val="30000"/>
                    </a:schemeClr>
                  </a:glow>
                  <a:outerShdw blurRad="38100" dist="38100" algn="tl">
                    <a:srgbClr val="000000">
                      <a:alpha val="43140"/>
                    </a:srgbClr>
                  </a:outerShdw>
                  <a:reflection blurRad="254000" stA="18000" endA="50" endPos="400" dist="101600" dir="5400000" sy="-100000" algn="bl" rotWithShape="0"/>
                </a:effectLst>
                <a:latin typeface="微软雅黑"/>
                <a:cs typeface="YoonGothic Light"/>
                <a:sym typeface="+mn-ea"/>
              </a:rPr>
              <a:t>洗濯盆</a:t>
            </a:r>
            <a:endParaRPr xmlns:mc="http://schemas.openxmlformats.org/markup-compatibility/2006" xmlns:hp="http://schemas.haansoft.com/office/presentation/8.0" lang="en-US" altLang="en-US" sz="3200" mc:Ignorable="hp" hp:hslEmbossed="0">
              <a:ln w="12700" cmpd="sng"/>
              <a:solidFill>
                <a:srgbClr val="ffc000"/>
              </a:solidFill>
              <a:effectLst>
                <a:glow rad="127000">
                  <a:schemeClr val="tx1">
                    <a:lumMod val="75000"/>
                    <a:lumOff val="25000"/>
                    <a:alpha val="30000"/>
                  </a:schemeClr>
                </a:glow>
                <a:outerShdw blurRad="38100" dist="38100" algn="tl">
                  <a:srgbClr val="000000">
                    <a:alpha val="43140"/>
                  </a:srgbClr>
                </a:outerShdw>
                <a:reflection blurRad="254000" stA="18000" endA="50" endPos="400" dist="101600" dir="5400000" sy="-100000" algn="bl" rotWithShape="0"/>
              </a:effectLst>
              <a:latin typeface="微软雅黑"/>
              <a:cs typeface="YoonGothic Light"/>
              <a:sym typeface="+mn-ea"/>
            </a:endParaRPr>
          </a:p>
        </p:txBody>
      </p:sp>
    </p:spTree>
    <p:custDataLst>
      <p:tags r:id="rId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45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Sp="0">
  <p:cSld>
    <p:bg>
      <p:bgPr shadeToTitle="0">
        <a:blipFill rotWithShape="1">
          <a:blip r:embed="rId3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图片 100"/>
          <p:cNvPicPr/>
          <p:nvPr/>
        </p:nvPicPr>
        <p:blipFill rotWithShape="1">
          <a:blip r:embed="rId4"/>
          <a:srcRect l="13650" r="11960"/>
          <a:stretch>
            <a:fillRect/>
          </a:stretch>
        </p:blipFill>
        <p:spPr>
          <a:xfrm flipH="1">
            <a:off x="535940" y="594360"/>
            <a:ext cx="5924550" cy="417068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文本框 7"/>
          <p:cNvSpPr txBox="1"/>
          <p:nvPr/>
        </p:nvSpPr>
        <p:spPr>
          <a:xfrm>
            <a:off x="1295400" y="4765040"/>
            <a:ext cx="3973830" cy="953135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ctr">
              <a:defRPr/>
            </a:pPr>
            <a:r>
              <a:rPr xmlns:mc="http://schemas.openxmlformats.org/markup-compatibility/2006" xmlns:hp="http://schemas.haansoft.com/office/presentation/8.0" lang="en-US" altLang="en-US" sz="2800" mc:Ignorable="hp" hp:hslEmbossed="0">
                <a:ln w="12700" cmpd="sng"/>
                <a:solidFill>
                  <a:srgbClr val="ffc000"/>
                </a:solidFill>
                <a:effectLst>
                  <a:glow rad="127000">
                    <a:schemeClr val="tx1">
                      <a:lumMod val="75000"/>
                      <a:lumOff val="25000"/>
                      <a:alpha val="30000"/>
                    </a:schemeClr>
                  </a:glow>
                  <a:outerShdw blurRad="38100" dist="38100" algn="tl">
                    <a:srgbClr val="000000">
                      <a:alpha val="43140"/>
                    </a:srgbClr>
                  </a:outerShdw>
                  <a:reflection blurRad="254000" stA="18000" endA="50" endPos="400" dist="101600" dir="5400000" sy="-100000" algn="bl" rotWithShape="0"/>
                </a:effectLst>
                <a:latin typeface="微软雅黑"/>
                <a:cs typeface="YoonGothic Light"/>
                <a:sym typeface="+mn-ea"/>
              </a:rPr>
              <a:t>铜</a:t>
            </a:r>
            <a:r>
              <a:rPr xmlns:mc="http://schemas.openxmlformats.org/markup-compatibility/2006" xmlns:hp="http://schemas.haansoft.com/office/presentation/8.0" lang="ko-KR" altLang="en-US" sz="2800" mc:Ignorable="hp" hp:hslEmbossed="0">
                <a:ln w="12700" cmpd="sng"/>
                <a:solidFill>
                  <a:srgbClr val="ffc000"/>
                </a:solidFill>
                <a:effectLst>
                  <a:glow rad="127000">
                    <a:schemeClr val="tx1">
                      <a:lumMod val="75000"/>
                      <a:lumOff val="25000"/>
                      <a:alpha val="30000"/>
                    </a:schemeClr>
                  </a:glow>
                  <a:outerShdw blurRad="38100" dist="38100" algn="tl">
                    <a:srgbClr val="000000">
                      <a:alpha val="43140"/>
                    </a:srgbClr>
                  </a:outerShdw>
                  <a:reflection blurRad="254000" stA="18000" endA="50" endPos="400" dist="101600" dir="5400000" sy="-100000" algn="bl" rotWithShape="0"/>
                </a:effectLst>
                <a:latin typeface="微软雅黑"/>
                <a:cs typeface="YoonGothic Light"/>
                <a:sym typeface="+mn-ea"/>
              </a:rPr>
              <a:t>→</a:t>
            </a:r>
            <a:r>
              <a:rPr xmlns:mc="http://schemas.openxmlformats.org/markup-compatibility/2006" xmlns:hp="http://schemas.haansoft.com/office/presentation/8.0" lang="en-US" altLang="en-US" sz="2800" mc:Ignorable="hp" hp:hslEmbossed="0">
                <a:ln w="12700" cmpd="sng"/>
                <a:solidFill>
                  <a:srgbClr val="ffc000"/>
                </a:solidFill>
                <a:effectLst>
                  <a:glow rad="127000">
                    <a:schemeClr val="tx1">
                      <a:lumMod val="75000"/>
                      <a:lumOff val="25000"/>
                      <a:alpha val="30000"/>
                    </a:schemeClr>
                  </a:glow>
                  <a:outerShdw blurRad="38100" dist="38100" algn="tl">
                    <a:srgbClr val="000000">
                      <a:alpha val="43140"/>
                    </a:srgbClr>
                  </a:outerShdw>
                  <a:reflection blurRad="254000" stA="18000" endA="50" endPos="400" dist="101600" dir="5400000" sy="-100000" algn="bl" rotWithShape="0"/>
                </a:effectLst>
                <a:latin typeface="微软雅黑"/>
                <a:cs typeface="YoonGothic Light"/>
                <a:sym typeface="+mn-ea"/>
              </a:rPr>
              <a:t>审判</a:t>
            </a:r>
            <a:endParaRPr xmlns:mc="http://schemas.openxmlformats.org/markup-compatibility/2006" xmlns:hp="http://schemas.haansoft.com/office/presentation/8.0" lang="en-US" altLang="en-US" sz="2800" mc:Ignorable="hp" hp:hslEmbossed="0">
              <a:ln w="12700" cmpd="sng"/>
              <a:solidFill>
                <a:srgbClr val="ffc000"/>
              </a:solidFill>
              <a:effectLst>
                <a:glow rad="127000">
                  <a:schemeClr val="tx1">
                    <a:lumMod val="75000"/>
                    <a:lumOff val="25000"/>
                    <a:alpha val="30000"/>
                  </a:schemeClr>
                </a:glow>
                <a:outerShdw blurRad="38100" dist="38100" algn="tl">
                  <a:srgbClr val="000000">
                    <a:alpha val="43140"/>
                  </a:srgbClr>
                </a:outerShdw>
                <a:reflection blurRad="254000" stA="18000" endA="50" endPos="400" dist="101600" dir="5400000" sy="-100000" algn="bl" rotWithShape="0"/>
              </a:effectLst>
              <a:latin typeface="微软雅黑"/>
              <a:cs typeface="YoonGothic Light"/>
              <a:sym typeface="+mn-ea"/>
            </a:endParaRPr>
          </a:p>
          <a:p>
            <a:pPr algn="ctr">
              <a:defRPr/>
            </a:pPr>
            <a:endParaRPr lang="en-US" altLang="zh-CN" sz="2800">
              <a:solidFill>
                <a:srgbClr val="ffff00"/>
              </a:solidFill>
              <a:latin typeface="微软雅黑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315495" y="5379720"/>
            <a:ext cx="3903980" cy="51435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ctr">
              <a:defRPr/>
            </a:pPr>
            <a:r>
              <a:rPr xmlns:mc="http://schemas.openxmlformats.org/markup-compatibility/2006" xmlns:hp="http://schemas.haansoft.com/office/presentation/8.0" lang="en-US" altLang="en-US" sz="2800" mc:Ignorable="hp" hp:hslEmbossed="0">
                <a:ln w="12700" cmpd="sng"/>
                <a:solidFill>
                  <a:srgbClr val="ffc000"/>
                </a:solidFill>
                <a:effectLst>
                  <a:glow rad="127000">
                    <a:schemeClr val="tx1">
                      <a:lumMod val="75000"/>
                      <a:lumOff val="25000"/>
                      <a:alpha val="30000"/>
                    </a:schemeClr>
                  </a:glow>
                  <a:outerShdw blurRad="38100" dist="38100" algn="tl">
                    <a:srgbClr val="000000">
                      <a:alpha val="43140"/>
                    </a:srgbClr>
                  </a:outerShdw>
                  <a:reflection blurRad="254000" stA="18000" endA="50" endPos="400" dist="101600" dir="5400000" sy="-100000" algn="bl" rotWithShape="0"/>
                </a:effectLst>
                <a:latin typeface="微软雅黑"/>
                <a:cs typeface="YoonGothic Light"/>
              </a:rPr>
              <a:t>审判已经结束了</a:t>
            </a:r>
            <a:endParaRPr xmlns:mc="http://schemas.openxmlformats.org/markup-compatibility/2006" xmlns:hp="http://schemas.haansoft.com/office/presentation/8.0" lang="en-US" altLang="en-US" sz="2800" mc:Ignorable="hp" hp:hslEmbossed="0">
              <a:ln w="12700" cmpd="sng"/>
              <a:solidFill>
                <a:srgbClr val="ffc000"/>
              </a:solidFill>
              <a:effectLst>
                <a:glow rad="127000">
                  <a:schemeClr val="tx1">
                    <a:lumMod val="75000"/>
                    <a:lumOff val="25000"/>
                    <a:alpha val="30000"/>
                  </a:schemeClr>
                </a:glow>
                <a:outerShdw blurRad="38100" dist="38100" algn="tl">
                  <a:srgbClr val="000000">
                    <a:alpha val="43140"/>
                  </a:srgbClr>
                </a:outerShdw>
                <a:reflection blurRad="254000" stA="18000" endA="50" endPos="400" dist="101600" dir="5400000" sy="-100000" algn="bl" rotWithShape="0"/>
              </a:effectLst>
              <a:latin typeface="微软雅黑"/>
              <a:cs typeface="YoonGothic Light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35939" y="808990"/>
            <a:ext cx="1794510" cy="903605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ctr">
              <a:defRPr/>
            </a:pPr>
            <a:r>
              <a:rPr xmlns:mc="http://schemas.openxmlformats.org/markup-compatibility/2006" xmlns:hp="http://schemas.haansoft.com/office/presentation/8.0" lang="en-US" altLang="en-US" sz="5400" mc:Ignorable="hp" hp:hslEmbossed="0">
                <a:ln w="12700" cmpd="sng"/>
                <a:solidFill>
                  <a:srgbClr val="ffc000"/>
                </a:solidFill>
                <a:effectLst>
                  <a:glow rad="127000">
                    <a:schemeClr val="tx1">
                      <a:lumMod val="75000"/>
                      <a:lumOff val="25000"/>
                      <a:alpha val="30000"/>
                    </a:schemeClr>
                  </a:glow>
                  <a:outerShdw blurRad="38100" dist="38100" algn="tl">
                    <a:srgbClr val="000000">
                      <a:alpha val="43140"/>
                    </a:srgbClr>
                  </a:outerShdw>
                  <a:reflection blurRad="254000" stA="18000" endA="50" endPos="400" dist="101600" dir="5400000" sy="-100000" algn="bl" rotWithShape="0"/>
                </a:effectLst>
                <a:latin typeface="微软雅黑"/>
                <a:cs typeface="YoonGothic Light"/>
              </a:rPr>
              <a:t>洗</a:t>
            </a:r>
            <a:endParaRPr xmlns:mc="http://schemas.openxmlformats.org/markup-compatibility/2006" xmlns:hp="http://schemas.haansoft.com/office/presentation/8.0" lang="en-US" altLang="en-US" sz="5400" mc:Ignorable="hp" hp:hslEmbossed="0">
              <a:ln w="12700" cmpd="sng"/>
              <a:solidFill>
                <a:srgbClr val="ffc000"/>
              </a:solidFill>
              <a:effectLst>
                <a:glow rad="127000">
                  <a:schemeClr val="tx1">
                    <a:lumMod val="75000"/>
                    <a:lumOff val="25000"/>
                    <a:alpha val="30000"/>
                  </a:schemeClr>
                </a:glow>
                <a:outerShdw blurRad="38100" dist="38100" algn="tl">
                  <a:srgbClr val="000000">
                    <a:alpha val="43140"/>
                  </a:srgbClr>
                </a:outerShdw>
                <a:reflection blurRad="254000" stA="18000" endA="50" endPos="400" dist="101600" dir="5400000" sy="-100000" algn="bl" rotWithShape="0"/>
              </a:effectLst>
              <a:latin typeface="微软雅黑"/>
              <a:cs typeface="YoonGothic Light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3640455" y="1358900"/>
            <a:ext cx="1622425" cy="57277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ctr">
              <a:defRPr/>
            </a:pPr>
            <a:r>
              <a:rPr xmlns:mc="http://schemas.openxmlformats.org/markup-compatibility/2006" xmlns:hp="http://schemas.haansoft.com/office/presentation/8.0" lang="en-US" altLang="en-US" sz="3200" mc:Ignorable="hp" hp:hslEmbossed="0">
                <a:ln w="12700" cmpd="sng"/>
                <a:solidFill>
                  <a:srgbClr val="ffc000"/>
                </a:solidFill>
                <a:effectLst>
                  <a:glow rad="127000">
                    <a:schemeClr val="tx1">
                      <a:lumMod val="75000"/>
                      <a:lumOff val="25000"/>
                      <a:alpha val="30000"/>
                    </a:schemeClr>
                  </a:glow>
                  <a:outerShdw blurRad="38100" dist="38100" algn="tl">
                    <a:srgbClr val="000000">
                      <a:alpha val="43140"/>
                    </a:srgbClr>
                  </a:outerShdw>
                  <a:reflection blurRad="254000" stA="18000" endA="50" endPos="400" dist="101600" dir="5400000" sy="-100000" algn="bl" rotWithShape="0"/>
                </a:effectLst>
                <a:latin typeface="微软雅黑"/>
                <a:cs typeface="YoonGothic Light"/>
                <a:sym typeface="+mn-ea"/>
              </a:rPr>
              <a:t>洗濯盆</a:t>
            </a:r>
            <a:endParaRPr xmlns:mc="http://schemas.openxmlformats.org/markup-compatibility/2006" xmlns:hp="http://schemas.haansoft.com/office/presentation/8.0" lang="en-US" altLang="en-US" sz="3200" mc:Ignorable="hp" hp:hslEmbossed="0">
              <a:ln w="12700" cmpd="sng"/>
              <a:solidFill>
                <a:srgbClr val="ffc000"/>
              </a:solidFill>
              <a:effectLst>
                <a:glow rad="127000">
                  <a:schemeClr val="tx1">
                    <a:lumMod val="75000"/>
                    <a:lumOff val="25000"/>
                    <a:alpha val="30000"/>
                  </a:schemeClr>
                </a:glow>
                <a:outerShdw blurRad="38100" dist="38100" algn="tl">
                  <a:srgbClr val="000000">
                    <a:alpha val="43140"/>
                  </a:srgbClr>
                </a:outerShdw>
                <a:reflection blurRad="254000" stA="18000" endA="50" endPos="400" dist="101600" dir="5400000" sy="-100000" algn="bl" rotWithShape="0"/>
              </a:effectLst>
              <a:latin typeface="微软雅黑"/>
              <a:cs typeface="YoonGothic Light"/>
              <a:sym typeface="+mn-ea"/>
            </a:endParaRPr>
          </a:p>
        </p:txBody>
      </p:sp>
    </p:spTree>
    <p:custDataLst>
      <p:tags r:id="rId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46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Sp="0">
  <p:cSld>
    <p:bg>
      <p:bgPr shadeToTitle="0">
        <a:blipFill rotWithShape="1">
          <a:blip r:embed="rId3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图片 100"/>
          <p:cNvPicPr/>
          <p:nvPr/>
        </p:nvPicPr>
        <p:blipFill rotWithShape="1">
          <a:blip r:embed="rId4"/>
          <a:srcRect l="13650" r="26400"/>
          <a:stretch>
            <a:fillRect/>
          </a:stretch>
        </p:blipFill>
        <p:spPr>
          <a:xfrm flipH="1">
            <a:off x="-15240" y="1697990"/>
            <a:ext cx="5741035" cy="516001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文本框 2"/>
          <p:cNvSpPr txBox="1"/>
          <p:nvPr/>
        </p:nvSpPr>
        <p:spPr>
          <a:xfrm>
            <a:off x="2952115" y="1016000"/>
            <a:ext cx="2778125" cy="52197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457200" indent="-457200" algn="l">
              <a:buClrTx/>
              <a:buFont typeface="Wingdings"/>
              <a:buChar char="Ø"/>
              <a:defRPr/>
            </a:pPr>
            <a:r>
              <a:rPr xmlns:mc="http://schemas.openxmlformats.org/markup-compatibility/2006" xmlns:hp="http://schemas.haansoft.com/office/presentation/8.0" lang="en-US" altLang="ko-KR" sz="2800" mc:Ignorable="hp" hp:hslEmbossed="0">
                <a:ln w="12700" cmpd="sng"/>
                <a:solidFill>
                  <a:srgbClr val="ffc000"/>
                </a:solidFill>
                <a:effectLst>
                  <a:glow rad="127000">
                    <a:schemeClr val="tx1">
                      <a:lumMod val="75000"/>
                      <a:lumOff val="25000"/>
                      <a:alpha val="30000"/>
                    </a:schemeClr>
                  </a:glow>
                  <a:outerShdw blurRad="38100" dist="38100" algn="tl">
                    <a:srgbClr val="000000">
                      <a:alpha val="43140"/>
                    </a:srgbClr>
                  </a:outerShdw>
                  <a:reflection blurRad="254000" stA="18000" endA="50" endPos="400" dist="101600" dir="5400000" sy="-100000" algn="bl" rotWithShape="0"/>
                </a:effectLst>
                <a:latin typeface="微软雅黑"/>
                <a:cs typeface="YoonGothic Light"/>
                <a:sym typeface="+mn-ea"/>
              </a:rPr>
              <a:t>承认审判结束</a:t>
            </a:r>
            <a:endParaRPr xmlns:mc="http://schemas.openxmlformats.org/markup-compatibility/2006" xmlns:hp="http://schemas.haansoft.com/office/presentation/8.0" lang="en-US" altLang="ko-KR" sz="2800" mc:Ignorable="hp" hp:hslEmbossed="0">
              <a:ln w="12700" cmpd="sng"/>
              <a:solidFill>
                <a:srgbClr val="ffc000"/>
              </a:solidFill>
              <a:effectLst>
                <a:glow rad="127000">
                  <a:schemeClr val="tx1">
                    <a:lumMod val="75000"/>
                    <a:lumOff val="25000"/>
                    <a:alpha val="30000"/>
                  </a:schemeClr>
                </a:glow>
                <a:outerShdw blurRad="38100" dist="38100" algn="tl">
                  <a:srgbClr val="000000">
                    <a:alpha val="43140"/>
                  </a:srgbClr>
                </a:outerShdw>
                <a:reflection blurRad="254000" stA="18000" endA="50" endPos="400" dist="101600" dir="5400000" sy="-100000" algn="bl" rotWithShape="0"/>
              </a:effectLst>
              <a:latin typeface="微软雅黑"/>
              <a:cs typeface="YoonGothic Light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952115" y="1623695"/>
            <a:ext cx="3492499" cy="52197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457200" indent="-457200" algn="l">
              <a:buClrTx/>
              <a:buFont typeface="Wingdings"/>
              <a:buChar char="Ø"/>
              <a:defRPr/>
            </a:pPr>
            <a:r>
              <a:rPr xmlns:mc="http://schemas.openxmlformats.org/markup-compatibility/2006" xmlns:hp="http://schemas.haansoft.com/office/presentation/8.0" lang="en-US" altLang="ko-KR" sz="2800" mc:Ignorable="hp" hp:hslEmbossed="0">
                <a:ln w="12700" cmpd="sng"/>
                <a:solidFill>
                  <a:srgbClr val="ffc000"/>
                </a:solidFill>
                <a:effectLst>
                  <a:glow rad="127000">
                    <a:schemeClr val="tx1">
                      <a:lumMod val="75000"/>
                      <a:lumOff val="25000"/>
                      <a:alpha val="30000"/>
                    </a:schemeClr>
                  </a:glow>
                  <a:outerShdw blurRad="38100" dist="38100" algn="tl">
                    <a:srgbClr val="000000">
                      <a:alpha val="43140"/>
                    </a:srgbClr>
                  </a:outerShdw>
                  <a:reflection blurRad="254000" stA="18000" endA="50" endPos="400" dist="101600" dir="5400000" sy="-100000" algn="bl" rotWithShape="0"/>
                </a:effectLst>
                <a:latin typeface="微软雅黑"/>
                <a:cs typeface="YoonGothic Light"/>
                <a:sym typeface="+mn-ea"/>
              </a:rPr>
              <a:t>坦然无惧进入圣所</a:t>
            </a:r>
            <a:endParaRPr xmlns:mc="http://schemas.openxmlformats.org/markup-compatibility/2006" xmlns:hp="http://schemas.haansoft.com/office/presentation/8.0" lang="en-US" altLang="ko-KR" sz="2800" mc:Ignorable="hp" hp:hslEmbossed="0">
              <a:ln w="12700" cmpd="sng"/>
              <a:solidFill>
                <a:srgbClr val="ffc000"/>
              </a:solidFill>
              <a:effectLst>
                <a:glow rad="127000">
                  <a:schemeClr val="tx1">
                    <a:lumMod val="75000"/>
                    <a:lumOff val="25000"/>
                    <a:alpha val="30000"/>
                  </a:schemeClr>
                </a:glow>
                <a:outerShdw blurRad="38100" dist="38100" algn="tl">
                  <a:srgbClr val="000000">
                    <a:alpha val="43140"/>
                  </a:srgbClr>
                </a:outerShdw>
                <a:reflection blurRad="254000" stA="18000" endA="50" endPos="400" dist="101600" dir="5400000" sy="-100000" algn="bl" rotWithShape="0"/>
              </a:effectLst>
              <a:latin typeface="微软雅黑"/>
              <a:cs typeface="YoonGothic Light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952115" y="2231390"/>
            <a:ext cx="1711325" cy="52197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457200" indent="-457200" algn="l">
              <a:buClrTx/>
              <a:buFont typeface="Wingdings"/>
              <a:buChar char="Ø"/>
              <a:defRPr/>
            </a:pPr>
            <a:r>
              <a:rPr xmlns:mc="http://schemas.openxmlformats.org/markup-compatibility/2006" xmlns:hp="http://schemas.haansoft.com/office/presentation/8.0" lang="en-US" altLang="en-US" sz="2800" mc:Ignorable="hp" hp:hslEmbossed="0">
                <a:ln w="12700" cmpd="sng"/>
                <a:solidFill>
                  <a:srgbClr val="ffc000"/>
                </a:solidFill>
                <a:effectLst>
                  <a:glow rad="127000">
                    <a:schemeClr val="tx1">
                      <a:lumMod val="75000"/>
                      <a:lumOff val="25000"/>
                      <a:alpha val="30000"/>
                    </a:schemeClr>
                  </a:glow>
                  <a:outerShdw blurRad="38100" dist="38100" algn="tl">
                    <a:srgbClr val="000000">
                      <a:alpha val="43140"/>
                    </a:srgbClr>
                  </a:outerShdw>
                  <a:reflection blurRad="254000" stA="18000" endA="50" endPos="400" dist="101600" dir="5400000" sy="-100000" algn="bl" rotWithShape="0"/>
                </a:effectLst>
                <a:latin typeface="微软雅黑"/>
                <a:cs typeface="YoonGothic Light"/>
                <a:sym typeface="+mn-ea"/>
              </a:rPr>
              <a:t>过信仰</a:t>
            </a:r>
            <a:endParaRPr xmlns:mc="http://schemas.openxmlformats.org/markup-compatibility/2006" xmlns:hp="http://schemas.haansoft.com/office/presentation/8.0" lang="en-US" altLang="en-US" sz="2800" mc:Ignorable="hp" hp:hslEmbossed="0">
              <a:ln w="12700" cmpd="sng"/>
              <a:solidFill>
                <a:srgbClr val="ffc000"/>
              </a:solidFill>
              <a:effectLst>
                <a:glow rad="127000">
                  <a:schemeClr val="tx1">
                    <a:lumMod val="75000"/>
                    <a:lumOff val="25000"/>
                    <a:alpha val="30000"/>
                  </a:schemeClr>
                </a:glow>
                <a:outerShdw blurRad="38100" dist="38100" algn="tl">
                  <a:srgbClr val="000000">
                    <a:alpha val="43140"/>
                  </a:srgbClr>
                </a:outerShdw>
                <a:reflection blurRad="254000" stA="18000" endA="50" endPos="400" dist="101600" dir="5400000" sy="-100000" algn="bl" rotWithShape="0"/>
              </a:effectLst>
              <a:latin typeface="微软雅黑"/>
              <a:cs typeface="YoonGothic Light"/>
              <a:sym typeface="+mn-ea"/>
            </a:endParaRPr>
          </a:p>
        </p:txBody>
      </p:sp>
    </p:spTree>
    <p:custDataLst>
      <p:tags r:id="rId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47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Sp="0">
  <p:cSld>
    <p:bg>
      <p:bgPr shadeToTitle="0">
        <a:blipFill rotWithShape="1">
          <a:blip r:embed="rId3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321945" y="5555928"/>
            <a:ext cx="11165205" cy="642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xmlns:mc="http://schemas.openxmlformats.org/markup-compatibility/2006" xmlns:hp="http://schemas.haansoft.com/office/presentation/8.0" lang="zh-CN" sz="3600" mc:Ignorable="hp" hp:hslEmbossed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</a:rPr>
              <a:t>通过</a:t>
            </a:r>
            <a:r>
              <a:rPr xmlns:mc="http://schemas.openxmlformats.org/markup-compatibility/2006" xmlns:hp="http://schemas.haansoft.com/office/presentation/8.0" lang="zh-CN" sz="3600" mc:Ignorable="hp" hp:hslEmbossed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</a:rPr>
              <a:t>圣灵</a:t>
            </a:r>
            <a:r>
              <a:rPr xmlns:mc="http://schemas.openxmlformats.org/markup-compatibility/2006" xmlns:hp="http://schemas.haansoft.com/office/presentation/8.0" lang="zh-CN" sz="3600" mc:Ignorable="hp" hp:hslEmbossed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</a:rPr>
              <a:t>与神深层次的交流</a:t>
            </a:r>
            <a:r>
              <a:rPr xmlns:mc="http://schemas.openxmlformats.org/markup-compatibility/2006" xmlns:hp="http://schemas.haansoft.com/office/presentation/8.0" lang="en-US" altLang="en-US" sz="3600" mc:Ignorable="hp" hp:hslEmbossed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</a:rPr>
              <a:t>，</a:t>
            </a:r>
            <a:r>
              <a:rPr xmlns:mc="http://schemas.openxmlformats.org/markup-compatibility/2006" xmlns:hp="http://schemas.haansoft.com/office/presentation/8.0" lang="zh-CN" sz="3600" mc:Ignorable="hp" hp:hslEmbossed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</a:rPr>
              <a:t>将神深奥的</a:t>
            </a:r>
            <a:r>
              <a:rPr xmlns:mc="http://schemas.openxmlformats.org/markup-compatibility/2006" xmlns:hp="http://schemas.haansoft.com/office/presentation/8.0" lang="zh-CN" sz="3600" mc:Ignorable="hp" hp:hslEmbossed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</a:rPr>
              <a:t>旨意</a:t>
            </a:r>
            <a:r>
              <a:rPr xmlns:mc="http://schemas.openxmlformats.org/markup-compatibility/2006" xmlns:hp="http://schemas.haansoft.com/office/presentation/8.0" lang="zh-CN" sz="3600" mc:Ignorable="hp" hp:hslEmbossed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</a:rPr>
              <a:t>成就出来</a:t>
            </a:r>
            <a:endParaRPr xmlns:mc="http://schemas.openxmlformats.org/markup-compatibility/2006" xmlns:hp="http://schemas.haansoft.com/office/presentation/8.0" lang="zh-CN" sz="3600" mc:Ignorable="hp" hp:hslEmbossed="0"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40"/>
                  </a:srgbClr>
                </a:outerShdw>
              </a:effectLst>
            </a:endParaRPr>
          </a:p>
        </p:txBody>
      </p:sp>
    </p:spTree>
    <p:custDataLst>
      <p:tags r:id="rId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48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부부싸움 중 반려견 2마리 고층 아파트 베란다서 내던져 | 서울신문"/>
          <p:cNvPicPr>
            <a:picLocks noChangeAspect="1" noChangeArrowheads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590137" y="765049"/>
            <a:ext cx="6286500" cy="3286125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3" name="文本框 2"/>
          <p:cNvSpPr txBox="1"/>
          <p:nvPr/>
        </p:nvSpPr>
        <p:spPr>
          <a:xfrm>
            <a:off x="822120" y="3649211"/>
            <a:ext cx="2469720" cy="63513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altLang="en-US" sz="3600">
                <a:solidFill>
                  <a:schemeClr val="bg1"/>
                </a:solidFill>
                <a:latin typeface="微软雅黑"/>
              </a:rPr>
              <a:t>强迫的世界</a:t>
            </a:r>
            <a:endParaRPr lang="en-US" altLang="en-US" sz="3600">
              <a:solidFill>
                <a:schemeClr val="bg1"/>
              </a:solidFill>
              <a:latin typeface="微软雅黑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49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穿着西装笔挺的男子正在演讲  描述已自动生成"/>
          <p:cNvPicPr>
            <a:picLocks noChangeAspect="1"/>
          </p:cNvPicPr>
          <p:nvPr/>
        </p:nvPicPr>
        <p:blipFill rotWithShape="1">
          <a:blip r:embed="rId2"/>
          <a:srcRect l="13860" r="23980"/>
          <a:stretch>
            <a:fillRect/>
          </a:stretch>
        </p:blipFill>
        <p:spPr>
          <a:xfrm>
            <a:off x="2842809" y="3870552"/>
            <a:ext cx="2372172" cy="2427936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3" name="文本框 11"/>
          <p:cNvSpPr txBox="1"/>
          <p:nvPr/>
        </p:nvSpPr>
        <p:spPr>
          <a:xfrm>
            <a:off x="3871254" y="4767299"/>
            <a:ext cx="754086" cy="1431571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xmlns:mc="http://schemas.openxmlformats.org/markup-compatibility/2006" xmlns:hp="http://schemas.haansoft.com/office/presentation/8.0" lang="en-US" altLang="ko-KR" sz="8800" mc:Ignorable="hp" hp:hslEmbossed="0">
                <a:gradFill>
                  <a:gsLst>
                    <a:gs pos="0">
                      <a:srgbClr val="eabd22">
                        <a:alpha val="0"/>
                      </a:srgbClr>
                    </a:gs>
                    <a:gs pos="73000">
                      <a:schemeClr val="bg1">
                        <a:alpha val="51000"/>
                      </a:schemeClr>
                    </a:gs>
                  </a:gsLst>
                  <a:lin ang="5400000" scaled="1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/>
                <a:ea typeface="10X10 Bold"/>
              </a:rPr>
              <a:t>“</a:t>
            </a:r>
            <a:endParaRPr xmlns:mc="http://schemas.openxmlformats.org/markup-compatibility/2006" xmlns:hp="http://schemas.haansoft.com/office/presentation/8.0" lang="zh-CN" altLang="en-US" sz="8800" mc:Ignorable="hp" hp:hslEmbossed="0">
              <a:gradFill>
                <a:gsLst>
                  <a:gs pos="0">
                    <a:srgbClr val="eabd22">
                      <a:alpha val="0"/>
                    </a:srgbClr>
                  </a:gs>
                  <a:gs pos="73000">
                    <a:schemeClr val="bg1">
                      <a:alpha val="51000"/>
                    </a:schemeClr>
                  </a:gs>
                </a:gsLst>
                <a:lin ang="5400000" scaled="1"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Black"/>
              <a:ea typeface="10X10 Bold"/>
            </a:endParaRPr>
          </a:p>
        </p:txBody>
      </p:sp>
      <p:sp>
        <p:nvSpPr>
          <p:cNvPr id="4" name="文本框 12"/>
          <p:cNvSpPr txBox="1"/>
          <p:nvPr/>
        </p:nvSpPr>
        <p:spPr>
          <a:xfrm>
            <a:off x="7673501" y="5084520"/>
            <a:ext cx="923764" cy="1838250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en-US" altLang="ko-KR" sz="11500">
                <a:gradFill>
                  <a:gsLst>
                    <a:gs pos="0">
                      <a:schemeClr val="bg1">
                        <a:alpha val="0"/>
                      </a:schemeClr>
                    </a:gs>
                    <a:gs pos="60000">
                      <a:schemeClr val="bg1"/>
                    </a:gs>
                  </a:gsLst>
                  <a:lin ang="5400000" scaled="1"/>
                </a:gradFill>
                <a:latin typeface="Arial Black"/>
                <a:ea typeface="10X10 Bold"/>
              </a:rPr>
              <a:t>”</a:t>
            </a:r>
            <a:endParaRPr lang="zh-CN" altLang="en-US" sz="11500">
              <a:gradFill>
                <a:gsLst>
                  <a:gs pos="0">
                    <a:schemeClr val="bg1">
                      <a:alpha val="0"/>
                    </a:schemeClr>
                  </a:gs>
                  <a:gs pos="60000">
                    <a:schemeClr val="bg1"/>
                  </a:gs>
                </a:gsLst>
                <a:lin ang="5400000" scaled="1"/>
              </a:gradFill>
              <a:latin typeface="Arial Black"/>
              <a:ea typeface="10X10 Bold"/>
            </a:endParaRPr>
          </a:p>
        </p:txBody>
      </p:sp>
      <p:sp>
        <p:nvSpPr>
          <p:cNvPr id="5" name="文本框 13"/>
          <p:cNvSpPr txBox="1"/>
          <p:nvPr/>
        </p:nvSpPr>
        <p:spPr>
          <a:xfrm>
            <a:off x="4110417" y="5194340"/>
            <a:ext cx="3239073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xmlns:mc="http://schemas.openxmlformats.org/markup-compatibility/2006" xmlns:hp="http://schemas.haansoft.com/office/presentation/8.0" lang="en-US" altLang="en-US" sz="4000" mc:Ignorable="hp" hp:hslEmbossed="0">
                <a:solidFill>
                  <a:srgbClr val="ffc71b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/>
              </a:rPr>
              <a:t>直接走就可以</a:t>
            </a:r>
            <a:endParaRPr xmlns:mc="http://schemas.openxmlformats.org/markup-compatibility/2006" xmlns:hp="http://schemas.haansoft.com/office/presentation/8.0" lang="en-US" altLang="en-US" sz="4000" mc:Ignorable="hp" hp:hslEmbossed="0">
              <a:solidFill>
                <a:srgbClr val="ffc71b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5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Sp="0">
  <p:cSld>
    <p:bg>
      <p:bgPr shadeToTitle="0">
        <a:blipFill rotWithShape="1">
          <a:blip r:embed="rId3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-564764" y="3828539"/>
            <a:ext cx="7170419" cy="571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xmlns:mc="http://schemas.openxmlformats.org/markup-compatibility/2006" xmlns:hp="http://schemas.haansoft.com/office/presentation/8.0" lang="ko-KR" altLang="en-US" sz="3200" b="0" spc="300" mc:Ignorable="hp" hp:hslEmbossed="0">
                <a:ln w="12700" cmpd="sng"/>
                <a:solidFill>
                  <a:schemeClr val="bg2"/>
                </a:solidFill>
                <a:effectLst>
                  <a:glow rad="127000">
                    <a:schemeClr val="tx1">
                      <a:lumMod val="75000"/>
                      <a:lumOff val="25000"/>
                      <a:alpha val="29000"/>
                    </a:schemeClr>
                  </a:glow>
                  <a:outerShdw blurRad="38100" dist="38100" algn="tl">
                    <a:srgbClr val="000000">
                      <a:alpha val="43140"/>
                    </a:srgbClr>
                  </a:outerShdw>
                  <a:reflection blurRad="254000" stA="18000" endA="50" endPos="400" dist="101600" dir="5400000" sy="-100000" algn="bl" rotWithShape="0"/>
                </a:effectLst>
                <a:latin typeface="微软雅黑"/>
              </a:rPr>
              <a:t>3. </a:t>
            </a:r>
            <a:r>
              <a:rPr xmlns:mc="http://schemas.openxmlformats.org/markup-compatibility/2006" xmlns:hp="http://schemas.haansoft.com/office/presentation/8.0" sz="3200" mc:Ignorable="hp" hp:hslEmbossed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微软雅黑"/>
              </a:rPr>
              <a:t>我们的生活只能犯罪</a:t>
            </a:r>
            <a:endParaRPr xmlns:mc="http://schemas.openxmlformats.org/markup-compatibility/2006" xmlns:hp="http://schemas.haansoft.com/office/presentation/8.0" sz="3200" mc:Ignorable="hp" hp:hslEmbossed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40"/>
                  </a:srgbClr>
                </a:outerShdw>
              </a:effectLst>
              <a:latin typeface="微软雅黑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-564764" y="3143503"/>
            <a:ext cx="7170419" cy="5709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xmlns:mc="http://schemas.openxmlformats.org/markup-compatibility/2006" xmlns:hp="http://schemas.haansoft.com/office/presentation/8.0" lang="ko-KR" altLang="en-US" sz="3200" b="0" spc="300" mc:Ignorable="hp" hp:hslEmbossed="0">
                <a:ln w="12700" cmpd="sng"/>
                <a:solidFill>
                  <a:schemeClr val="bg2"/>
                </a:solidFill>
                <a:effectLst>
                  <a:glow rad="127000">
                    <a:schemeClr val="tx1">
                      <a:lumMod val="75000"/>
                      <a:lumOff val="25000"/>
                      <a:alpha val="29000"/>
                    </a:schemeClr>
                  </a:glow>
                  <a:outerShdw blurRad="38100" dist="38100" algn="tl">
                    <a:srgbClr val="000000">
                      <a:alpha val="43140"/>
                    </a:srgbClr>
                  </a:outerShdw>
                  <a:reflection blurRad="254000" stA="18000" endA="50" endPos="400" dist="101600" dir="5400000" sy="-100000" algn="bl" rotWithShape="0"/>
                </a:effectLst>
                <a:latin typeface="微软雅黑"/>
              </a:rPr>
              <a:t>2. </a:t>
            </a:r>
            <a:r>
              <a:rPr xmlns:mc="http://schemas.openxmlformats.org/markup-compatibility/2006" xmlns:hp="http://schemas.haansoft.com/office/presentation/8.0" sz="3200" mc:Ignorable="hp" hp:hslEmbossed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微软雅黑"/>
              </a:rPr>
              <a:t>邪灵牵引我们的生活</a:t>
            </a:r>
            <a:endParaRPr xmlns:mc="http://schemas.openxmlformats.org/markup-compatibility/2006" xmlns:hp="http://schemas.haansoft.com/office/presentation/8.0" sz="3200" mc:Ignorable="hp" hp:hslEmbossed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40"/>
                  </a:srgbClr>
                </a:outerShdw>
              </a:effectLst>
              <a:latin typeface="微软雅黑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843763" y="2087880"/>
            <a:ext cx="5666093" cy="10725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xmlns:mc="http://schemas.openxmlformats.org/markup-compatibility/2006" xmlns:hp="http://schemas.haansoft.com/office/presentation/8.0" lang="ko-KR" altLang="en-US" sz="3200" b="0" spc="300" mc:Ignorable="hp" hp:hslEmbossed="0">
                <a:ln w="12700" cmpd="sng"/>
                <a:solidFill>
                  <a:schemeClr val="bg2"/>
                </a:solidFill>
                <a:effectLst>
                  <a:glow rad="127000">
                    <a:schemeClr val="tx1">
                      <a:lumMod val="75000"/>
                      <a:lumOff val="25000"/>
                      <a:alpha val="29000"/>
                    </a:schemeClr>
                  </a:glow>
                  <a:outerShdw blurRad="38100" dist="38100" algn="tl">
                    <a:srgbClr val="000000">
                      <a:alpha val="43140"/>
                    </a:srgbClr>
                  </a:outerShdw>
                  <a:reflection blurRad="254000" stA="18000" endA="50" endPos="400" dist="101600" dir="5400000" sy="-100000" algn="bl" rotWithShape="0"/>
                </a:effectLst>
                <a:latin typeface="微软雅黑"/>
              </a:rPr>
              <a:t>1. </a:t>
            </a:r>
            <a:r>
              <a:rPr xmlns:mc="http://schemas.openxmlformats.org/markup-compatibility/2006" xmlns:hp="http://schemas.haansoft.com/office/presentation/8.0" sz="3200" mc:Ignorable="hp" hp:hslEmbossed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微软雅黑"/>
              </a:rPr>
              <a:t>撇弃神的判断，带着自己的判断</a:t>
            </a:r>
            <a:endParaRPr xmlns:mc="http://schemas.openxmlformats.org/markup-compatibility/2006" xmlns:hp="http://schemas.haansoft.com/office/presentation/8.0" lang="ko-KR" altLang="en-US" sz="3200" b="0" spc="300" mc:Ignorable="hp" hp:hslEmbossed="0">
              <a:ln w="12700" cmpd="sng"/>
              <a:solidFill>
                <a:schemeClr val="bg2"/>
              </a:solidFill>
              <a:effectLst>
                <a:glow rad="127000">
                  <a:schemeClr val="tx1">
                    <a:lumMod val="75000"/>
                    <a:lumOff val="25000"/>
                    <a:alpha val="29000"/>
                  </a:schemeClr>
                </a:glow>
                <a:outerShdw blurRad="38100" dist="38100" algn="tl">
                  <a:srgbClr val="000000">
                    <a:alpha val="43140"/>
                  </a:srgbClr>
                </a:outerShdw>
                <a:reflection blurRad="254000" stA="18000" endA="50" endPos="400" dist="101600" dir="5400000" sy="-100000" algn="bl" rotWithShape="0"/>
              </a:effectLst>
              <a:latin typeface="微软雅黑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793115" y="1186815"/>
            <a:ext cx="2809240" cy="6972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xmlns:mc="http://schemas.openxmlformats.org/markup-compatibility/2006" xmlns:hp="http://schemas.haansoft.com/office/presentation/8.0" lang="en-US" altLang="en-US" sz="4000" b="1" spc="300" mc:Ignorable="hp" hp:hslEmbossed="0">
                <a:ln w="12700" cmpd="sng"/>
                <a:solidFill>
                  <a:srgbClr val="ffc000"/>
                </a:solidFill>
                <a:effectLst>
                  <a:glow rad="127000">
                    <a:schemeClr val="tx1">
                      <a:lumMod val="75000"/>
                      <a:lumOff val="25000"/>
                      <a:alpha val="29000"/>
                    </a:schemeClr>
                  </a:glow>
                  <a:outerShdw blurRad="38100" dist="38100" algn="tl">
                    <a:srgbClr val="000000">
                      <a:alpha val="43140"/>
                    </a:srgbClr>
                  </a:outerShdw>
                  <a:reflection blurRad="254000" stA="18000" endA="50" endPos="400" dist="101600" dir="5400000" sy="-100000" algn="bl" rotWithShape="0"/>
                </a:effectLst>
                <a:latin typeface="微软雅黑"/>
                <a:cs typeface="微软雅黑"/>
              </a:rPr>
              <a:t>罪</a:t>
            </a:r>
            <a:r>
              <a:rPr lang="ko-KR" altLang="en-US" sz="4000" b="1">
                <a:ln w="12700" cmpd="sng"/>
                <a:solidFill>
                  <a:schemeClr val="bg1"/>
                </a:solidFill>
                <a:effectLst/>
                <a:latin typeface="微软雅黑"/>
                <a:cs typeface="YoonGothic Medium"/>
                <a:sym typeface="+mn-ea"/>
              </a:rPr>
              <a:t> ➱ </a:t>
            </a:r>
            <a:r>
              <a:rPr xmlns:mc="http://schemas.openxmlformats.org/markup-compatibility/2006" xmlns:hp="http://schemas.haansoft.com/office/presentation/8.0" lang="en-US" altLang="en-US" sz="4000" b="1" spc="300" mc:Ignorable="hp" hp:hslEmbossed="0">
                <a:ln w="12700" cmpd="sng"/>
                <a:solidFill>
                  <a:srgbClr val="ffc000"/>
                </a:solidFill>
                <a:effectLst>
                  <a:glow rad="127000">
                    <a:schemeClr val="tx1">
                      <a:lumMod val="75000"/>
                      <a:lumOff val="25000"/>
                      <a:alpha val="29000"/>
                    </a:schemeClr>
                  </a:glow>
                  <a:outerShdw blurRad="38100" dist="38100" algn="tl">
                    <a:srgbClr val="000000">
                      <a:alpha val="43140"/>
                    </a:srgbClr>
                  </a:outerShdw>
                  <a:reflection blurRad="254000" stA="18000" endA="50" endPos="400" dist="101600" dir="5400000" sy="-100000" algn="bl" rotWithShape="0"/>
                </a:effectLst>
                <a:latin typeface="微软雅黑"/>
                <a:cs typeface="微软雅黑"/>
              </a:rPr>
              <a:t>邪灵</a:t>
            </a:r>
            <a:endParaRPr xmlns:mc="http://schemas.openxmlformats.org/markup-compatibility/2006" xmlns:hp="http://schemas.haansoft.com/office/presentation/8.0" lang="en-US" altLang="en-US" sz="4000" b="1" spc="300" mc:Ignorable="hp" hp:hslEmbossed="0">
              <a:ln w="12700" cmpd="sng"/>
              <a:solidFill>
                <a:srgbClr val="ffc000"/>
              </a:solidFill>
              <a:effectLst>
                <a:glow rad="127000">
                  <a:schemeClr val="tx1">
                    <a:lumMod val="75000"/>
                    <a:lumOff val="25000"/>
                    <a:alpha val="29000"/>
                  </a:schemeClr>
                </a:glow>
                <a:outerShdw blurRad="38100" dist="38100" algn="tl">
                  <a:srgbClr val="000000">
                    <a:alpha val="43140"/>
                  </a:srgbClr>
                </a:outerShdw>
                <a:reflection blurRad="254000" stA="18000" endA="50" endPos="400" dist="101600" dir="5400000" sy="-100000" algn="bl" rotWithShape="0"/>
              </a:effectLst>
              <a:latin typeface="微软雅黑"/>
              <a:cs typeface="微软雅黑"/>
            </a:endParaRPr>
          </a:p>
        </p:txBody>
      </p:sp>
    </p:spTree>
    <p:custDataLst>
      <p:tags r:id="rId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50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성경에 나타난 성령의 13가지 특성 : 국제 : 종교신문 1위 크리스천투데이"/>
          <p:cNvPicPr>
            <a:picLocks noChangeAspect="1" noChangeArrowheads="1"/>
          </p:cNvPicPr>
          <p:nvPr/>
        </p:nvPicPr>
        <p:blipFill rotWithShape="1">
          <a:blip r:embed="rId2">
            <a:alphaModFix amt="85000"/>
          </a:blip>
          <a:srcRect/>
          <a:stretch>
            <a:fillRect/>
          </a:stretch>
        </p:blipFill>
        <p:spPr>
          <a:xfrm>
            <a:off x="615630" y="601255"/>
            <a:ext cx="6229350" cy="3457575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3" name="文本框 2"/>
          <p:cNvSpPr txBox="1"/>
          <p:nvPr/>
        </p:nvSpPr>
        <p:spPr>
          <a:xfrm>
            <a:off x="484708" y="3607266"/>
            <a:ext cx="4893107" cy="118190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altLang="en-US" sz="3600">
                <a:solidFill>
                  <a:schemeClr val="bg1"/>
                </a:solidFill>
                <a:latin typeface="微软雅黑"/>
              </a:rPr>
              <a:t>被圣灵的心引导的时候</a:t>
            </a:r>
            <a:r>
              <a:rPr lang="ko-KR" altLang="en-US" sz="3600">
                <a:solidFill>
                  <a:schemeClr val="bg1"/>
                </a:solidFill>
                <a:latin typeface="微软雅黑"/>
              </a:rPr>
              <a:t> </a:t>
            </a:r>
            <a:endParaRPr lang="ko-KR" altLang="en-US" sz="3600">
              <a:solidFill>
                <a:schemeClr val="bg1"/>
              </a:solidFill>
              <a:latin typeface="微软雅黑"/>
            </a:endParaRPr>
          </a:p>
          <a:p>
            <a:pPr lvl="0">
              <a:defRPr/>
            </a:pPr>
            <a:r>
              <a:rPr lang="ko-KR" altLang="en-US" sz="3600">
                <a:solidFill>
                  <a:schemeClr val="bg1"/>
                </a:solidFill>
                <a:latin typeface="微软雅黑"/>
              </a:rPr>
              <a:t>                </a:t>
            </a:r>
            <a:r>
              <a:rPr lang="en-US" altLang="en-US" sz="3600">
                <a:solidFill>
                  <a:schemeClr val="bg1"/>
                </a:solidFill>
                <a:latin typeface="微软雅黑"/>
              </a:rPr>
              <a:t>成为了肉心</a:t>
            </a:r>
            <a:endParaRPr lang="en-US" altLang="en-US" sz="3600">
              <a:solidFill>
                <a:schemeClr val="bg1"/>
              </a:solidFill>
              <a:latin typeface="微软雅黑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5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099014" y="4669592"/>
            <a:ext cx="3104049" cy="8530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xmlns:mc="http://schemas.openxmlformats.org/markup-compatibility/2006" xmlns:hp="http://schemas.haansoft.com/office/presentation/8.0" lang="en-US" altLang="en-US" sz="3200" b="1" spc="300" mc:Ignorable="hp" hp:hslEmbossed="0">
                <a:ln w="12700" cmpd="sng"/>
                <a:solidFill>
                  <a:srgbClr val="efae2c"/>
                </a:solidFill>
                <a:effectLst>
                  <a:glow rad="127000">
                    <a:schemeClr val="tx1">
                      <a:lumMod val="75000"/>
                      <a:lumOff val="25000"/>
                      <a:alpha val="29000"/>
                    </a:schemeClr>
                  </a:glow>
                  <a:outerShdw blurRad="38100" dist="38100" algn="tl">
                    <a:srgbClr val="000000">
                      <a:alpha val="43140"/>
                    </a:srgbClr>
                  </a:outerShdw>
                  <a:reflection blurRad="254000" stA="18000" endA="50" endPos="400" dist="101600" dir="5400000" sy="-100000" algn="bl" rotWithShape="0"/>
                </a:effectLst>
                <a:latin typeface="微软雅黑"/>
              </a:rPr>
              <a:t>灵与肉的征战</a:t>
            </a:r>
            <a:endParaRPr xmlns:mc="http://schemas.openxmlformats.org/markup-compatibility/2006" xmlns:hp="http://schemas.haansoft.com/office/presentation/8.0" lang="en-US" altLang="en-US" sz="3200" b="1" spc="300" mc:Ignorable="hp" hp:hslEmbossed="0">
              <a:ln w="12700" cmpd="sng"/>
              <a:solidFill>
                <a:srgbClr val="efae2c"/>
              </a:solidFill>
              <a:effectLst>
                <a:glow rad="127000">
                  <a:schemeClr val="tx1">
                    <a:lumMod val="75000"/>
                    <a:lumOff val="25000"/>
                    <a:alpha val="29000"/>
                  </a:schemeClr>
                </a:glow>
                <a:outerShdw blurRad="38100" dist="38100" algn="tl">
                  <a:srgbClr val="000000">
                    <a:alpha val="43140"/>
                  </a:srgbClr>
                </a:outerShdw>
                <a:reflection blurRad="254000" stA="18000" endA="50" endPos="400" dist="101600" dir="5400000" sy="-100000" algn="bl" rotWithShape="0"/>
              </a:effectLst>
              <a:latin typeface="微软雅黑"/>
            </a:endParaRPr>
          </a:p>
          <a:p>
            <a:pPr lvl="0">
              <a:defRPr/>
            </a:pPr>
            <a:endParaRPr lang="zh-CN" altLang="en-US" b="1">
              <a:solidFill>
                <a:srgbClr val="efae2c"/>
              </a:solidFill>
              <a:latin typeface="微软雅黑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996697" y="5415586"/>
            <a:ext cx="6608758" cy="6975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xmlns:mc="http://schemas.openxmlformats.org/markup-compatibility/2006" xmlns:hp="http://schemas.haansoft.com/office/presentation/8.0" lang="en-US" altLang="en-US" sz="2400" b="1" spc="300" mc:Ignorable="hp" hp:hslEmbossed="0">
                <a:ln w="12700" cmpd="sng"/>
                <a:solidFill>
                  <a:schemeClr val="bg2"/>
                </a:solidFill>
                <a:effectLst>
                  <a:glow rad="127000">
                    <a:schemeClr val="tx1">
                      <a:lumMod val="75000"/>
                      <a:lumOff val="25000"/>
                      <a:alpha val="29000"/>
                    </a:schemeClr>
                  </a:glow>
                  <a:outerShdw blurRad="38100" dist="38100" algn="tl">
                    <a:srgbClr val="000000">
                      <a:alpha val="43140"/>
                    </a:srgbClr>
                  </a:outerShdw>
                  <a:reflection blurRad="254000" stA="18000" endA="50" endPos="400" dist="101600" dir="5400000" sy="-100000" algn="bl" rotWithShape="0"/>
                </a:effectLst>
                <a:latin typeface="微软雅黑"/>
              </a:rPr>
              <a:t>灵（神）会得胜</a:t>
            </a:r>
            <a:r>
              <a:rPr xmlns:mc="http://schemas.openxmlformats.org/markup-compatibility/2006" xmlns:hp="http://schemas.haansoft.com/office/presentation/8.0" lang="en-US" altLang="ko-KR" sz="2400" b="1" spc="300" mc:Ignorable="hp" hp:hslEmbossed="0">
                <a:ln w="12700" cmpd="sng"/>
                <a:solidFill>
                  <a:schemeClr val="bg2"/>
                </a:solidFill>
                <a:effectLst>
                  <a:glow rad="127000">
                    <a:schemeClr val="tx1">
                      <a:lumMod val="75000"/>
                      <a:lumOff val="25000"/>
                      <a:alpha val="29000"/>
                    </a:schemeClr>
                  </a:glow>
                  <a:outerShdw blurRad="38100" dist="38100" algn="tl">
                    <a:srgbClr val="000000">
                      <a:alpha val="43140"/>
                    </a:srgbClr>
                  </a:outerShdw>
                  <a:reflection blurRad="254000" stA="18000" endA="50" endPos="400" dist="101600" dir="5400000" sy="-100000" algn="bl" rotWithShape="0"/>
                </a:effectLst>
                <a:latin typeface="微软雅黑"/>
              </a:rPr>
              <a:t> —”</a:t>
            </a:r>
            <a:r>
              <a:rPr lang="en-US" altLang="en-US" sz="4000" b="1">
                <a:ln w="0" cmpd="sng">
                  <a:solidFill>
                    <a:schemeClr val="tx1">
                      <a:lumMod val="85000"/>
                      <a:lumOff val="15000"/>
                      <a:alpha val="32000"/>
                    </a:schemeClr>
                  </a:solidFill>
                </a:ln>
                <a:solidFill>
                  <a:schemeClr val="bg1"/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微软雅黑"/>
              </a:rPr>
              <a:t>以色列</a:t>
            </a:r>
            <a:r>
              <a:rPr xmlns:mc="http://schemas.openxmlformats.org/markup-compatibility/2006" xmlns:hp="http://schemas.haansoft.com/office/presentation/8.0" lang="ko-KR" altLang="en-US" sz="3600" b="1" mc:Ignorable="hp" hp:hslEmbossed="0">
                <a:ln w="0" cmpd="sng">
                  <a:solidFill>
                    <a:schemeClr val="tx1">
                      <a:lumMod val="85000"/>
                      <a:lumOff val="15000"/>
                      <a:alpha val="32000"/>
                    </a:schemeClr>
                  </a:solidFill>
                </a:ln>
                <a:solidFill>
                  <a:srgbClr val="efae2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/>
              </a:rPr>
              <a:t> </a:t>
            </a:r>
            <a:r>
              <a:rPr xmlns:mc="http://schemas.openxmlformats.org/markup-compatibility/2006" xmlns:hp="http://schemas.haansoft.com/office/presentation/8.0" lang="en-US" altLang="ko-KR" sz="2400" b="1" spc="300" mc:Ignorable="hp" hp:hslEmbossed="0">
                <a:ln w="12700" cmpd="sng"/>
                <a:solidFill>
                  <a:schemeClr val="bg2"/>
                </a:solidFill>
                <a:effectLst>
                  <a:glow rad="127000">
                    <a:schemeClr val="tx1">
                      <a:lumMod val="75000"/>
                      <a:lumOff val="25000"/>
                      <a:alpha val="29000"/>
                    </a:schemeClr>
                  </a:glow>
                  <a:outerShdw blurRad="38100" dist="38100" algn="tl">
                    <a:srgbClr val="000000">
                      <a:alpha val="43140"/>
                    </a:srgbClr>
                  </a:outerShdw>
                  <a:reflection blurRad="254000" stA="18000" endA="50" endPos="400" dist="101600" dir="5400000" sy="-100000" algn="bl" rotWithShape="0"/>
                </a:effectLst>
                <a:latin typeface="微软雅黑"/>
              </a:rPr>
              <a:t>”</a:t>
            </a:r>
            <a:endParaRPr xmlns:mc="http://schemas.openxmlformats.org/markup-compatibility/2006" xmlns:hp="http://schemas.haansoft.com/office/presentation/8.0" lang="en-US" altLang="ko-KR" sz="2400" b="1" spc="300" mc:Ignorable="hp" hp:hslEmbossed="0">
              <a:solidFill>
                <a:schemeClr val="bg2"/>
              </a:solidFill>
              <a:latin typeface="微软雅黑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6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Sp="0">
  <p:cSld>
    <p:bg>
      <p:bgPr shadeToTitle="0">
        <a:blipFill rotWithShape="1">
          <a:blip r:embed="rId3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he 4-Step Process to Making Changes Successfully | Inc.com"/>
          <p:cNvPicPr>
            <a:picLocks noChangeAspect="1" noChangeArrowheads="1"/>
          </p:cNvPicPr>
          <p:nvPr/>
        </p:nvPicPr>
        <p:blipFill rotWithShape="1">
          <a:blip r:embed="rId4"/>
          <a:srcRect r="30430"/>
          <a:stretch>
            <a:fillRect/>
          </a:stretch>
        </p:blipFill>
        <p:spPr>
          <a:xfrm>
            <a:off x="889234" y="742122"/>
            <a:ext cx="4786787" cy="3870566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8" name="文本框 7"/>
          <p:cNvSpPr txBox="1"/>
          <p:nvPr/>
        </p:nvSpPr>
        <p:spPr>
          <a:xfrm>
            <a:off x="889234" y="3889413"/>
            <a:ext cx="5757850" cy="130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xmlns:mc="http://schemas.openxmlformats.org/markup-compatibility/2006" xmlns:hp="http://schemas.haansoft.com/office/presentation/8.0" lang="en-US" altLang="en-US" sz="4400" b="1" spc="300" mc:Ignorable="hp" hp:hslEmbossed="0">
                <a:ln w="12700" cmpd="sng"/>
                <a:solidFill>
                  <a:schemeClr val="bg1"/>
                </a:solidFill>
                <a:effectLst>
                  <a:glow rad="127000">
                    <a:schemeClr val="tx1">
                      <a:lumMod val="75000"/>
                      <a:lumOff val="25000"/>
                      <a:alpha val="29000"/>
                    </a:schemeClr>
                  </a:glow>
                  <a:outerShdw blurRad="38100" dist="38100" algn="tl">
                    <a:srgbClr val="000000">
                      <a:alpha val="43140"/>
                    </a:srgbClr>
                  </a:outerShdw>
                  <a:reflection blurRad="254000" stA="18000" endA="50" endPos="400" dist="101600" dir="5400000" sy="-100000" algn="bl" rotWithShape="0"/>
                </a:effectLst>
                <a:latin typeface="微软雅黑"/>
              </a:rPr>
              <a:t>下一个阶段</a:t>
            </a:r>
            <a:endParaRPr xmlns:mc="http://schemas.openxmlformats.org/markup-compatibility/2006" xmlns:hp="http://schemas.haansoft.com/office/presentation/8.0" lang="en-US" altLang="en-US" sz="4400" b="1" spc="300" mc:Ignorable="hp" hp:hslEmbossed="0">
              <a:ln w="12700" cmpd="sng"/>
              <a:solidFill>
                <a:schemeClr val="bg1"/>
              </a:solidFill>
              <a:effectLst>
                <a:glow rad="127000">
                  <a:schemeClr val="tx1">
                    <a:lumMod val="75000"/>
                    <a:lumOff val="25000"/>
                    <a:alpha val="29000"/>
                  </a:schemeClr>
                </a:glow>
                <a:outerShdw blurRad="38100" dist="38100" algn="tl">
                  <a:srgbClr val="000000">
                    <a:alpha val="43140"/>
                  </a:srgbClr>
                </a:outerShdw>
                <a:reflection blurRad="254000" stA="18000" endA="50" endPos="400" dist="101600" dir="5400000" sy="-100000" algn="bl" rotWithShape="0"/>
              </a:effectLst>
              <a:latin typeface="微软雅黑"/>
            </a:endParaRPr>
          </a:p>
          <a:p>
            <a:pPr algn="l">
              <a:defRPr/>
            </a:pPr>
            <a:r>
              <a:rPr xmlns:mc="http://schemas.openxmlformats.org/markup-compatibility/2006" xmlns:hp="http://schemas.haansoft.com/office/presentation/8.0" lang="en-US" altLang="en-US" sz="3600" b="1" spc="300" mc:Ignorable="hp" hp:hslEmbossed="0">
                <a:ln w="12700" cmpd="sng"/>
                <a:solidFill>
                  <a:schemeClr val="bg2"/>
                </a:solidFill>
                <a:effectLst>
                  <a:glow rad="127000">
                    <a:schemeClr val="tx1">
                      <a:lumMod val="75000"/>
                      <a:lumOff val="25000"/>
                      <a:alpha val="29000"/>
                    </a:schemeClr>
                  </a:glow>
                  <a:outerShdw blurRad="38100" dist="38100" algn="tl">
                    <a:srgbClr val="000000">
                      <a:alpha val="43140"/>
                    </a:srgbClr>
                  </a:outerShdw>
                  <a:reflection blurRad="254000" stA="18000" endA="50" endPos="400" dist="101600" dir="5400000" sy="-100000" algn="bl" rotWithShape="0"/>
                </a:effectLst>
                <a:latin typeface="微软雅黑"/>
              </a:rPr>
              <a:t>相信所祷告的阶段</a:t>
            </a:r>
            <a:endParaRPr xmlns:mc="http://schemas.openxmlformats.org/markup-compatibility/2006" xmlns:hp="http://schemas.haansoft.com/office/presentation/8.0" lang="en-US" altLang="en-US" sz="3600" b="1" spc="300" mc:Ignorable="hp" hp:hslEmbossed="0">
              <a:ln w="12700" cmpd="sng"/>
              <a:solidFill>
                <a:schemeClr val="bg2"/>
              </a:solidFill>
              <a:effectLst>
                <a:glow rad="127000">
                  <a:schemeClr val="tx1">
                    <a:lumMod val="75000"/>
                    <a:lumOff val="25000"/>
                    <a:alpha val="29000"/>
                  </a:schemeClr>
                </a:glow>
                <a:outerShdw blurRad="38100" dist="38100" algn="tl">
                  <a:srgbClr val="000000">
                    <a:alpha val="43140"/>
                  </a:srgbClr>
                </a:outerShdw>
                <a:reflection blurRad="254000" stA="18000" endA="50" endPos="400" dist="101600" dir="5400000" sy="-100000" algn="bl" rotWithShape="0"/>
              </a:effectLst>
              <a:latin typeface="微软雅黑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985753" y="904952"/>
            <a:ext cx="3689350" cy="6933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xmlns:mc="http://schemas.openxmlformats.org/markup-compatibility/2006" xmlns:hp="http://schemas.haansoft.com/office/presentation/8.0" lang="en-US" altLang="en-US" sz="4000" b="1" spc="300" mc:Ignorable="hp" hp:hslEmbossed="0">
                <a:ln w="12700" cmpd="sng"/>
                <a:solidFill>
                  <a:schemeClr val="bg1"/>
                </a:solidFill>
                <a:effectLst>
                  <a:glow rad="127000">
                    <a:schemeClr val="tx1">
                      <a:lumMod val="75000"/>
                      <a:lumOff val="25000"/>
                      <a:alpha val="29000"/>
                    </a:schemeClr>
                  </a:glow>
                  <a:outerShdw blurRad="38100" dist="38100" algn="tl">
                    <a:srgbClr val="000000">
                      <a:alpha val="43140"/>
                    </a:srgbClr>
                  </a:outerShdw>
                  <a:reflection blurRad="254000" stA="18000" endA="50" endPos="400" dist="101600" dir="5400000" sy="-100000" algn="bl" rotWithShape="0"/>
                </a:effectLst>
                <a:latin typeface="微软雅黑"/>
                <a:cs typeface="微软雅黑"/>
              </a:rPr>
              <a:t>罪得赦免以后</a:t>
            </a:r>
            <a:endParaRPr xmlns:mc="http://schemas.openxmlformats.org/markup-compatibility/2006" xmlns:hp="http://schemas.haansoft.com/office/presentation/8.0" lang="en-US" altLang="en-US" sz="4000" b="1" spc="300" mc:Ignorable="hp" hp:hslEmbossed="0">
              <a:ln w="12700" cmpd="sng"/>
              <a:solidFill>
                <a:schemeClr val="bg1"/>
              </a:solidFill>
              <a:effectLst>
                <a:glow rad="127000">
                  <a:schemeClr val="tx1">
                    <a:lumMod val="75000"/>
                    <a:lumOff val="25000"/>
                    <a:alpha val="29000"/>
                  </a:schemeClr>
                </a:glow>
                <a:outerShdw blurRad="38100" dist="38100" algn="tl">
                  <a:srgbClr val="000000">
                    <a:alpha val="43140"/>
                  </a:srgbClr>
                </a:outerShdw>
                <a:reflection blurRad="254000" stA="18000" endA="50" endPos="400" dist="101600" dir="5400000" sy="-100000" algn="bl" rotWithShape="0"/>
              </a:effectLst>
              <a:latin typeface="微软雅黑"/>
              <a:cs typeface="微软雅黑"/>
            </a:endParaRPr>
          </a:p>
        </p:txBody>
      </p:sp>
    </p:spTree>
    <p:custDataLst>
      <p:tags r:id="rId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7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Sp="0">
  <p:cSld>
    <p:bg>
      <p:bgPr shadeToTitle="0">
        <a:blipFill rotWithShape="1">
          <a:blip r:embed="rId3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2946553" y="5022356"/>
            <a:ext cx="6298894" cy="11860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/>
            </a:pPr>
            <a:r>
              <a:rPr xmlns:mc="http://schemas.openxmlformats.org/markup-compatibility/2006" xmlns:hp="http://schemas.haansoft.com/office/presentation/8.0" lang="en-US" altLang="en-US" sz="3600" b="1" spc="300" mc:Ignorable="hp" hp:hslEmbossed="0">
                <a:ln w="12700" cmpd="sng"/>
                <a:solidFill>
                  <a:srgbClr val="ffc000"/>
                </a:solidFill>
                <a:effectLst>
                  <a:glow rad="127000">
                    <a:schemeClr val="tx1">
                      <a:lumMod val="75000"/>
                      <a:lumOff val="25000"/>
                      <a:alpha val="29000"/>
                    </a:schemeClr>
                  </a:glow>
                  <a:outerShdw blurRad="38100" dist="38100" algn="tl">
                    <a:srgbClr val="000000">
                      <a:alpha val="43140"/>
                    </a:srgbClr>
                  </a:outerShdw>
                  <a:reflection blurRad="254000" stA="18000" endA="50" endPos="400" dist="101600" dir="5400000" sy="-100000" algn="bl" rotWithShape="0"/>
                </a:effectLst>
                <a:latin typeface="微软雅黑"/>
                <a:cs typeface="微软雅黑"/>
              </a:rPr>
              <a:t>不依靠自己的判断</a:t>
            </a:r>
            <a:endParaRPr xmlns:mc="http://schemas.openxmlformats.org/markup-compatibility/2006" xmlns:hp="http://schemas.haansoft.com/office/presentation/8.0" lang="en-US" altLang="en-US" sz="3600" b="1" spc="300" mc:Ignorable="hp" hp:hslEmbossed="0">
              <a:ln w="12700" cmpd="sng"/>
              <a:solidFill>
                <a:srgbClr val="ffc000"/>
              </a:solidFill>
              <a:effectLst>
                <a:glow rad="127000">
                  <a:schemeClr val="tx1">
                    <a:lumMod val="75000"/>
                    <a:lumOff val="25000"/>
                    <a:alpha val="29000"/>
                  </a:schemeClr>
                </a:glow>
                <a:outerShdw blurRad="38100" dist="38100" algn="tl">
                  <a:srgbClr val="000000">
                    <a:alpha val="43140"/>
                  </a:srgbClr>
                </a:outerShdw>
                <a:reflection blurRad="254000" stA="18000" endA="50" endPos="400" dist="101600" dir="5400000" sy="-100000" algn="bl" rotWithShape="0"/>
              </a:effectLst>
              <a:latin typeface="微软雅黑"/>
              <a:cs typeface="微软雅黑"/>
            </a:endParaRPr>
          </a:p>
          <a:p>
            <a:pPr lvl="0">
              <a:defRPr/>
            </a:pPr>
            <a:r>
              <a:rPr xmlns:mc="http://schemas.openxmlformats.org/markup-compatibility/2006" xmlns:hp="http://schemas.haansoft.com/office/presentation/8.0" lang="en-US" altLang="ko-KR" sz="3600" b="1" spc="300" mc:Ignorable="hp" hp:hslEmbossed="0">
                <a:ln w="12700" cmpd="sng"/>
                <a:solidFill>
                  <a:srgbClr val="ffc000"/>
                </a:solidFill>
                <a:effectLst>
                  <a:glow rad="127000">
                    <a:schemeClr val="tx1">
                      <a:lumMod val="75000"/>
                      <a:lumOff val="25000"/>
                      <a:alpha val="29000"/>
                    </a:schemeClr>
                  </a:glow>
                  <a:outerShdw blurRad="38100" dist="38100" algn="tl">
                    <a:srgbClr val="000000">
                      <a:alpha val="43140"/>
                    </a:srgbClr>
                  </a:outerShdw>
                  <a:reflection blurRad="254000" stA="18000" endA="50" endPos="400" dist="101600" dir="5400000" sy="-100000" algn="bl" rotWithShape="0"/>
                </a:effectLst>
                <a:latin typeface="微软雅黑"/>
                <a:cs typeface="微软雅黑"/>
              </a:rPr>
              <a:t>                 </a:t>
            </a:r>
            <a:r>
              <a:rPr xmlns:mc="http://schemas.openxmlformats.org/markup-compatibility/2006" xmlns:hp="http://schemas.haansoft.com/office/presentation/8.0" lang="en-US" altLang="ko-KR" sz="3600" b="1" spc="300" mc:Ignorable="hp" hp:hslEmbossed="0">
                <a:ln w="12700" cmpd="sng"/>
                <a:solidFill>
                  <a:schemeClr val="lt1"/>
                </a:solidFill>
                <a:effectLst>
                  <a:glow rad="127000">
                    <a:schemeClr val="tx1">
                      <a:lumMod val="75000"/>
                      <a:lumOff val="25000"/>
                      <a:alpha val="29000"/>
                    </a:schemeClr>
                  </a:glow>
                  <a:outerShdw blurRad="38100" dist="38100" algn="tl">
                    <a:srgbClr val="000000">
                      <a:alpha val="43140"/>
                    </a:srgbClr>
                  </a:outerShdw>
                  <a:reflection blurRad="254000" stA="18000" endA="50" endPos="400" dist="101600" dir="5400000" sy="-100000" algn="bl" rotWithShape="0"/>
                </a:effectLst>
                <a:latin typeface="微软雅黑"/>
                <a:cs typeface="微软雅黑"/>
              </a:rPr>
              <a:t> 依靠</a:t>
            </a:r>
            <a:r>
              <a:rPr xmlns:mc="http://schemas.openxmlformats.org/markup-compatibility/2006" xmlns:hp="http://schemas.haansoft.com/office/presentation/8.0" lang="en-US" altLang="en-US" sz="3600" b="1" spc="300" mc:Ignorable="hp" hp:hslEmbossed="0">
                <a:ln w="12700" cmpd="sng"/>
                <a:solidFill>
                  <a:schemeClr val="bg1"/>
                </a:solidFill>
                <a:effectLst>
                  <a:glow rad="127000">
                    <a:schemeClr val="tx1">
                      <a:lumMod val="75000"/>
                      <a:lumOff val="25000"/>
                      <a:alpha val="29000"/>
                    </a:schemeClr>
                  </a:glow>
                  <a:outerShdw blurRad="38100" dist="38100" algn="tl">
                    <a:srgbClr val="000000">
                      <a:alpha val="43140"/>
                    </a:srgbClr>
                  </a:outerShdw>
                  <a:reflection blurRad="254000" stA="18000" endA="50" endPos="400" dist="101600" dir="5400000" sy="-100000" algn="bl" rotWithShape="0"/>
                </a:effectLst>
                <a:latin typeface="微软雅黑"/>
                <a:cs typeface="微软雅黑"/>
              </a:rPr>
              <a:t>灵的判断</a:t>
            </a:r>
            <a:endParaRPr xmlns:mc="http://schemas.openxmlformats.org/markup-compatibility/2006" xmlns:hp="http://schemas.haansoft.com/office/presentation/8.0" lang="en-US" altLang="en-US" sz="3600" b="1" spc="300" mc:Ignorable="hp" hp:hslEmbossed="0">
              <a:ln w="12700" cmpd="sng"/>
              <a:solidFill>
                <a:schemeClr val="bg1"/>
              </a:solidFill>
              <a:effectLst>
                <a:glow rad="127000">
                  <a:schemeClr val="tx1">
                    <a:lumMod val="75000"/>
                    <a:lumOff val="25000"/>
                    <a:alpha val="29000"/>
                  </a:schemeClr>
                </a:glow>
                <a:outerShdw blurRad="38100" dist="38100" algn="tl">
                  <a:srgbClr val="000000">
                    <a:alpha val="43140"/>
                  </a:srgbClr>
                </a:outerShdw>
                <a:reflection blurRad="254000" stA="18000" endA="50" endPos="400" dist="101600" dir="5400000" sy="-100000" algn="bl" rotWithShape="0"/>
              </a:effectLst>
              <a:latin typeface="微软雅黑"/>
              <a:cs typeface="微软雅黑"/>
            </a:endParaRPr>
          </a:p>
        </p:txBody>
      </p:sp>
    </p:spTree>
    <p:custDataLst>
      <p:tags r:id="rId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8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Sp="0">
  <p:cSld>
    <p:bg>
      <p:bgPr shadeToTitle="0">
        <a:blipFill rotWithShape="1">
          <a:blip r:embed="rId3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失落伤心难过的句子心情失落难过的伤感语录-句子巴士"/>
          <p:cNvPicPr>
            <a:picLocks noChangeAspect="1" noChangeArrowheads="1"/>
          </p:cNvPicPr>
          <p:nvPr/>
        </p:nvPicPr>
        <p:blipFill rotWithShape="1">
          <a:blip r:embed="rId4">
            <a:alphaModFix amt="85000"/>
          </a:blip>
          <a:srcRect/>
          <a:stretch>
            <a:fillRect/>
          </a:stretch>
        </p:blipFill>
        <p:spPr>
          <a:xfrm>
            <a:off x="384313" y="596623"/>
            <a:ext cx="6268379" cy="4199075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6" name="文本框 5"/>
          <p:cNvSpPr txBox="1"/>
          <p:nvPr/>
        </p:nvSpPr>
        <p:spPr>
          <a:xfrm>
            <a:off x="574035" y="4453423"/>
            <a:ext cx="5521965" cy="6976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xmlns:mc="http://schemas.openxmlformats.org/markup-compatibility/2006" xmlns:hp="http://schemas.haansoft.com/office/presentation/8.0" lang="en-US" altLang="en-US" sz="4000" b="1" spc="300" mc:Ignorable="hp" hp:hslEmbossed="0">
                <a:ln w="12700" cmpd="sng"/>
                <a:solidFill>
                  <a:schemeClr val="bg1"/>
                </a:solidFill>
                <a:effectLst>
                  <a:glow rad="127000">
                    <a:schemeClr val="tx1">
                      <a:lumMod val="75000"/>
                      <a:lumOff val="25000"/>
                      <a:alpha val="29000"/>
                    </a:schemeClr>
                  </a:glow>
                  <a:outerShdw blurRad="38100" dist="38100" algn="tl">
                    <a:srgbClr val="000000">
                      <a:alpha val="43140"/>
                    </a:srgbClr>
                  </a:outerShdw>
                  <a:reflection blurRad="254000" stA="18000" endA="50" endPos="400" dist="101600" dir="5400000" sy="-100000" algn="bl" rotWithShape="0"/>
                </a:effectLst>
                <a:latin typeface="微软雅黑"/>
              </a:rPr>
              <a:t>在环境面前总是失望</a:t>
            </a:r>
            <a:endParaRPr xmlns:mc="http://schemas.openxmlformats.org/markup-compatibility/2006" xmlns:hp="http://schemas.haansoft.com/office/presentation/8.0" lang="en-US" altLang="en-US" sz="4000" b="1" spc="300" mc:Ignorable="hp" hp:hslEmbossed="0">
              <a:ln w="12700" cmpd="sng"/>
              <a:solidFill>
                <a:schemeClr val="bg1"/>
              </a:solidFill>
              <a:effectLst>
                <a:glow rad="127000">
                  <a:schemeClr val="tx1">
                    <a:lumMod val="75000"/>
                    <a:lumOff val="25000"/>
                    <a:alpha val="29000"/>
                  </a:schemeClr>
                </a:glow>
                <a:outerShdw blurRad="38100" dist="38100" algn="tl">
                  <a:srgbClr val="000000">
                    <a:alpha val="43140"/>
                  </a:srgbClr>
                </a:outerShdw>
                <a:reflection blurRad="254000" stA="18000" endA="50" endPos="400" dist="101600" dir="5400000" sy="-100000" algn="bl" rotWithShape="0"/>
              </a:effectLst>
              <a:latin typeface="微软雅黑"/>
            </a:endParaRPr>
          </a:p>
        </p:txBody>
      </p:sp>
    </p:spTree>
    <p:custDataLst>
      <p:tags r:id="rId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9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Sp="0">
  <p:cSld>
    <p:bg>
      <p:bgPr shadeToTitle="0">
        <a:blipFill rotWithShape="1">
          <a:blip r:embed="rId3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2315392" y="4883208"/>
            <a:ext cx="7561216" cy="1429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buClr>
                <a:schemeClr val="bg1"/>
              </a:buClr>
              <a:buNone/>
              <a:defRPr/>
            </a:pPr>
            <a:r>
              <a:rPr lang="en-US" altLang="ko-KR" sz="4400" b="1">
                <a:ln w="0" cmpd="sng">
                  <a:solidFill>
                    <a:schemeClr val="tx1">
                      <a:lumMod val="85000"/>
                      <a:lumOff val="15000"/>
                      <a:alpha val="32000"/>
                    </a:schemeClr>
                  </a:solidFill>
                </a:ln>
                <a:solidFill>
                  <a:schemeClr val="bg1"/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微软雅黑"/>
              </a:rPr>
              <a:t>“</a:t>
            </a:r>
            <a:r>
              <a:rPr lang="en-US" altLang="en-US" sz="3600" b="1" spc="300">
                <a:ln w="12700" cap="flat" cmpd="sng" algn="ctr">
                  <a:solidFill>
                    <a:schemeClr val="tx1">
                      <a:lumMod val="85000"/>
                      <a:lumOff val="15000"/>
                      <a:alpha val="32000"/>
                    </a:schemeClr>
                  </a:solidFill>
                  <a:prstDash val="solid"/>
                  <a:round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254000" stA="18000" endA="50" endPos="400" dist="101600" dir="5400000" sy="-100000" algn="bl" rotWithShape="0"/>
                </a:effectLst>
                <a:latin typeface="微软雅黑"/>
                <a:cs typeface="微软雅黑"/>
              </a:rPr>
              <a:t>我明天要去签礼拜堂的合约</a:t>
            </a:r>
            <a:endParaRPr lang="en-US" altLang="en-US" sz="3600" b="1" spc="300">
              <a:ln w="12700" cap="flat" cmpd="sng" algn="ctr">
                <a:solidFill>
                  <a:schemeClr val="tx1">
                    <a:lumMod val="85000"/>
                    <a:lumOff val="15000"/>
                    <a:alpha val="32000"/>
                  </a:schemeClr>
                </a:solidFill>
                <a:prstDash val="solid"/>
                <a:round/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254000" stA="18000" endA="50" endPos="400" dist="101600" dir="5400000" sy="-100000" algn="bl" rotWithShape="0"/>
              </a:effectLst>
              <a:latin typeface="微软雅黑"/>
              <a:cs typeface="微软雅黑"/>
            </a:endParaRPr>
          </a:p>
          <a:p>
            <a:pPr lvl="0">
              <a:buClr>
                <a:schemeClr val="bg1"/>
              </a:buClr>
              <a:buNone/>
              <a:defRPr/>
            </a:pPr>
            <a:r>
              <a:rPr lang="en-US" altLang="ko-KR" sz="3600" b="1" spc="300">
                <a:ln w="12700" cap="flat" cmpd="sng" algn="ctr">
                  <a:solidFill>
                    <a:schemeClr val="tx1">
                      <a:lumMod val="85000"/>
                      <a:lumOff val="15000"/>
                      <a:alpha val="32000"/>
                    </a:schemeClr>
                  </a:solidFill>
                  <a:prstDash val="solid"/>
                  <a:round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254000" stA="18000" endA="50" endPos="400" dist="101600" dir="5400000" sy="-100000" algn="bl" rotWithShape="0"/>
                </a:effectLst>
                <a:latin typeface="微软雅黑"/>
                <a:cs typeface="微软雅黑"/>
              </a:rPr>
              <a:t>                      会</a:t>
            </a:r>
            <a:r>
              <a:rPr lang="en-US" altLang="en-US" sz="3600" b="1" spc="300">
                <a:ln w="12700" cap="flat" cmpd="sng" algn="ctr">
                  <a:solidFill>
                    <a:schemeClr val="tx1">
                      <a:lumMod val="85000"/>
                      <a:lumOff val="15000"/>
                      <a:alpha val="32000"/>
                    </a:schemeClr>
                  </a:solidFill>
                  <a:prstDash val="solid"/>
                  <a:round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254000" stA="18000" endA="50" endPos="400" dist="101600" dir="5400000" sy="-100000" algn="bl" rotWithShape="0"/>
                </a:effectLst>
                <a:latin typeface="微软雅黑"/>
                <a:cs typeface="微软雅黑"/>
              </a:rPr>
              <a:t>被派送出去</a:t>
            </a:r>
            <a:r>
              <a:rPr lang="en-US" altLang="ko-KR" sz="4400" b="1">
                <a:ln w="0" cmpd="sng">
                  <a:solidFill>
                    <a:schemeClr val="tx1">
                      <a:lumMod val="85000"/>
                      <a:lumOff val="15000"/>
                      <a:alpha val="32000"/>
                    </a:schemeClr>
                  </a:solidFill>
                </a:ln>
                <a:solidFill>
                  <a:schemeClr val="bg1"/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微软雅黑"/>
              </a:rPr>
              <a:t>”</a:t>
            </a:r>
            <a:endParaRPr lang="en-US" altLang="ko-KR" sz="4400" b="1">
              <a:ln w="12700" cmpd="sng"/>
              <a:solidFill>
                <a:schemeClr val="bg1"/>
              </a:solidFill>
              <a:effectLst>
                <a:glow rad="127000">
                  <a:schemeClr val="tx1">
                    <a:lumMod val="75000"/>
                    <a:lumOff val="25000"/>
                    <a:alpha val="29000"/>
                  </a:schemeClr>
                </a:glow>
                <a:outerShdw blurRad="38100" dist="38100" algn="tl">
                  <a:srgbClr val="000000">
                    <a:alpha val="43140"/>
                  </a:srgbClr>
                </a:outerShdw>
                <a:reflection blurRad="254000" stA="18000" endA="50" endPos="400" dist="101600" dir="5400000" sy="-100000" algn="bl" rotWithShape="0"/>
              </a:effectLst>
              <a:latin typeface="微软雅黑"/>
            </a:endParaRPr>
          </a:p>
        </p:txBody>
      </p:sp>
    </p:spTree>
    <p:custDataLst>
      <p:tags r:id="rId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6.xml><?xml version="1.0" encoding="utf-8"?>
<p:tagLs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27.xml><?xml version="1.0" encoding="utf-8"?>
<p:tagLs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28.xml><?xml version="1.0" encoding="utf-8"?>
<p:tagLs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29.xml><?xml version="1.0" encoding="utf-8"?>
<p:tagLs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31.xml><?xml version="1.0" encoding="utf-8"?>
<p:tagLs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32.xml><?xml version="1.0" encoding="utf-8"?>
<p:tagLs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33.xml><?xml version="1.0" encoding="utf-8"?>
<p:tagLs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34.xml><?xml version="1.0" encoding="utf-8"?>
<p:tagLs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35.xml><?xml version="1.0" encoding="utf-8"?>
<p:tagLs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36.xml><?xml version="1.0" encoding="utf-8"?>
<p:tagLs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37.xml><?xml version="1.0" encoding="utf-8"?>
<p:tagLs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38.xml><?xml version="1.0" encoding="utf-8"?>
<p:tagLs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39.xml><?xml version="1.0" encoding="utf-8"?>
<p:tagLs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41.xml><?xml version="1.0" encoding="utf-8"?>
<p:tagLs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42.xml><?xml version="1.0" encoding="utf-8"?>
<p:tagLs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43.xml><?xml version="1.0" encoding="utf-8"?>
<p:tagLs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44.xml><?xml version="1.0" encoding="utf-8"?>
<p:tagLs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45.xml><?xml version="1.0" encoding="utf-8"?>
<p:tagLs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46.xml><?xml version="1.0" encoding="utf-8"?>
<p:tagLs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47.xml><?xml version="1.0" encoding="utf-8"?>
<p:tagLs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48.xml><?xml version="1.0" encoding="utf-8"?>
<p:tagLs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49.xml><?xml version="1.0" encoding="utf-8"?>
<p:tagLs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51.xml><?xml version="1.0" encoding="utf-8"?>
<p:tagLs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52.xml><?xml version="1.0" encoding="utf-8"?>
<p:tagLs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53.xml><?xml version="1.0" encoding="utf-8"?>
<p:tagLs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54.xml><?xml version="1.0" encoding="utf-8"?>
<p:tagLs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55.xml><?xml version="1.0" encoding="utf-8"?>
<p:tagLs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56.xml><?xml version="1.0" encoding="utf-8"?>
<p:tagLs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58.xml><?xml version="1.0" encoding="utf-8"?>
<p:tagLs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59.xml><?xml version="1.0" encoding="utf-8"?>
<p:tagLs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60.xml><?xml version="1.0" encoding="utf-8"?>
<p:tagLs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61.xml><?xml version="1.0" encoding="utf-8"?>
<p:tagLs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62.xml><?xml version="1.0" encoding="utf-8"?>
<p:tagLs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63.xml><?xml version="1.0" encoding="utf-8"?>
<p:tagLs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64.xml><?xml version="1.0" encoding="utf-8"?>
<p:tagLs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65.xml><?xml version="1.0" encoding="utf-8"?>
<p:tagLs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66.xml><?xml version="1.0" encoding="utf-8"?>
<p:tagLs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67.xml><?xml version="1.0" encoding="utf-8"?>
<p:tagLs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68.xml><?xml version="1.0" encoding="utf-8"?>
<p:tagLs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69.xml><?xml version="1.0" encoding="utf-8"?>
<p:tagLs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70.xml><?xml version="1.0" encoding="utf-8"?>
<p:tagLs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71.xml><?xml version="1.0" encoding="utf-8"?>
<p:tagLs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72.xml><?xml version="1.0" encoding="utf-8"?>
<p:tagLs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heme/theme1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p="http://schemas.openxmlformats.org/presentation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theme/theme2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p="http://schemas.openxmlformats.org/presentation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MS PGothic"/>
        <a:font script="Hang" typeface="Malgun Gothic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MS PGothic"/>
        <a:font script="Hang" typeface="Malgun Gothic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ep:Properties xmlns:r="http://schemas.openxmlformats.org/officeDocument/2006/relationships" xmlns:ep="http://schemas.openxmlformats.org/officeDocument/2006/extended-properties" xmlns:vt="http://schemas.openxmlformats.org/officeDocument/2006/docPropsVTypes">
  <ep:Manager/>
  <ep:Company/>
  <ep:Words>274</ep:Words>
  <ep:PresentationFormat>宽屏</ep:PresentationFormat>
  <ep:Paragraphs>161</ep:Paragraphs>
  <ep:Slides>51</ep:Slides>
  <ep:Notes>47</ep:Notes>
  <ep:TotalTime>0</ep:TotalTime>
  <ep:HiddenSlides>0</ep:HiddenSlides>
  <ep:MMClips>0</ep:MMClips>
  <ep:HeadingPairs>
    <vt:vector size="4" baseType="variant">
      <vt:variant>
        <vt:lpstr>Themes</vt:lpstr>
      </vt:variant>
      <vt:variant>
        <vt:i4>1</vt:i4>
      </vt:variant>
      <vt:variant>
        <vt:lpstr>Slide Title</vt:lpstr>
      </vt:variant>
      <vt:variant>
        <vt:i4>51</vt:i4>
      </vt:variant>
    </vt:vector>
  </ep:HeadingPairs>
  <ep:TitlesOfParts>
    <vt:vector size="52" baseType="lpstr">
      <vt:lpstr>Office 主题​​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</vt:vector>
  </ep:TitlesOfParts>
  <ep:HyperlinkBase/>
  <ep:Application>Show</ep:Application>
  <ep:AppVersion>12.0000</ep:AppVersion>
</ep:Properties>
</file>

<file path=docProps/core.xml><?xml version="1.0" encoding="utf-8"?>
<cp:coreProperties xmlns:r="http://schemas.openxmlformats.org/officeDocument/2006/relationships"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2019-06-19T02:08:00.000</dcterms:created>
  <dc:creator>GoodNews HK Church</dc:creator>
  <cp:lastModifiedBy>Administrator</cp:lastModifiedBy>
  <dcterms:modified xsi:type="dcterms:W3CDTF">2022-01-11T14:13:22.814</dcterms:modified>
  <cp:revision>305</cp:revision>
  <dc:title>PowerPoint 演示文稿</dc:title>
  <cp:version>1000.0000.01</cp:version>
</cp:coreProperties>
</file>