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1" r:id="rId4"/>
    <p:sldId id="267" r:id="rId5"/>
    <p:sldId id="266" r:id="rId6"/>
    <p:sldId id="269" r:id="rId7"/>
    <p:sldId id="270" r:id="rId8"/>
    <p:sldId id="265" r:id="rId9"/>
    <p:sldId id="272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>
      <p:cViewPr varScale="1">
        <p:scale>
          <a:sx n="38" d="100"/>
          <a:sy n="38" d="100"/>
        </p:scale>
        <p:origin x="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바탕화면 눈산,등대,물방울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b="646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55640" y="3645024"/>
            <a:ext cx="38389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6600" b="1" dirty="0">
              <a:solidFill>
                <a:schemeClr val="bg1"/>
              </a:solidFill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098550" y="1468120"/>
            <a:ext cx="4655185" cy="1960764"/>
            <a:chOff x="1418443" y="2896719"/>
            <a:chExt cx="4204637" cy="2446855"/>
          </a:xfrm>
        </p:grpSpPr>
        <p:sp>
          <p:nvSpPr>
            <p:cNvPr id="4" name="TextBox 3"/>
            <p:cNvSpPr txBox="1"/>
            <p:nvPr/>
          </p:nvSpPr>
          <p:spPr>
            <a:xfrm>
              <a:off x="1518624" y="3324828"/>
              <a:ext cx="4104456" cy="126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福 音 讲 解</a:t>
              </a:r>
              <a:endParaRPr lang="ko-KR" altLang="en-US" sz="6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 flipH="1">
              <a:off x="1518624" y="5341593"/>
              <a:ext cx="4004275" cy="1981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H="1">
              <a:off x="1418443" y="2896719"/>
              <a:ext cx="4004275" cy="1981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664335" y="3644900"/>
            <a:ext cx="27590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200" b="1" dirty="0">
              <a:solidFill>
                <a:srgbClr val="BA0A22"/>
              </a:solidFill>
            </a:endParaRPr>
          </a:p>
          <a:p>
            <a:pPr algn="ctr"/>
            <a:r>
              <a:rPr lang="zh-CN" altLang="ko-KR" sz="3200" b="1" dirty="0">
                <a:sym typeface="+mn-ea"/>
              </a:rPr>
              <a:t>创造的目的</a:t>
            </a:r>
            <a:endParaRPr lang="ko-KR" altLang="en-US" sz="3200" b="1" dirty="0">
              <a:solidFill>
                <a:srgbClr val="BA0A2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천지창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40108"/>
            <a:ext cx="12192001" cy="51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타원 15"/>
          <p:cNvSpPr/>
          <p:nvPr/>
        </p:nvSpPr>
        <p:spPr>
          <a:xfrm>
            <a:off x="9160316" y="4271000"/>
            <a:ext cx="1297160" cy="12961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ko-KR" sz="2800" b="1" dirty="0">
                <a:solidFill>
                  <a:schemeClr val="tx1"/>
                </a:solidFill>
              </a:rPr>
              <a:t>灵</a:t>
            </a:r>
            <a:endParaRPr lang="zh-CN" altLang="ko-KR" sz="2800" b="1" dirty="0">
              <a:solidFill>
                <a:schemeClr val="tx1"/>
              </a:solidFill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2112645" y="4035425"/>
            <a:ext cx="1834515" cy="17678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ko-KR" sz="2800" b="1" dirty="0">
                <a:solidFill>
                  <a:schemeClr val="tx1"/>
                </a:solidFill>
              </a:rPr>
              <a:t>神</a:t>
            </a:r>
            <a:endParaRPr lang="zh-CN" altLang="ko-KR" sz="2800" b="1" dirty="0">
              <a:solidFill>
                <a:schemeClr val="tx1"/>
              </a:solidFill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2112645" y="1668145"/>
            <a:ext cx="2032635" cy="181991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ko-KR" sz="2800" b="1" dirty="0" err="1">
                <a:solidFill>
                  <a:schemeClr val="tx1"/>
                </a:solidFill>
              </a:rPr>
              <a:t>尘土</a:t>
            </a:r>
            <a:endParaRPr lang="zh-CN" altLang="ko-KR" sz="2800" b="1" dirty="0" err="1">
              <a:solidFill>
                <a:schemeClr val="tx1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9142917" y="1196752"/>
            <a:ext cx="1297160" cy="122413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魂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9142917" y="2564904"/>
            <a:ext cx="1332656" cy="122413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肉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8" grpId="0" bldLvl="0" animBg="1"/>
      <p:bldP spid="28" grpId="0" bldLvl="0" animBg="1"/>
      <p:bldP spid="29" grpId="0" bldLvl="0" animBg="1"/>
      <p:bldP spid="3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íëëíìëë¡ì ëí ì´ë¯¸ì§ ê²ìê²°ê³¼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05" y="4559935"/>
            <a:ext cx="11005185" cy="9531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ko-KR" sz="2800" b="1" dirty="0">
                <a:solidFill>
                  <a:srgbClr val="BA0A2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</a:t>
            </a:r>
            <a:r>
              <a:rPr lang="en-US" altLang="ko-KR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神就照着自己的形像造人.</a:t>
            </a:r>
            <a:endParaRPr lang="en-US" altLang="ko-KR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r>
              <a:rPr lang="ko-KR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(创世记 1:27 ) </a:t>
            </a:r>
            <a:endParaRPr lang="ko-KR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r="29209" b="453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0808" y="124499"/>
            <a:ext cx="7666527" cy="1383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endParaRPr lang="en-US" altLang="ko-KR" sz="2800" b="1" dirty="0">
              <a:solidFill>
                <a:srgbClr val="BA0A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/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因此人要离开父母，与妻子联合，二人成为一体。               创世纪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2:24</a:t>
            </a:r>
            <a:r>
              <a:rPr lang="ko-KR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ko-KR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ê´ë ¨ ì´ë¯¸ì§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0" y="2378075"/>
            <a:ext cx="4966970" cy="419989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ko-KR" sz="2400" b="1" dirty="0">
                <a:solidFill>
                  <a:schemeClr val="tx1"/>
                </a:solidFill>
                <a:latin typeface="10X10" pitchFamily="50" charset="-127"/>
                <a:ea typeface="宋体" panose="02010600030101010101" pitchFamily="2" charset="-122"/>
              </a:rPr>
              <a:t>我是葡萄树，你们是枝子，常在我里面的，我也常在他里面，这人就多结果子，因为离了我，你们就不能做什么。</a:t>
            </a:r>
            <a:endParaRPr lang="zh-CN" altLang="ko-KR" sz="2400" b="1" dirty="0">
              <a:solidFill>
                <a:schemeClr val="tx1"/>
              </a:solidFill>
              <a:latin typeface="10X10" pitchFamily="50" charset="-127"/>
              <a:ea typeface="宋体" panose="02010600030101010101" pitchFamily="2" charset="-122"/>
            </a:endParaRPr>
          </a:p>
          <a:p>
            <a:pPr algn="l"/>
            <a:r>
              <a:rPr lang="en-US" altLang="zh-CN" sz="2400" b="1" dirty="0">
                <a:solidFill>
                  <a:schemeClr val="tx1"/>
                </a:solidFill>
                <a:latin typeface="10X10" pitchFamily="50" charset="-127"/>
                <a:ea typeface="宋体" panose="02010600030101010101" pitchFamily="2" charset="-122"/>
              </a:rPr>
              <a:t>            </a:t>
            </a:r>
            <a:endParaRPr lang="en-US" altLang="zh-CN" sz="2400" b="1" dirty="0">
              <a:solidFill>
                <a:schemeClr val="tx1"/>
              </a:solidFill>
              <a:latin typeface="10X10" pitchFamily="50" charset="-127"/>
              <a:ea typeface="宋体" panose="02010600030101010101" pitchFamily="2" charset="-122"/>
            </a:endParaRPr>
          </a:p>
          <a:p>
            <a:pPr algn="l"/>
            <a:r>
              <a:rPr lang="en-US" altLang="zh-CN" sz="2400" b="1" dirty="0">
                <a:solidFill>
                  <a:schemeClr val="tx1"/>
                </a:solidFill>
                <a:latin typeface="10X10" pitchFamily="50" charset="-127"/>
                <a:ea typeface="宋体" panose="02010600030101010101" pitchFamily="2" charset="-122"/>
              </a:rPr>
              <a:t>              ——</a:t>
            </a:r>
            <a:r>
              <a:rPr lang="zh-CN" altLang="ko-KR" sz="2400" b="1" dirty="0">
                <a:solidFill>
                  <a:schemeClr val="tx1"/>
                </a:solidFill>
                <a:latin typeface="10X10" pitchFamily="50" charset="-127"/>
                <a:ea typeface="宋体" panose="02010600030101010101" pitchFamily="2" charset="-122"/>
              </a:rPr>
              <a:t>约翰福音</a:t>
            </a:r>
            <a:r>
              <a:rPr lang="en-US" altLang="zh-CN" sz="2400" b="1" dirty="0">
                <a:solidFill>
                  <a:schemeClr val="tx1"/>
                </a:solidFill>
                <a:latin typeface="10X10" pitchFamily="50" charset="-127"/>
                <a:ea typeface="宋体" panose="02010600030101010101" pitchFamily="2" charset="-122"/>
              </a:rPr>
              <a:t>15:5</a:t>
            </a:r>
            <a:r>
              <a:rPr lang="zh-CN" altLang="en-US" sz="2400" b="1" dirty="0">
                <a:solidFill>
                  <a:schemeClr val="tx1"/>
                </a:solidFill>
                <a:latin typeface="10X10" pitchFamily="50" charset="-127"/>
                <a:ea typeface="宋体" panose="02010600030101010101" pitchFamily="2" charset="-122"/>
              </a:rPr>
              <a:t>节</a:t>
            </a:r>
            <a:endParaRPr lang="zh-CN" altLang="en-US" sz="2400" b="1" dirty="0">
              <a:solidFill>
                <a:schemeClr val="tx1"/>
              </a:solidFill>
              <a:latin typeface="10X10" pitchFamily="50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ë¤ë¥¸ì°ìì ì¬ê¸°ì§ë§ë¼ì ëí ì´ë¯¸ì§ ê²ìê²°ê³¼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132715" y="102235"/>
            <a:ext cx="6855460" cy="3300095"/>
          </a:xfrm>
          <a:prstGeom prst="roundRect">
            <a:avLst/>
          </a:prstGeom>
          <a:solidFill>
            <a:schemeClr val="lt1">
              <a:alpha val="5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solidFill>
                  <a:srgbClr val="BA0A22"/>
                </a:solidFill>
                <a:latin typeface="10X10" pitchFamily="50" charset="-127"/>
                <a:ea typeface="10X10" pitchFamily="50" charset="-127"/>
                <a:sym typeface="+mn-ea"/>
              </a:rPr>
              <a:t> </a:t>
            </a:r>
            <a:endParaRPr lang="en-US" altLang="ko-KR" sz="2800" b="1" dirty="0">
              <a:solidFill>
                <a:srgbClr val="BA0A22"/>
              </a:solidFill>
              <a:latin typeface="10X10" pitchFamily="50" charset="-127"/>
              <a:ea typeface="10X10" pitchFamily="50" charset="-127"/>
            </a:endParaRPr>
          </a:p>
          <a:p>
            <a:pPr algn="l"/>
            <a:r>
              <a:rPr lang="zh-CN" altLang="ko-KR" sz="2800" b="1" dirty="0">
                <a:solidFill>
                  <a:schemeClr val="tx1"/>
                </a:solidFill>
                <a:latin typeface="10X10" pitchFamily="50" charset="-127"/>
                <a:ea typeface="宋体" panose="02010600030101010101" pitchFamily="2" charset="-122"/>
                <a:sym typeface="+mn-ea"/>
              </a:rPr>
              <a:t>我是耶和华，这是我的名，我必不将我的荣耀归给假神，也不将我的称赞归给雕刻的偶像。</a:t>
            </a:r>
            <a:endParaRPr lang="zh-CN" altLang="ko-KR" sz="2800" b="1" dirty="0">
              <a:solidFill>
                <a:schemeClr val="tx1"/>
              </a:solidFill>
              <a:latin typeface="10X10" pitchFamily="50" charset="-127"/>
              <a:ea typeface="宋体" panose="02010600030101010101" pitchFamily="2" charset="-122"/>
              <a:sym typeface="+mn-ea"/>
            </a:endParaRPr>
          </a:p>
          <a:p>
            <a:pPr algn="r"/>
            <a:r>
              <a:rPr lang="en-US" altLang="zh-CN" sz="2800" b="1" dirty="0">
                <a:solidFill>
                  <a:schemeClr val="tx1"/>
                </a:solidFill>
                <a:latin typeface="10X10" pitchFamily="50" charset="-127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ko-KR" sz="2800" b="1" dirty="0">
                <a:solidFill>
                  <a:schemeClr val="tx1"/>
                </a:solidFill>
                <a:latin typeface="10X10" pitchFamily="50" charset="-127"/>
                <a:ea typeface="宋体" panose="02010600030101010101" pitchFamily="2" charset="-122"/>
                <a:sym typeface="+mn-ea"/>
              </a:rPr>
              <a:t>以赛亚书</a:t>
            </a:r>
            <a:r>
              <a:rPr lang="en-US" altLang="zh-CN" sz="2800" b="1" dirty="0">
                <a:solidFill>
                  <a:schemeClr val="tx1"/>
                </a:solidFill>
                <a:latin typeface="10X10" pitchFamily="50" charset="-127"/>
                <a:ea typeface="宋体" panose="02010600030101010101" pitchFamily="2" charset="-122"/>
                <a:sym typeface="+mn-ea"/>
              </a:rPr>
              <a:t>42</a:t>
            </a:r>
            <a:r>
              <a:rPr lang="zh-CN" altLang="en-US" sz="2800" b="1" dirty="0">
                <a:solidFill>
                  <a:schemeClr val="tx1"/>
                </a:solidFill>
                <a:latin typeface="10X10" pitchFamily="50" charset="-127"/>
                <a:ea typeface="宋体" panose="02010600030101010101" pitchFamily="2" charset="-122"/>
                <a:sym typeface="+mn-ea"/>
              </a:rPr>
              <a:t>：</a:t>
            </a:r>
            <a:r>
              <a:rPr lang="en-US" altLang="zh-CN" sz="2800" b="1" dirty="0">
                <a:solidFill>
                  <a:schemeClr val="tx1"/>
                </a:solidFill>
                <a:latin typeface="10X10" pitchFamily="50" charset="-127"/>
                <a:ea typeface="宋体" panose="02010600030101010101" pitchFamily="2" charset="-122"/>
                <a:sym typeface="+mn-ea"/>
              </a:rPr>
              <a:t>8</a:t>
            </a:r>
            <a:endParaRPr lang="zh-CN" altLang="en-US" sz="2800" b="1" dirty="0">
              <a:solidFill>
                <a:schemeClr val="tx1"/>
              </a:solidFill>
              <a:latin typeface="10X10" pitchFamily="50" charset="-127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-6175" y="-5373"/>
            <a:ext cx="12315405" cy="6869088"/>
            <a:chOff x="4780808" y="-1251520"/>
            <a:chExt cx="9176544" cy="6869088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45"/>
            <a:stretch>
              <a:fillRect/>
            </a:stretch>
          </p:blipFill>
          <p:spPr>
            <a:xfrm>
              <a:off x="4849719" y="-561428"/>
              <a:ext cx="9107633" cy="5488904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4780808" y="-1251520"/>
              <a:ext cx="9144000" cy="6869088"/>
            </a:xfrm>
            <a:prstGeom prst="rect">
              <a:avLst/>
            </a:prstGeom>
            <a:solidFill>
              <a:schemeClr val="tx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7930" y="380030"/>
            <a:ext cx="1152378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ko-KR" sz="4000" b="1" dirty="0">
                <a:solidFill>
                  <a:schemeClr val="bg1"/>
                </a:solidFill>
                <a:latin typeface="10X10" pitchFamily="50" charset="-127"/>
                <a:ea typeface="宋体" panose="02010600030101010101" pitchFamily="2" charset="-122"/>
              </a:rPr>
              <a:t>就是那独一不死，住在人所不能靠近的光里，是人未曾靠近的光里，也是不能看见的，要将他显明出来，但愿尊贵和永远的权能都归给他。阿门！</a:t>
            </a:r>
            <a:endParaRPr lang="zh-CN" altLang="ko-KR" sz="4000" b="1" dirty="0">
              <a:solidFill>
                <a:schemeClr val="bg1"/>
              </a:solidFill>
              <a:latin typeface="10X10" pitchFamily="50" charset="-127"/>
              <a:ea typeface="宋体" panose="02010600030101010101" pitchFamily="2" charset="-122"/>
            </a:endParaRPr>
          </a:p>
          <a:p>
            <a:pPr algn="ctr"/>
            <a:r>
              <a:rPr lang="zh-CN" altLang="ko-KR" sz="4000" b="1" dirty="0">
                <a:solidFill>
                  <a:schemeClr val="bg1"/>
                </a:solidFill>
                <a:latin typeface="10X10" pitchFamily="50" charset="-127"/>
                <a:ea typeface="宋体" panose="02010600030101010101" pitchFamily="2" charset="-122"/>
              </a:rPr>
              <a:t>提摩太前书</a:t>
            </a:r>
            <a:r>
              <a:rPr lang="en-US" altLang="zh-CN" sz="4000" b="1" dirty="0">
                <a:solidFill>
                  <a:schemeClr val="bg1"/>
                </a:solidFill>
                <a:latin typeface="10X10" pitchFamily="50" charset="-127"/>
                <a:ea typeface="宋体" panose="02010600030101010101" pitchFamily="2" charset="-122"/>
              </a:rPr>
              <a:t>6:1</a:t>
            </a:r>
            <a:r>
              <a:rPr lang="en-US" altLang="ko-KR" sz="4000" b="1" dirty="0">
                <a:solidFill>
                  <a:schemeClr val="bg1"/>
                </a:solidFill>
                <a:latin typeface="10X10" pitchFamily="50" charset="-127"/>
                <a:ea typeface="10X10" pitchFamily="50" charset="-127"/>
              </a:rPr>
              <a:t>6</a:t>
            </a:r>
            <a:r>
              <a:rPr lang="zh-CN" altLang="en-US" sz="4000" b="1" dirty="0">
                <a:solidFill>
                  <a:schemeClr val="bg1"/>
                </a:solidFill>
                <a:latin typeface="10X10" pitchFamily="50" charset="-127"/>
                <a:ea typeface="宋体" panose="02010600030101010101" pitchFamily="2" charset="-122"/>
              </a:rPr>
              <a:t>节</a:t>
            </a:r>
            <a:endParaRPr lang="en-US" altLang="ko-KR" sz="4000" b="1" dirty="0">
              <a:solidFill>
                <a:schemeClr val="bg1"/>
              </a:solidFill>
              <a:latin typeface="10X10" pitchFamily="50" charset="-127"/>
              <a:ea typeface="10X10" pitchFamily="50" charset="-127"/>
            </a:endParaRPr>
          </a:p>
          <a:p>
            <a:pPr algn="ctr"/>
            <a:endParaRPr lang="ko-KR" altLang="en-US" sz="4000" b="1" dirty="0">
              <a:solidFill>
                <a:schemeClr val="bg1"/>
              </a:solidFill>
              <a:latin typeface="10X10" pitchFamily="50" charset="-127"/>
              <a:ea typeface="10X10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-6175" y="-11088"/>
            <a:ext cx="12315405" cy="6869088"/>
            <a:chOff x="4780808" y="-1251520"/>
            <a:chExt cx="9176544" cy="6869088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45"/>
            <a:stretch>
              <a:fillRect/>
            </a:stretch>
          </p:blipFill>
          <p:spPr>
            <a:xfrm>
              <a:off x="4849719" y="-561428"/>
              <a:ext cx="9107633" cy="5488904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4780808" y="-1251520"/>
              <a:ext cx="9144000" cy="6869088"/>
            </a:xfrm>
            <a:prstGeom prst="rect">
              <a:avLst/>
            </a:prstGeom>
            <a:solidFill>
              <a:schemeClr val="tx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28875" y="935355"/>
            <a:ext cx="73342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ko-KR" sz="4000" b="1" dirty="0">
                <a:solidFill>
                  <a:schemeClr val="bg1"/>
                </a:solidFill>
                <a:latin typeface="10X10" pitchFamily="50" charset="-127"/>
                <a:ea typeface="宋体" panose="02010600030101010101" pitchFamily="2" charset="-122"/>
              </a:rPr>
              <a:t>神是生命，智慧，全部。</a:t>
            </a:r>
            <a:endParaRPr lang="zh-CN" altLang="ko-KR" sz="4000" b="1" dirty="0">
              <a:solidFill>
                <a:schemeClr val="bg1"/>
              </a:solidFill>
              <a:latin typeface="10X10" pitchFamily="50" charset="-127"/>
              <a:ea typeface="宋体" panose="02010600030101010101" pitchFamily="2" charset="-122"/>
            </a:endParaRPr>
          </a:p>
          <a:p>
            <a:pPr algn="ctr"/>
            <a:r>
              <a:rPr lang="zh-CN" altLang="ko-KR" sz="4000" b="1" dirty="0">
                <a:solidFill>
                  <a:schemeClr val="bg1"/>
                </a:solidFill>
                <a:latin typeface="10X10" pitchFamily="50" charset="-127"/>
                <a:ea typeface="宋体" panose="02010600030101010101" pitchFamily="2" charset="-122"/>
              </a:rPr>
              <a:t>与这位神联合就是善，就是义！</a:t>
            </a:r>
            <a:endParaRPr lang="zh-CN" altLang="ko-KR" sz="4000" b="1" dirty="0">
              <a:solidFill>
                <a:schemeClr val="bg1"/>
              </a:solidFill>
              <a:latin typeface="10X10" pitchFamily="50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348</Words>
  <Application>WPS 演示</Application>
  <PresentationFormat>와이드스크린</PresentationFormat>
  <Paragraphs>34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함초롬바탕</vt:lpstr>
      <vt:lpstr>10X10</vt:lpstr>
      <vt:lpstr>Malgun Gothic</vt:lpstr>
      <vt:lpstr>Calibri</vt:lpstr>
      <vt:lpstr>等线</vt:lpstr>
      <vt:lpstr>微软雅黑</vt:lpstr>
      <vt:lpstr>Arial Unicode MS</vt:lpstr>
      <vt:lpstr>Calibri Light</vt:lpstr>
      <vt:lpstr>黑体</vt:lpstr>
      <vt:lpstr>方正大黑简体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IYF</dc:creator>
  <cp:lastModifiedBy>pangwang</cp:lastModifiedBy>
  <cp:revision>21</cp:revision>
  <dcterms:created xsi:type="dcterms:W3CDTF">2019-06-01T01:01:00Z</dcterms:created>
  <dcterms:modified xsi:type="dcterms:W3CDTF">2022-11-29T07:56:58Z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2052-11.8.2.8506</vt:lpwstr>
  </property>
</Properties>
</file>