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5" r:id="rId4"/>
    <p:sldId id="270" r:id="rId5"/>
    <p:sldId id="274" r:id="rId6"/>
    <p:sldId id="269" r:id="rId7"/>
    <p:sldId id="275" r:id="rId8"/>
    <p:sldId id="276" r:id="rId9"/>
    <p:sldId id="271" r:id="rId10"/>
    <p:sldId id="272" r:id="rId11"/>
    <p:sldId id="273" r:id="rId12"/>
    <p:sldId id="278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바탕화면 눈산,등대,물방울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b="646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55640" y="3645024"/>
            <a:ext cx="383897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6600" b="1" dirty="0">
              <a:solidFill>
                <a:schemeClr val="bg1"/>
              </a:solidFill>
              <a:ea typeface="함초롬바탕" pitchFamily="18" charset="-127"/>
              <a:cs typeface="함초롬바탕" pitchFamily="18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803275" y="756920"/>
            <a:ext cx="4681220" cy="1859453"/>
            <a:chOff x="1418443" y="2896719"/>
            <a:chExt cx="4104456" cy="2446855"/>
          </a:xfrm>
        </p:grpSpPr>
        <p:sp>
          <p:nvSpPr>
            <p:cNvPr id="4" name="TextBox 3"/>
            <p:cNvSpPr txBox="1"/>
            <p:nvPr/>
          </p:nvSpPr>
          <p:spPr>
            <a:xfrm>
              <a:off x="1418443" y="3293796"/>
              <a:ext cx="4104456" cy="1335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ko-KR" sz="6000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福 音 讲 解</a:t>
              </a:r>
              <a:endParaRPr lang="zh-CN" altLang="ko-KR" sz="60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6" name="직선 연결선 5"/>
            <p:cNvCxnSpPr/>
            <p:nvPr/>
          </p:nvCxnSpPr>
          <p:spPr>
            <a:xfrm flipH="1">
              <a:off x="1518624" y="5341593"/>
              <a:ext cx="4004275" cy="1981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H="1">
              <a:off x="1418443" y="2896719"/>
              <a:ext cx="4004275" cy="1981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910160" y="3096418"/>
            <a:ext cx="18084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ko-KR" alt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zh-CN" altLang="en-US" sz="3200" b="1" dirty="0"/>
              <a:t>罪的标准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/>
          <p:cNvSpPr/>
          <p:nvPr/>
        </p:nvSpPr>
        <p:spPr>
          <a:xfrm>
            <a:off x="-16510" y="-104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2060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endParaRPr lang="ko-KR" altLang="en-US" dirty="0"/>
          </a:p>
        </p:txBody>
      </p:sp>
      <p:sp>
        <p:nvSpPr>
          <p:cNvPr id="107" name="타원 106"/>
          <p:cNvSpPr/>
          <p:nvPr/>
        </p:nvSpPr>
        <p:spPr>
          <a:xfrm>
            <a:off x="4424057" y="1962413"/>
            <a:ext cx="3401872" cy="352583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>
                <a:latin typeface="+mn-ea"/>
              </a:rPr>
              <a:t>죄</a:t>
            </a:r>
            <a:endParaRPr lang="ko-KR" altLang="en-US" sz="2200" b="1" dirty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5793" y="188641"/>
            <a:ext cx="4703026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罪和犯罪</a:t>
            </a:r>
            <a:endParaRPr lang="zh-CN" altLang="en-US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8" name="타원 87"/>
          <p:cNvSpPr/>
          <p:nvPr/>
        </p:nvSpPr>
        <p:spPr>
          <a:xfrm>
            <a:off x="2977349" y="2721194"/>
            <a:ext cx="2160000" cy="7200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ko-KR" b="1" dirty="0">
                <a:solidFill>
                  <a:schemeClr val="tx1"/>
                </a:solidFill>
                <a:latin typeface="+mn-ea"/>
              </a:rPr>
              <a:t>伦理</a:t>
            </a:r>
            <a:endParaRPr lang="zh-CN" altLang="ko-KR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9" name="타원 88"/>
          <p:cNvSpPr/>
          <p:nvPr/>
        </p:nvSpPr>
        <p:spPr>
          <a:xfrm>
            <a:off x="2780582" y="4105812"/>
            <a:ext cx="2160000" cy="7200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ko-KR" b="1" dirty="0">
                <a:solidFill>
                  <a:schemeClr val="tx1"/>
                </a:solidFill>
                <a:latin typeface="+mn-ea"/>
              </a:rPr>
              <a:t>宗教</a:t>
            </a:r>
            <a:endParaRPr lang="zh-CN" altLang="ko-KR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0" name="타원 89"/>
          <p:cNvSpPr/>
          <p:nvPr/>
        </p:nvSpPr>
        <p:spPr>
          <a:xfrm>
            <a:off x="5090382" y="5157811"/>
            <a:ext cx="2160000" cy="7200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ko-KR" b="1" dirty="0">
                <a:solidFill>
                  <a:schemeClr val="tx1"/>
                </a:solidFill>
                <a:latin typeface="+mn-ea"/>
              </a:rPr>
              <a:t>身份</a:t>
            </a:r>
            <a:endParaRPr lang="zh-CN" altLang="ko-KR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1" name="타원 90"/>
          <p:cNvSpPr/>
          <p:nvPr/>
        </p:nvSpPr>
        <p:spPr>
          <a:xfrm>
            <a:off x="7320376" y="4166844"/>
            <a:ext cx="2160000" cy="7200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ko-KR" b="1" dirty="0">
                <a:solidFill>
                  <a:schemeClr val="tx1"/>
                </a:solidFill>
                <a:latin typeface="+mn-ea"/>
              </a:rPr>
              <a:t>法律</a:t>
            </a:r>
            <a:endParaRPr lang="zh-CN" altLang="ko-KR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2" name="타원 91"/>
          <p:cNvSpPr/>
          <p:nvPr/>
        </p:nvSpPr>
        <p:spPr>
          <a:xfrm>
            <a:off x="7172945" y="2721194"/>
            <a:ext cx="2160000" cy="7200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ko-KR" b="1" dirty="0">
                <a:solidFill>
                  <a:schemeClr val="tx1"/>
                </a:solidFill>
                <a:latin typeface="+mn-ea"/>
              </a:rPr>
              <a:t>道德</a:t>
            </a:r>
            <a:endParaRPr lang="zh-CN" altLang="ko-KR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3" name="타원 92"/>
          <p:cNvSpPr/>
          <p:nvPr/>
        </p:nvSpPr>
        <p:spPr>
          <a:xfrm>
            <a:off x="5015880" y="1700888"/>
            <a:ext cx="2160000" cy="7200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+mn-ea"/>
              </a:rPr>
              <a:t>良心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6" name="타원 95"/>
          <p:cNvSpPr/>
          <p:nvPr/>
        </p:nvSpPr>
        <p:spPr>
          <a:xfrm>
            <a:off x="5545788" y="3386906"/>
            <a:ext cx="1066186" cy="112380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+mn-ea"/>
              </a:rPr>
              <a:t>罪</a:t>
            </a:r>
            <a:endParaRPr lang="zh-CN" altLang="en-US" sz="2000" b="1" dirty="0">
              <a:latin typeface="+mn-ea"/>
            </a:endParaRPr>
          </a:p>
        </p:txBody>
      </p:sp>
      <p:cxnSp>
        <p:nvCxnSpPr>
          <p:cNvPr id="97" name="직선 화살표 연결선 96"/>
          <p:cNvCxnSpPr/>
          <p:nvPr/>
        </p:nvCxnSpPr>
        <p:spPr>
          <a:xfrm>
            <a:off x="4012072" y="1445047"/>
            <a:ext cx="1642075" cy="15689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611974" y="3421451"/>
            <a:ext cx="95782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+mn-ea"/>
              </a:rPr>
              <a:t>仇恨</a:t>
            </a:r>
            <a:endParaRPr lang="zh-CN" altLang="en-US" sz="1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782122" y="3669021"/>
            <a:ext cx="95782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FF0000"/>
                </a:solidFill>
                <a:latin typeface="+mn-ea"/>
              </a:rPr>
              <a:t>欲望</a:t>
            </a:r>
            <a:endParaRPr lang="zh-CN" sz="1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012234" y="2620652"/>
            <a:ext cx="95782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1600" b="1" dirty="0">
                <a:solidFill>
                  <a:srgbClr val="FF0000"/>
                </a:solidFill>
                <a:latin typeface="+mn-ea"/>
              </a:rPr>
              <a:t>贪婪</a:t>
            </a:r>
            <a:endParaRPr lang="zh-CN" altLang="ko-KR" sz="1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654040" y="931545"/>
            <a:ext cx="26244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rgbClr val="C00000"/>
                </a:solidFill>
                <a:latin typeface="+mn-ea"/>
              </a:rPr>
              <a:t>   </a:t>
            </a:r>
            <a:r>
              <a:rPr lang="zh-CN" altLang="ko-KR" sz="1600" b="1" dirty="0">
                <a:solidFill>
                  <a:schemeClr val="tx1"/>
                </a:solidFill>
                <a:latin typeface="+mn-ea"/>
              </a:rPr>
              <a:t>偷盗</a:t>
            </a:r>
            <a:endParaRPr lang="zh-CN" altLang="ko-KR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731321" y="5716617"/>
            <a:ext cx="19224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2000" b="1" dirty="0">
                <a:latin typeface="+mn-ea"/>
              </a:rPr>
              <a:t>人格（虚假）</a:t>
            </a:r>
            <a:endParaRPr lang="zh-CN" altLang="ko-KR" sz="2000" b="1" dirty="0">
              <a:latin typeface="+mn-ea"/>
            </a:endParaRPr>
          </a:p>
        </p:txBody>
      </p:sp>
      <p:cxnSp>
        <p:nvCxnSpPr>
          <p:cNvPr id="109" name="직선 화살표 연결선 108"/>
          <p:cNvCxnSpPr/>
          <p:nvPr/>
        </p:nvCxnSpPr>
        <p:spPr>
          <a:xfrm>
            <a:off x="6672064" y="4089267"/>
            <a:ext cx="648312" cy="233871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화살표 연결선 112"/>
          <p:cNvCxnSpPr/>
          <p:nvPr/>
        </p:nvCxnSpPr>
        <p:spPr>
          <a:xfrm flipH="1" flipV="1">
            <a:off x="5143703" y="3167112"/>
            <a:ext cx="399015" cy="254338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화살표 연결선 115"/>
          <p:cNvCxnSpPr/>
          <p:nvPr/>
        </p:nvCxnSpPr>
        <p:spPr>
          <a:xfrm flipH="1" flipV="1">
            <a:off x="4091713" y="2505344"/>
            <a:ext cx="332295" cy="262847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화살표 연결선 117"/>
          <p:cNvCxnSpPr/>
          <p:nvPr/>
        </p:nvCxnSpPr>
        <p:spPr>
          <a:xfrm flipH="1" flipV="1">
            <a:off x="6046771" y="2505090"/>
            <a:ext cx="2" cy="503388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화살표 연결선 120"/>
          <p:cNvCxnSpPr/>
          <p:nvPr/>
        </p:nvCxnSpPr>
        <p:spPr>
          <a:xfrm flipV="1">
            <a:off x="6096000" y="1268761"/>
            <a:ext cx="0" cy="328185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화살표 연결선 123"/>
          <p:cNvCxnSpPr/>
          <p:nvPr/>
        </p:nvCxnSpPr>
        <p:spPr>
          <a:xfrm>
            <a:off x="8470365" y="4935091"/>
            <a:ext cx="0" cy="58272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8037237" y="5585424"/>
            <a:ext cx="99988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1600" b="1" dirty="0">
                <a:solidFill>
                  <a:schemeClr val="tx1"/>
                </a:solidFill>
                <a:latin typeface="+mn-ea"/>
              </a:rPr>
              <a:t>杀人</a:t>
            </a:r>
            <a:endParaRPr lang="zh-CN" altLang="ko-KR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69210" y="958215"/>
            <a:ext cx="25215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ko-K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撒旦</a:t>
            </a:r>
            <a:endParaRPr lang="zh-CN" altLang="ko-KR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33395" y="2167890"/>
            <a:ext cx="16554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ko-KR" sz="1600" b="1" dirty="0">
                <a:solidFill>
                  <a:schemeClr val="tx1"/>
                </a:solidFill>
                <a:latin typeface="+mn-ea"/>
              </a:rPr>
              <a:t>奸淫</a:t>
            </a:r>
            <a:endParaRPr lang="zh-CN" altLang="ko-KR" sz="16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2" name="직선 화살표 연결선 108"/>
          <p:cNvCxnSpPr/>
          <p:nvPr/>
        </p:nvCxnSpPr>
        <p:spPr>
          <a:xfrm rot="16200000">
            <a:off x="4760714" y="5276082"/>
            <a:ext cx="648312" cy="233871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8597"/>
            <a:ext cx="12192000" cy="6869088"/>
            <a:chOff x="9228" y="-11088"/>
            <a:chExt cx="9180512" cy="686908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0" y="404664"/>
              <a:ext cx="9144000" cy="6453336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9228" y="-11088"/>
              <a:ext cx="9180512" cy="6869088"/>
            </a:xfrm>
            <a:prstGeom prst="rect">
              <a:avLst/>
            </a:prstGeom>
            <a:solidFill>
              <a:schemeClr val="tx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직사각형 28"/>
          <p:cNvSpPr/>
          <p:nvPr/>
        </p:nvSpPr>
        <p:spPr>
          <a:xfrm>
            <a:off x="2585791" y="868911"/>
            <a:ext cx="7250418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+mn-ea"/>
              </a:rPr>
              <a:t>原来神的震怒从天上显明在一切不虔不义的人身上，就是行不义阻挡真理的人。</a:t>
            </a:r>
            <a:endParaRPr lang="zh-CN" altLang="en-US" sz="32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+mn-ea"/>
              </a:rPr>
              <a:t>罗马书</a:t>
            </a:r>
            <a:r>
              <a:rPr lang="en-US" altLang="zh-CN" sz="3200" b="1" dirty="0" smtClean="0">
                <a:solidFill>
                  <a:schemeClr val="bg1"/>
                </a:solidFill>
                <a:latin typeface="+mn-ea"/>
              </a:rPr>
              <a:t>1:18</a:t>
            </a:r>
            <a:r>
              <a:rPr lang="zh-CN" altLang="en-US" sz="3200" b="1" dirty="0" smtClean="0">
                <a:solidFill>
                  <a:schemeClr val="bg1"/>
                </a:solidFill>
                <a:latin typeface="+mn-ea"/>
              </a:rPr>
              <a:t>节</a:t>
            </a:r>
            <a:endParaRPr lang="zh-CN" altLang="en-US" sz="3200" b="1" dirty="0" smtClean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ê´ë ¨ ì´ë¯¸ì§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6699903" y="0"/>
            <a:ext cx="5396029" cy="11471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圆角矩形 1"/>
          <p:cNvSpPr/>
          <p:nvPr/>
        </p:nvSpPr>
        <p:spPr>
          <a:xfrm>
            <a:off x="5784850" y="92075"/>
            <a:ext cx="6407150" cy="13538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ko-KR" sz="3600" dirty="0">
                <a:latin typeface="10X10 Bold" panose="020D0604000000000000" pitchFamily="50" charset="-127"/>
                <a:ea typeface="宋体" panose="02010600030101010101" pitchFamily="2" charset="-122"/>
                <a:sym typeface="+mn-ea"/>
              </a:rPr>
              <a:t>巴布亚新几内亚的葬礼文化</a:t>
            </a:r>
            <a:endParaRPr lang="zh-CN" altLang="ko-KR" sz="3600" dirty="0">
              <a:latin typeface="10X10 Bold" panose="020D0604000000000000" pitchFamily="50" charset="-127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ë¤íìì¥ë¡ë¬¸íì ëí ì´ë¯¸ì§ ê²ìê²°ê³¼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101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ë¤íìì¥ë¡ë¬¸í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96" y="0"/>
            <a:ext cx="6090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8027670" y="236220"/>
            <a:ext cx="4123055" cy="114744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027950" y="375631"/>
            <a:ext cx="424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ko-KR" sz="4000" dirty="0">
                <a:latin typeface="10X10 Bold" panose="020D0604000000000000" pitchFamily="50" charset="-127"/>
                <a:ea typeface="宋体" panose="02010600030101010101" pitchFamily="2" charset="-122"/>
              </a:rPr>
              <a:t>尼泊尔的葬礼文化</a:t>
            </a:r>
            <a:endParaRPr lang="zh-CN" altLang="ko-KR" sz="4000" dirty="0">
              <a:latin typeface="10X10 Bold" panose="020D0604000000000000" pitchFamily="50" charset="-127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ê´ë ¨ ì´ë¯¸ì§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4" y="874044"/>
            <a:ext cx="5580404" cy="561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440" y="139700"/>
            <a:ext cx="5111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3200" b="1" dirty="0">
                <a:solidFill>
                  <a:srgbClr val="FF0000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人的标准中的罪</a:t>
            </a:r>
            <a:endParaRPr lang="zh-CN" altLang="ko-KR" sz="3200" b="1" dirty="0">
              <a:solidFill>
                <a:srgbClr val="FF0000"/>
              </a:solidFill>
              <a:latin typeface="10X10" panose="020D0604000000000000" pitchFamily="50" charset="-127"/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000" y="5845810"/>
            <a:ext cx="5972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3200" b="1" dirty="0" smtClean="0">
                <a:latin typeface="黑体" panose="02010609060101010101" charset="-122"/>
                <a:ea typeface="黑体" panose="02010609060101010101" charset="-122"/>
              </a:rPr>
              <a:t>给别人带来害处的行为</a:t>
            </a:r>
            <a:endParaRPr lang="zh-CN" altLang="ko-KR" sz="3200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구름 모양 설명선 2"/>
          <p:cNvSpPr/>
          <p:nvPr/>
        </p:nvSpPr>
        <p:spPr>
          <a:xfrm rot="1100660">
            <a:off x="4131661" y="1274958"/>
            <a:ext cx="1278386" cy="854522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51655" y="1417320"/>
            <a:ext cx="1165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2400" b="1" dirty="0">
                <a:solidFill>
                  <a:schemeClr val="tx1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杀人</a:t>
            </a:r>
            <a:endParaRPr lang="zh-CN" altLang="ko-KR" sz="2400" b="1" dirty="0">
              <a:solidFill>
                <a:schemeClr val="tx1"/>
              </a:solidFill>
              <a:latin typeface="10X10" panose="020D0604000000000000" pitchFamily="50" charset="-127"/>
              <a:ea typeface="宋体" panose="02010600030101010101" pitchFamily="2" charset="-122"/>
            </a:endParaRPr>
          </a:p>
        </p:txBody>
      </p:sp>
      <p:sp>
        <p:nvSpPr>
          <p:cNvPr id="9" name="구름 모양 설명선 8"/>
          <p:cNvSpPr/>
          <p:nvPr/>
        </p:nvSpPr>
        <p:spPr>
          <a:xfrm rot="1100660">
            <a:off x="4131662" y="2477713"/>
            <a:ext cx="1278386" cy="854522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239260" y="2615565"/>
            <a:ext cx="1090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2400" b="1" dirty="0">
                <a:solidFill>
                  <a:schemeClr val="tx1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奸淫</a:t>
            </a:r>
            <a:endParaRPr lang="zh-CN" altLang="ko-KR" sz="2400" b="1" dirty="0">
              <a:solidFill>
                <a:schemeClr val="tx1"/>
              </a:solidFill>
              <a:latin typeface="10X10" panose="020D0604000000000000" pitchFamily="50" charset="-127"/>
              <a:ea typeface="宋体" panose="02010600030101010101" pitchFamily="2" charset="-122"/>
            </a:endParaRPr>
          </a:p>
        </p:txBody>
      </p:sp>
      <p:sp>
        <p:nvSpPr>
          <p:cNvPr id="13" name="구름 모양 설명선 12"/>
          <p:cNvSpPr/>
          <p:nvPr/>
        </p:nvSpPr>
        <p:spPr>
          <a:xfrm flipH="1">
            <a:off x="786130" y="1207135"/>
            <a:ext cx="1172845" cy="1059815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41705" y="1417320"/>
            <a:ext cx="1328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2400" b="1" dirty="0">
                <a:solidFill>
                  <a:schemeClr val="tx1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偷盗</a:t>
            </a:r>
            <a:endParaRPr lang="zh-CN" altLang="ko-KR" sz="2400" b="1" dirty="0">
              <a:solidFill>
                <a:schemeClr val="tx1"/>
              </a:solidFill>
              <a:latin typeface="10X10" panose="020D0604000000000000" pitchFamily="50" charset="-127"/>
              <a:ea typeface="宋体" panose="02010600030101010101" pitchFamily="2" charset="-122"/>
            </a:endParaRPr>
          </a:p>
        </p:txBody>
      </p:sp>
      <p:sp>
        <p:nvSpPr>
          <p:cNvPr id="15" name="구름 모양 설명선 14"/>
          <p:cNvSpPr/>
          <p:nvPr/>
        </p:nvSpPr>
        <p:spPr>
          <a:xfrm flipH="1">
            <a:off x="829945" y="2465705"/>
            <a:ext cx="1214755" cy="912495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012190" y="2615565"/>
            <a:ext cx="1257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2400" b="1" dirty="0">
                <a:solidFill>
                  <a:schemeClr val="tx1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偷盗</a:t>
            </a:r>
            <a:endParaRPr lang="zh-CN" altLang="ko-KR" sz="2400" b="1" dirty="0">
              <a:solidFill>
                <a:schemeClr val="tx1"/>
              </a:solidFill>
              <a:latin typeface="10X10" panose="020D0604000000000000" pitchFamily="50" charset="-127"/>
              <a:ea typeface="宋体" panose="02010600030101010101" pitchFamily="2" charset="-122"/>
            </a:endParaRPr>
          </a:p>
        </p:txBody>
      </p:sp>
      <p:pic>
        <p:nvPicPr>
          <p:cNvPr id="17" name="Picture 2" descr="ê´ë ¨ ì´ë¯¸ì§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346" y="856952"/>
            <a:ext cx="5580404" cy="561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구름 모양 설명선 17"/>
          <p:cNvSpPr/>
          <p:nvPr/>
        </p:nvSpPr>
        <p:spPr>
          <a:xfrm rot="1100660">
            <a:off x="10103763" y="1215956"/>
            <a:ext cx="1278386" cy="854522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0318115" y="1322070"/>
            <a:ext cx="1165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2400" b="1" dirty="0" smtClean="0">
                <a:solidFill>
                  <a:schemeClr val="tx1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帮助</a:t>
            </a:r>
            <a:endParaRPr lang="zh-CN" altLang="ko-KR" sz="2400" b="1" dirty="0" smtClean="0">
              <a:solidFill>
                <a:schemeClr val="tx1"/>
              </a:solidFill>
              <a:latin typeface="10X10" panose="020D0604000000000000" pitchFamily="50" charset="-127"/>
              <a:ea typeface="宋体" panose="02010600030101010101" pitchFamily="2" charset="-122"/>
            </a:endParaRPr>
          </a:p>
        </p:txBody>
      </p:sp>
      <p:sp>
        <p:nvSpPr>
          <p:cNvPr id="20" name="구름 모양 설명선 19"/>
          <p:cNvSpPr/>
          <p:nvPr/>
        </p:nvSpPr>
        <p:spPr>
          <a:xfrm rot="1100660">
            <a:off x="10103764" y="2418711"/>
            <a:ext cx="1278386" cy="854522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401935" y="2520315"/>
            <a:ext cx="998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2400" b="1" dirty="0">
                <a:solidFill>
                  <a:schemeClr val="tx1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侍奉</a:t>
            </a:r>
            <a:endParaRPr lang="zh-CN" altLang="ko-KR" sz="2400" b="1" dirty="0">
              <a:solidFill>
                <a:schemeClr val="tx1"/>
              </a:solidFill>
              <a:latin typeface="10X10" panose="020D0604000000000000" pitchFamily="50" charset="-127"/>
              <a:ea typeface="宋体" panose="02010600030101010101" pitchFamily="2" charset="-122"/>
            </a:endParaRPr>
          </a:p>
        </p:txBody>
      </p:sp>
      <p:sp>
        <p:nvSpPr>
          <p:cNvPr id="22" name="구름 모양 설명선 21"/>
          <p:cNvSpPr/>
          <p:nvPr/>
        </p:nvSpPr>
        <p:spPr>
          <a:xfrm flipH="1">
            <a:off x="6739255" y="1162050"/>
            <a:ext cx="1345565" cy="1076325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795770" y="1471930"/>
            <a:ext cx="1504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2400" b="1" dirty="0">
                <a:solidFill>
                  <a:schemeClr val="tx1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看望病人</a:t>
            </a:r>
            <a:endParaRPr lang="zh-CN" altLang="ko-KR" sz="2400" b="1" dirty="0">
              <a:solidFill>
                <a:schemeClr val="tx1"/>
              </a:solidFill>
              <a:latin typeface="10X10" panose="020D0604000000000000" pitchFamily="50" charset="-127"/>
              <a:ea typeface="宋体" panose="02010600030101010101" pitchFamily="2" charset="-122"/>
            </a:endParaRPr>
          </a:p>
        </p:txBody>
      </p:sp>
      <p:sp>
        <p:nvSpPr>
          <p:cNvPr id="24" name="구름 모양 설명선 23"/>
          <p:cNvSpPr/>
          <p:nvPr/>
        </p:nvSpPr>
        <p:spPr>
          <a:xfrm flipH="1">
            <a:off x="6858274" y="2392724"/>
            <a:ext cx="1045178" cy="905855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011190" y="2615537"/>
            <a:ext cx="107356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2400" b="1" dirty="0">
                <a:solidFill>
                  <a:schemeClr val="tx1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让座</a:t>
            </a:r>
            <a:endParaRPr lang="zh-CN" altLang="ko-KR" sz="2400" b="1" dirty="0">
              <a:solidFill>
                <a:schemeClr val="tx1"/>
              </a:solidFill>
              <a:latin typeface="10X10" panose="020D0604000000000000" pitchFamily="50" charset="-127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2060" y="5892800"/>
            <a:ext cx="5988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ko-KR" sz="3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给别人带来益处的行为</a:t>
            </a:r>
            <a:endParaRPr lang="zh-CN" altLang="ko-KR" sz="3200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-11088"/>
            <a:ext cx="12192000" cy="6869088"/>
            <a:chOff x="9228" y="-11088"/>
            <a:chExt cx="9180512" cy="686908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0" y="404664"/>
              <a:ext cx="9144000" cy="6453336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9228" y="-11088"/>
              <a:ext cx="9180512" cy="6869088"/>
            </a:xfrm>
            <a:prstGeom prst="rect">
              <a:avLst/>
            </a:prstGeom>
            <a:solidFill>
              <a:schemeClr val="tx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직사각형 28"/>
          <p:cNvSpPr/>
          <p:nvPr/>
        </p:nvSpPr>
        <p:spPr>
          <a:xfrm>
            <a:off x="2585791" y="401662"/>
            <a:ext cx="7056784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ko-KR" sz="2800" b="1" dirty="0">
                <a:solidFill>
                  <a:schemeClr val="bg1"/>
                </a:solidFill>
                <a:latin typeface="+mn-ea"/>
              </a:rPr>
              <a:t>你要向天观看，瞻望那高于你的穹苍。你若犯罪，能使神受何害呢？你若是公义，还能加增他什么呢？他从你手里还接受什么呢？你的过恶或能害你这类的人，你的公义或能叫世人得益处。</a:t>
            </a:r>
            <a:endParaRPr lang="zh-CN" altLang="ko-KR" sz="2800" b="1" dirty="0">
              <a:solidFill>
                <a:schemeClr val="bg1"/>
              </a:solidFill>
              <a:latin typeface="+mn-ea"/>
            </a:endParaRP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——</a:t>
            </a:r>
            <a:r>
              <a:rPr lang="zh-CN" altLang="ko-KR" sz="2800" b="1" dirty="0">
                <a:solidFill>
                  <a:schemeClr val="bg1"/>
                </a:solidFill>
                <a:latin typeface="+mn-ea"/>
              </a:rPr>
              <a:t>约伯记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35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：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5-8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节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875" y="2293729"/>
            <a:ext cx="5710727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ko-KR" sz="2800" b="1" dirty="0">
                <a:latin typeface="10X10" panose="020D0604000000000000" pitchFamily="50" charset="-127"/>
                <a:ea typeface="宋体" panose="02010600030101010101" pitchFamily="2" charset="-122"/>
                <a:sym typeface="+mn-ea"/>
              </a:rPr>
              <a:t>耶稣对他说</a:t>
            </a:r>
            <a:r>
              <a:rPr lang="zh-CN" altLang="en-US" sz="2800" b="1" dirty="0" smtClean="0">
                <a:latin typeface="10X10" panose="020D0604000000000000" pitchFamily="50" charset="-127"/>
                <a:ea typeface="宋体" panose="02010600030101010101" pitchFamily="2" charset="-122"/>
              </a:rPr>
              <a:t>：</a:t>
            </a:r>
            <a:r>
              <a:rPr lang="en-US" altLang="zh-CN" sz="2800" b="1" dirty="0" smtClean="0">
                <a:latin typeface="10X10" panose="020D0604000000000000" pitchFamily="50" charset="-127"/>
                <a:ea typeface="宋体" panose="02010600030101010101" pitchFamily="2" charset="-122"/>
              </a:rPr>
              <a:t>“</a:t>
            </a:r>
            <a:r>
              <a:rPr lang="zh-CN" altLang="en-US" sz="2800" b="1" dirty="0" smtClean="0">
                <a:latin typeface="10X10" panose="020D0604000000000000" pitchFamily="50" charset="-127"/>
                <a:ea typeface="宋体" panose="02010600030101010101" pitchFamily="2" charset="-122"/>
              </a:rPr>
              <a:t>你为什么称我是良善的？除了神以外再没有良善的。</a:t>
            </a:r>
            <a:endParaRPr lang="zh-CN" altLang="en-US" sz="2800" b="1" dirty="0" smtClean="0">
              <a:latin typeface="10X10" panose="020D0604000000000000" pitchFamily="50" charset="-127"/>
              <a:ea typeface="宋体" panose="0201060003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800" b="1" dirty="0" smtClean="0">
                <a:latin typeface="10X10" panose="020D0604000000000000" pitchFamily="50" charset="-127"/>
                <a:ea typeface="宋体" panose="02010600030101010101" pitchFamily="2" charset="-122"/>
              </a:rPr>
              <a:t>——</a:t>
            </a:r>
            <a:r>
              <a:rPr lang="zh-CN" altLang="en-US" sz="2800" b="1" dirty="0" smtClean="0">
                <a:latin typeface="10X10" panose="020D0604000000000000" pitchFamily="50" charset="-127"/>
                <a:ea typeface="宋体" panose="02010600030101010101" pitchFamily="2" charset="-122"/>
              </a:rPr>
              <a:t>路加福音</a:t>
            </a:r>
            <a:r>
              <a:rPr lang="en-US" altLang="zh-CN" sz="2800" b="1" dirty="0" smtClean="0">
                <a:latin typeface="10X10" panose="020D0604000000000000" pitchFamily="50" charset="-127"/>
                <a:ea typeface="宋体" panose="02010600030101010101" pitchFamily="2" charset="-122"/>
              </a:rPr>
              <a:t>18:19</a:t>
            </a:r>
            <a:endParaRPr lang="en-US" altLang="ko-KR" sz="2800" b="1" dirty="0" smtClean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endParaRPr lang="zh-CN" altLang="ko-KR" sz="2800" b="1" dirty="0">
              <a:latin typeface="10X10" panose="020D0604000000000000" pitchFamily="50" charset="-127"/>
              <a:ea typeface="宋体" panose="02010600030101010101" pitchFamily="2" charset="-122"/>
            </a:endParaRPr>
          </a:p>
        </p:txBody>
      </p:sp>
      <p:pic>
        <p:nvPicPr>
          <p:cNvPr id="1028" name="Picture 4" descr="ê´ë ¨ ì´ë¯¸ì§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58" y="817502"/>
            <a:ext cx="5118931" cy="50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70" y="2003171"/>
            <a:ext cx="592223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10X10" panose="020D0604000000000000" pitchFamily="50" charset="-127"/>
                <a:ea typeface="宋体" panose="02010600030101010101" pitchFamily="2" charset="-122"/>
              </a:rPr>
              <a:t>既废了扫罗，就选立大卫作他们的王，又为他做见证说：</a:t>
            </a:r>
            <a:r>
              <a:rPr lang="en-US" altLang="zh-CN" sz="2400" b="1" dirty="0" smtClean="0">
                <a:latin typeface="10X10" panose="020D0604000000000000" pitchFamily="50" charset="-127"/>
                <a:ea typeface="宋体" panose="02010600030101010101" pitchFamily="2" charset="-122"/>
              </a:rPr>
              <a:t>’</a:t>
            </a:r>
            <a:r>
              <a:rPr lang="zh-CN" altLang="en-US" sz="2400" b="1" dirty="0" smtClean="0">
                <a:latin typeface="10X10" panose="020D0604000000000000" pitchFamily="50" charset="-127"/>
                <a:ea typeface="宋体" panose="02010600030101010101" pitchFamily="2" charset="-122"/>
              </a:rPr>
              <a:t>我寻得耶西的儿子大卫，他是合我心意的人，凡事要遵行我的旨意。</a:t>
            </a:r>
            <a:endParaRPr lang="zh-CN" altLang="en-US" sz="2400" b="1" dirty="0" smtClean="0">
              <a:latin typeface="10X10" panose="020D0604000000000000" pitchFamily="50" charset="-127"/>
              <a:ea typeface="宋体" panose="0201060003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400" b="1" dirty="0" smtClean="0">
                <a:latin typeface="10X10" panose="020D0604000000000000" pitchFamily="50" charset="-127"/>
                <a:ea typeface="宋体" panose="02010600030101010101" pitchFamily="2" charset="-122"/>
              </a:rPr>
              <a:t>——</a:t>
            </a:r>
            <a:r>
              <a:rPr lang="zh-CN" altLang="en-US" sz="2400" b="1" dirty="0" smtClean="0">
                <a:latin typeface="10X10" panose="020D0604000000000000" pitchFamily="50" charset="-127"/>
                <a:ea typeface="宋体" panose="02010600030101010101" pitchFamily="2" charset="-122"/>
              </a:rPr>
              <a:t>使徒行传</a:t>
            </a:r>
            <a:r>
              <a:rPr lang="en-US" altLang="zh-CN" sz="2400" b="1" dirty="0" smtClean="0">
                <a:latin typeface="10X10" panose="020D0604000000000000" pitchFamily="50" charset="-127"/>
                <a:ea typeface="宋体" panose="02010600030101010101" pitchFamily="2" charset="-122"/>
              </a:rPr>
              <a:t>13:22</a:t>
            </a:r>
            <a:endParaRPr lang="zh-CN" altLang="en-US" sz="2400" b="1" dirty="0" smtClean="0">
              <a:latin typeface="10X10" panose="020D0604000000000000" pitchFamily="50" charset="-127"/>
              <a:ea typeface="宋体" panose="02010600030101010101" pitchFamily="2" charset="-122"/>
            </a:endParaRPr>
          </a:p>
        </p:txBody>
      </p:sp>
      <p:pic>
        <p:nvPicPr>
          <p:cNvPr id="2050" name="Picture 2" descr="ë¤ììì ëí ì´ë¯¸ì§ ê²ìê²°ê³¼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84" y="771162"/>
            <a:ext cx="5468566" cy="521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-39370" y="0"/>
            <a:ext cx="1227074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)</a:t>
            </a:r>
            <a:endParaRPr lang="ko-KR" altLang="en-US" dirty="0">
              <a:solidFill>
                <a:srgbClr val="002060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endParaRPr lang="ko-KR" altLang="en-US" dirty="0"/>
          </a:p>
        </p:txBody>
      </p:sp>
      <p:sp>
        <p:nvSpPr>
          <p:cNvPr id="40" name="타원 39"/>
          <p:cNvSpPr/>
          <p:nvPr/>
        </p:nvSpPr>
        <p:spPr>
          <a:xfrm flipV="1">
            <a:off x="5087888" y="4221088"/>
            <a:ext cx="2137676" cy="16249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3451994" y="897740"/>
            <a:ext cx="5380311" cy="3323348"/>
            <a:chOff x="1796650" y="1935439"/>
            <a:chExt cx="5380311" cy="3323348"/>
          </a:xfrm>
        </p:grpSpPr>
        <p:sp>
          <p:nvSpPr>
            <p:cNvPr id="33" name="현 32"/>
            <p:cNvSpPr/>
            <p:nvPr/>
          </p:nvSpPr>
          <p:spPr>
            <a:xfrm rot="17640000">
              <a:off x="2659891" y="1101623"/>
              <a:ext cx="3323348" cy="4990979"/>
            </a:xfrm>
            <a:custGeom>
              <a:avLst/>
              <a:gdLst>
                <a:gd name="connsiteX0" fmla="*/ 3124295 w 4900236"/>
                <a:gd name="connsiteY0" fmla="*/ 5282171 h 5386128"/>
                <a:gd name="connsiteX1" fmla="*/ 181753 w 4900236"/>
                <a:gd name="connsiteY1" fmla="*/ 3710957 h 5386128"/>
                <a:gd name="connsiteX2" fmla="*/ 1000162 w 4900236"/>
                <a:gd name="connsiteY2" fmla="*/ 522206 h 5386128"/>
                <a:gd name="connsiteX3" fmla="*/ 3124295 w 4900236"/>
                <a:gd name="connsiteY3" fmla="*/ 5282171 h 5386128"/>
                <a:gd name="connsiteX0-1" fmla="*/ 3139379 w 3139379"/>
                <a:gd name="connsiteY0-2" fmla="*/ 4759965 h 4860683"/>
                <a:gd name="connsiteX1-3" fmla="*/ 178241 w 3139379"/>
                <a:gd name="connsiteY1-4" fmla="*/ 3146984 h 4860683"/>
                <a:gd name="connsiteX2-5" fmla="*/ 1015246 w 3139379"/>
                <a:gd name="connsiteY2-6" fmla="*/ 0 h 4860683"/>
                <a:gd name="connsiteX3-7" fmla="*/ 3139379 w 3139379"/>
                <a:gd name="connsiteY3-8" fmla="*/ 4759965 h 4860683"/>
                <a:gd name="connsiteX0-9" fmla="*/ 3184761 w 3184761"/>
                <a:gd name="connsiteY0-10" fmla="*/ 4759965 h 4860683"/>
                <a:gd name="connsiteX1-11" fmla="*/ 223623 w 3184761"/>
                <a:gd name="connsiteY1-12" fmla="*/ 3146984 h 4860683"/>
                <a:gd name="connsiteX2-13" fmla="*/ 1060628 w 3184761"/>
                <a:gd name="connsiteY2-14" fmla="*/ 0 h 4860683"/>
                <a:gd name="connsiteX3-15" fmla="*/ 3184761 w 3184761"/>
                <a:gd name="connsiteY3-16" fmla="*/ 4759965 h 4860683"/>
                <a:gd name="connsiteX0-17" fmla="*/ 3102300 w 3102300"/>
                <a:gd name="connsiteY0-18" fmla="*/ 4783234 h 4881988"/>
                <a:gd name="connsiteX1-19" fmla="*/ 223623 w 3102300"/>
                <a:gd name="connsiteY1-20" fmla="*/ 3146984 h 4881988"/>
                <a:gd name="connsiteX2-21" fmla="*/ 1060628 w 3102300"/>
                <a:gd name="connsiteY2-22" fmla="*/ 0 h 4881988"/>
                <a:gd name="connsiteX3-23" fmla="*/ 3102300 w 3102300"/>
                <a:gd name="connsiteY3-24" fmla="*/ 4783234 h 4881988"/>
                <a:gd name="connsiteX0-25" fmla="*/ 3063918 w 3063918"/>
                <a:gd name="connsiteY0-26" fmla="*/ 4801830 h 4899064"/>
                <a:gd name="connsiteX1-27" fmla="*/ 223623 w 3063918"/>
                <a:gd name="connsiteY1-28" fmla="*/ 3146984 h 4899064"/>
                <a:gd name="connsiteX2-29" fmla="*/ 1060628 w 3063918"/>
                <a:gd name="connsiteY2-30" fmla="*/ 0 h 4899064"/>
                <a:gd name="connsiteX3-31" fmla="*/ 3063918 w 3063918"/>
                <a:gd name="connsiteY3-32" fmla="*/ 4801830 h 4899064"/>
                <a:gd name="connsiteX0-33" fmla="*/ 3012741 w 3012741"/>
                <a:gd name="connsiteY0-34" fmla="*/ 4826625 h 4921896"/>
                <a:gd name="connsiteX1-35" fmla="*/ 223623 w 3012741"/>
                <a:gd name="connsiteY1-36" fmla="*/ 3146984 h 4921896"/>
                <a:gd name="connsiteX2-37" fmla="*/ 1060628 w 3012741"/>
                <a:gd name="connsiteY2-38" fmla="*/ 0 h 4921896"/>
                <a:gd name="connsiteX3-39" fmla="*/ 3012741 w 3012741"/>
                <a:gd name="connsiteY3-40" fmla="*/ 4826625 h 4921896"/>
                <a:gd name="connsiteX0-41" fmla="*/ 3054016 w 3054016"/>
                <a:gd name="connsiteY0-42" fmla="*/ 4890040 h 4980607"/>
                <a:gd name="connsiteX1-43" fmla="*/ 223623 w 3054016"/>
                <a:gd name="connsiteY1-44" fmla="*/ 3146984 h 4980607"/>
                <a:gd name="connsiteX2-45" fmla="*/ 1060628 w 3054016"/>
                <a:gd name="connsiteY2-46" fmla="*/ 0 h 4980607"/>
                <a:gd name="connsiteX3-47" fmla="*/ 3054016 w 3054016"/>
                <a:gd name="connsiteY3-48" fmla="*/ 4890040 h 4980607"/>
                <a:gd name="connsiteX0-49" fmla="*/ 3054016 w 3054016"/>
                <a:gd name="connsiteY0-50" fmla="*/ 4890040 h 4990979"/>
                <a:gd name="connsiteX1-51" fmla="*/ 223623 w 3054016"/>
                <a:gd name="connsiteY1-52" fmla="*/ 3146984 h 4990979"/>
                <a:gd name="connsiteX2-53" fmla="*/ 1060628 w 3054016"/>
                <a:gd name="connsiteY2-54" fmla="*/ 0 h 4990979"/>
                <a:gd name="connsiteX3-55" fmla="*/ 3054016 w 3054016"/>
                <a:gd name="connsiteY3-56" fmla="*/ 4890040 h 49909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54016" h="4990979">
                  <a:moveTo>
                    <a:pt x="3054016" y="4890040"/>
                  </a:moveTo>
                  <a:cubicBezTo>
                    <a:pt x="1852121" y="5268143"/>
                    <a:pt x="677743" y="4561538"/>
                    <a:pt x="223623" y="3146984"/>
                  </a:cubicBezTo>
                  <a:cubicBezTo>
                    <a:pt x="-304734" y="2033011"/>
                    <a:pt x="154869" y="730896"/>
                    <a:pt x="1060628" y="0"/>
                  </a:cubicBezTo>
                  <a:lnTo>
                    <a:pt x="3054016" y="489004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31" name="타원 30"/>
            <p:cNvSpPr/>
            <p:nvPr/>
          </p:nvSpPr>
          <p:spPr>
            <a:xfrm>
              <a:off x="1796650" y="2720304"/>
              <a:ext cx="5380311" cy="56468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2750558" y="585160"/>
            <a:ext cx="7089858" cy="4284000"/>
            <a:chOff x="1010534" y="1557743"/>
            <a:chExt cx="7089858" cy="4284000"/>
          </a:xfrm>
        </p:grpSpPr>
        <p:cxnSp>
          <p:nvCxnSpPr>
            <p:cNvPr id="43" name="직선 연결선 42"/>
            <p:cNvCxnSpPr/>
            <p:nvPr/>
          </p:nvCxnSpPr>
          <p:spPr>
            <a:xfrm>
              <a:off x="1010534" y="1557743"/>
              <a:ext cx="0" cy="42840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1010534" y="5837841"/>
              <a:ext cx="7089858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2351584" y="457241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+mj-lt"/>
                <a:ea typeface="HY강B" pitchFamily="18" charset="-127"/>
              </a:rPr>
              <a:t>0</a:t>
            </a:r>
            <a:endParaRPr lang="ko-KR" altLang="en-US" sz="3200" dirty="0">
              <a:latin typeface="+mj-lt"/>
              <a:ea typeface="HY강B" pitchFamily="18" charset="-127"/>
            </a:endParaRPr>
          </a:p>
        </p:txBody>
      </p:sp>
      <p:sp>
        <p:nvSpPr>
          <p:cNvPr id="59" name="설명선 2 58"/>
          <p:cNvSpPr/>
          <p:nvPr/>
        </p:nvSpPr>
        <p:spPr>
          <a:xfrm>
            <a:off x="4363169" y="1005707"/>
            <a:ext cx="4185742" cy="530478"/>
          </a:xfrm>
          <a:prstGeom prst="borderCallout2">
            <a:avLst>
              <a:gd name="adj1" fmla="val 21623"/>
              <a:gd name="adj2" fmla="val -125"/>
              <a:gd name="adj3" fmla="val 21623"/>
              <a:gd name="adj4" fmla="val -30255"/>
              <a:gd name="adj5" fmla="val 253271"/>
              <a:gd name="adj6" fmla="val -30371"/>
            </a:avLst>
          </a:pr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C00000"/>
                </a:solidFill>
                <a:latin typeface="+mj-lt"/>
              </a:rPr>
              <a:t>   </a:t>
            </a:r>
            <a:r>
              <a:rPr lang="zh-CN" altLang="ko-KR" sz="1600" b="1" dirty="0">
                <a:solidFill>
                  <a:schemeClr val="tx1"/>
                </a:solidFill>
                <a:latin typeface="+mj-lt"/>
              </a:rPr>
              <a:t>人所看的罪恶的标准</a:t>
            </a:r>
            <a:endParaRPr lang="zh-CN" altLang="ko-KR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2927648" y="2492896"/>
            <a:ext cx="64087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>
            <a:off x="3021302" y="4864804"/>
            <a:ext cx="59328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모서리가 둥근 직사각형 65"/>
          <p:cNvSpPr/>
          <p:nvPr/>
        </p:nvSpPr>
        <p:spPr>
          <a:xfrm>
            <a:off x="1611236" y="5835916"/>
            <a:ext cx="8964996" cy="9493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dirty="0"/>
              <a:t>因为从里面，就是从人心里，发出恶念、苟合、偷盗、凶杀、奸淫、贪婪、邪恶、诡诈、淫荡、嫉妒、谤讟、骄傲、狂妄。这一切的恶都是从里面出来，且能污秽人。”</a:t>
            </a:r>
            <a:endParaRPr dirty="0"/>
          </a:p>
          <a:p>
            <a:pPr algn="r"/>
            <a:r>
              <a:rPr lang="en-US" dirty="0"/>
              <a:t>——</a:t>
            </a:r>
            <a:r>
              <a:rPr dirty="0"/>
              <a:t>马可福音 7:21-23 </a:t>
            </a:r>
            <a:endParaRPr dirty="0"/>
          </a:p>
        </p:txBody>
      </p:sp>
      <p:sp>
        <p:nvSpPr>
          <p:cNvPr id="64" name="TextBox 63"/>
          <p:cNvSpPr txBox="1"/>
          <p:nvPr/>
        </p:nvSpPr>
        <p:spPr>
          <a:xfrm>
            <a:off x="3321800" y="165780"/>
            <a:ext cx="5632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ko-KR" sz="2800" b="1" dirty="0"/>
              <a:t>心灵等次</a:t>
            </a:r>
            <a:endParaRPr lang="zh-CN" altLang="ko-KR" sz="2800" b="1" dirty="0"/>
          </a:p>
        </p:txBody>
      </p:sp>
      <p:sp>
        <p:nvSpPr>
          <p:cNvPr id="71" name="자유형 70"/>
          <p:cNvSpPr/>
          <p:nvPr/>
        </p:nvSpPr>
        <p:spPr>
          <a:xfrm>
            <a:off x="4241800" y="3314700"/>
            <a:ext cx="3975100" cy="256028"/>
          </a:xfrm>
          <a:custGeom>
            <a:avLst/>
            <a:gdLst>
              <a:gd name="connsiteX0" fmla="*/ 0 w 3975100"/>
              <a:gd name="connsiteY0" fmla="*/ 114300 h 256028"/>
              <a:gd name="connsiteX1" fmla="*/ 50800 w 3975100"/>
              <a:gd name="connsiteY1" fmla="*/ 50800 h 256028"/>
              <a:gd name="connsiteX2" fmla="*/ 127000 w 3975100"/>
              <a:gd name="connsiteY2" fmla="*/ 0 h 256028"/>
              <a:gd name="connsiteX3" fmla="*/ 304800 w 3975100"/>
              <a:gd name="connsiteY3" fmla="*/ 12700 h 256028"/>
              <a:gd name="connsiteX4" fmla="*/ 342900 w 3975100"/>
              <a:gd name="connsiteY4" fmla="*/ 38100 h 256028"/>
              <a:gd name="connsiteX5" fmla="*/ 381000 w 3975100"/>
              <a:gd name="connsiteY5" fmla="*/ 76200 h 256028"/>
              <a:gd name="connsiteX6" fmla="*/ 419100 w 3975100"/>
              <a:gd name="connsiteY6" fmla="*/ 127000 h 256028"/>
              <a:gd name="connsiteX7" fmla="*/ 495300 w 3975100"/>
              <a:gd name="connsiteY7" fmla="*/ 177800 h 256028"/>
              <a:gd name="connsiteX8" fmla="*/ 571500 w 3975100"/>
              <a:gd name="connsiteY8" fmla="*/ 215900 h 256028"/>
              <a:gd name="connsiteX9" fmla="*/ 622300 w 3975100"/>
              <a:gd name="connsiteY9" fmla="*/ 254000 h 256028"/>
              <a:gd name="connsiteX10" fmla="*/ 850900 w 3975100"/>
              <a:gd name="connsiteY10" fmla="*/ 241300 h 256028"/>
              <a:gd name="connsiteX11" fmla="*/ 965200 w 3975100"/>
              <a:gd name="connsiteY11" fmla="*/ 177800 h 256028"/>
              <a:gd name="connsiteX12" fmla="*/ 1003300 w 3975100"/>
              <a:gd name="connsiteY12" fmla="*/ 152400 h 256028"/>
              <a:gd name="connsiteX13" fmla="*/ 1041400 w 3975100"/>
              <a:gd name="connsiteY13" fmla="*/ 127000 h 256028"/>
              <a:gd name="connsiteX14" fmla="*/ 1079500 w 3975100"/>
              <a:gd name="connsiteY14" fmla="*/ 114300 h 256028"/>
              <a:gd name="connsiteX15" fmla="*/ 1155700 w 3975100"/>
              <a:gd name="connsiteY15" fmla="*/ 127000 h 256028"/>
              <a:gd name="connsiteX16" fmla="*/ 1193800 w 3975100"/>
              <a:gd name="connsiteY16" fmla="*/ 152400 h 256028"/>
              <a:gd name="connsiteX17" fmla="*/ 1231900 w 3975100"/>
              <a:gd name="connsiteY17" fmla="*/ 165100 h 256028"/>
              <a:gd name="connsiteX18" fmla="*/ 1371600 w 3975100"/>
              <a:gd name="connsiteY18" fmla="*/ 152400 h 256028"/>
              <a:gd name="connsiteX19" fmla="*/ 1384300 w 3975100"/>
              <a:gd name="connsiteY19" fmla="*/ 101600 h 256028"/>
              <a:gd name="connsiteX20" fmla="*/ 1422400 w 3975100"/>
              <a:gd name="connsiteY20" fmla="*/ 76200 h 256028"/>
              <a:gd name="connsiteX21" fmla="*/ 1447800 w 3975100"/>
              <a:gd name="connsiteY21" fmla="*/ 38100 h 256028"/>
              <a:gd name="connsiteX22" fmla="*/ 1498600 w 3975100"/>
              <a:gd name="connsiteY22" fmla="*/ 25400 h 256028"/>
              <a:gd name="connsiteX23" fmla="*/ 1536700 w 3975100"/>
              <a:gd name="connsiteY23" fmla="*/ 12700 h 256028"/>
              <a:gd name="connsiteX24" fmla="*/ 1638300 w 3975100"/>
              <a:gd name="connsiteY24" fmla="*/ 25400 h 256028"/>
              <a:gd name="connsiteX25" fmla="*/ 1676400 w 3975100"/>
              <a:gd name="connsiteY25" fmla="*/ 63500 h 256028"/>
              <a:gd name="connsiteX26" fmla="*/ 1727200 w 3975100"/>
              <a:gd name="connsiteY26" fmla="*/ 88900 h 256028"/>
              <a:gd name="connsiteX27" fmla="*/ 1752600 w 3975100"/>
              <a:gd name="connsiteY27" fmla="*/ 127000 h 256028"/>
              <a:gd name="connsiteX28" fmla="*/ 1866900 w 3975100"/>
              <a:gd name="connsiteY28" fmla="*/ 190500 h 256028"/>
              <a:gd name="connsiteX29" fmla="*/ 1955800 w 3975100"/>
              <a:gd name="connsiteY29" fmla="*/ 203200 h 256028"/>
              <a:gd name="connsiteX30" fmla="*/ 2133600 w 3975100"/>
              <a:gd name="connsiteY30" fmla="*/ 190500 h 256028"/>
              <a:gd name="connsiteX31" fmla="*/ 2260600 w 3975100"/>
              <a:gd name="connsiteY31" fmla="*/ 139700 h 256028"/>
              <a:gd name="connsiteX32" fmla="*/ 2476500 w 3975100"/>
              <a:gd name="connsiteY32" fmla="*/ 152400 h 256028"/>
              <a:gd name="connsiteX33" fmla="*/ 2514600 w 3975100"/>
              <a:gd name="connsiteY33" fmla="*/ 114300 h 256028"/>
              <a:gd name="connsiteX34" fmla="*/ 2552700 w 3975100"/>
              <a:gd name="connsiteY34" fmla="*/ 88900 h 256028"/>
              <a:gd name="connsiteX35" fmla="*/ 2641600 w 3975100"/>
              <a:gd name="connsiteY35" fmla="*/ 101600 h 256028"/>
              <a:gd name="connsiteX36" fmla="*/ 2679700 w 3975100"/>
              <a:gd name="connsiteY36" fmla="*/ 127000 h 256028"/>
              <a:gd name="connsiteX37" fmla="*/ 2730500 w 3975100"/>
              <a:gd name="connsiteY37" fmla="*/ 139700 h 256028"/>
              <a:gd name="connsiteX38" fmla="*/ 2768600 w 3975100"/>
              <a:gd name="connsiteY38" fmla="*/ 114300 h 256028"/>
              <a:gd name="connsiteX39" fmla="*/ 2844800 w 3975100"/>
              <a:gd name="connsiteY39" fmla="*/ 50800 h 256028"/>
              <a:gd name="connsiteX40" fmla="*/ 2882900 w 3975100"/>
              <a:gd name="connsiteY40" fmla="*/ 38100 h 256028"/>
              <a:gd name="connsiteX41" fmla="*/ 3302000 w 3975100"/>
              <a:gd name="connsiteY41" fmla="*/ 50800 h 256028"/>
              <a:gd name="connsiteX42" fmla="*/ 3327400 w 3975100"/>
              <a:gd name="connsiteY42" fmla="*/ 88900 h 256028"/>
              <a:gd name="connsiteX43" fmla="*/ 3365500 w 3975100"/>
              <a:gd name="connsiteY43" fmla="*/ 114300 h 256028"/>
              <a:gd name="connsiteX44" fmla="*/ 3390900 w 3975100"/>
              <a:gd name="connsiteY44" fmla="*/ 152400 h 256028"/>
              <a:gd name="connsiteX45" fmla="*/ 3467100 w 3975100"/>
              <a:gd name="connsiteY45" fmla="*/ 190500 h 256028"/>
              <a:gd name="connsiteX46" fmla="*/ 3619500 w 3975100"/>
              <a:gd name="connsiteY46" fmla="*/ 177800 h 256028"/>
              <a:gd name="connsiteX47" fmla="*/ 3657600 w 3975100"/>
              <a:gd name="connsiteY47" fmla="*/ 101600 h 256028"/>
              <a:gd name="connsiteX48" fmla="*/ 3746500 w 3975100"/>
              <a:gd name="connsiteY48" fmla="*/ 50800 h 256028"/>
              <a:gd name="connsiteX49" fmla="*/ 3975100 w 3975100"/>
              <a:gd name="connsiteY49" fmla="*/ 63500 h 25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975100" h="256028">
                <a:moveTo>
                  <a:pt x="0" y="114300"/>
                </a:moveTo>
                <a:cubicBezTo>
                  <a:pt x="16933" y="93133"/>
                  <a:pt x="30652" y="68933"/>
                  <a:pt x="50800" y="50800"/>
                </a:cubicBezTo>
                <a:cubicBezTo>
                  <a:pt x="73491" y="30379"/>
                  <a:pt x="127000" y="0"/>
                  <a:pt x="127000" y="0"/>
                </a:cubicBezTo>
                <a:cubicBezTo>
                  <a:pt x="186267" y="4233"/>
                  <a:pt x="246286" y="2374"/>
                  <a:pt x="304800" y="12700"/>
                </a:cubicBezTo>
                <a:cubicBezTo>
                  <a:pt x="319831" y="15353"/>
                  <a:pt x="331174" y="28329"/>
                  <a:pt x="342900" y="38100"/>
                </a:cubicBezTo>
                <a:cubicBezTo>
                  <a:pt x="356698" y="49598"/>
                  <a:pt x="369311" y="62563"/>
                  <a:pt x="381000" y="76200"/>
                </a:cubicBezTo>
                <a:cubicBezTo>
                  <a:pt x="394775" y="92271"/>
                  <a:pt x="403280" y="112938"/>
                  <a:pt x="419100" y="127000"/>
                </a:cubicBezTo>
                <a:cubicBezTo>
                  <a:pt x="441916" y="147281"/>
                  <a:pt x="469900" y="160867"/>
                  <a:pt x="495300" y="177800"/>
                </a:cubicBezTo>
                <a:cubicBezTo>
                  <a:pt x="544539" y="210626"/>
                  <a:pt x="518920" y="198373"/>
                  <a:pt x="571500" y="215900"/>
                </a:cubicBezTo>
                <a:cubicBezTo>
                  <a:pt x="588433" y="228600"/>
                  <a:pt x="601220" y="252084"/>
                  <a:pt x="622300" y="254000"/>
                </a:cubicBezTo>
                <a:cubicBezTo>
                  <a:pt x="698304" y="260909"/>
                  <a:pt x="774926" y="248536"/>
                  <a:pt x="850900" y="241300"/>
                </a:cubicBezTo>
                <a:cubicBezTo>
                  <a:pt x="890019" y="237574"/>
                  <a:pt x="941579" y="193548"/>
                  <a:pt x="965200" y="177800"/>
                </a:cubicBezTo>
                <a:lnTo>
                  <a:pt x="1003300" y="152400"/>
                </a:lnTo>
                <a:cubicBezTo>
                  <a:pt x="1016000" y="143933"/>
                  <a:pt x="1026920" y="131827"/>
                  <a:pt x="1041400" y="127000"/>
                </a:cubicBezTo>
                <a:lnTo>
                  <a:pt x="1079500" y="114300"/>
                </a:lnTo>
                <a:cubicBezTo>
                  <a:pt x="1104900" y="118533"/>
                  <a:pt x="1131271" y="118857"/>
                  <a:pt x="1155700" y="127000"/>
                </a:cubicBezTo>
                <a:cubicBezTo>
                  <a:pt x="1170180" y="131827"/>
                  <a:pt x="1180148" y="145574"/>
                  <a:pt x="1193800" y="152400"/>
                </a:cubicBezTo>
                <a:cubicBezTo>
                  <a:pt x="1205774" y="158387"/>
                  <a:pt x="1219200" y="160867"/>
                  <a:pt x="1231900" y="165100"/>
                </a:cubicBezTo>
                <a:cubicBezTo>
                  <a:pt x="1278467" y="160867"/>
                  <a:pt x="1328438" y="170384"/>
                  <a:pt x="1371600" y="152400"/>
                </a:cubicBezTo>
                <a:cubicBezTo>
                  <a:pt x="1387712" y="145687"/>
                  <a:pt x="1374618" y="116123"/>
                  <a:pt x="1384300" y="101600"/>
                </a:cubicBezTo>
                <a:cubicBezTo>
                  <a:pt x="1392767" y="88900"/>
                  <a:pt x="1409700" y="84667"/>
                  <a:pt x="1422400" y="76200"/>
                </a:cubicBezTo>
                <a:cubicBezTo>
                  <a:pt x="1430867" y="63500"/>
                  <a:pt x="1435100" y="46567"/>
                  <a:pt x="1447800" y="38100"/>
                </a:cubicBezTo>
                <a:cubicBezTo>
                  <a:pt x="1462323" y="28418"/>
                  <a:pt x="1481817" y="30195"/>
                  <a:pt x="1498600" y="25400"/>
                </a:cubicBezTo>
                <a:cubicBezTo>
                  <a:pt x="1511472" y="21722"/>
                  <a:pt x="1524000" y="16933"/>
                  <a:pt x="1536700" y="12700"/>
                </a:cubicBezTo>
                <a:cubicBezTo>
                  <a:pt x="1570567" y="16933"/>
                  <a:pt x="1606225" y="13736"/>
                  <a:pt x="1638300" y="25400"/>
                </a:cubicBezTo>
                <a:cubicBezTo>
                  <a:pt x="1655179" y="31538"/>
                  <a:pt x="1661785" y="53061"/>
                  <a:pt x="1676400" y="63500"/>
                </a:cubicBezTo>
                <a:cubicBezTo>
                  <a:pt x="1691806" y="74504"/>
                  <a:pt x="1710267" y="80433"/>
                  <a:pt x="1727200" y="88900"/>
                </a:cubicBezTo>
                <a:cubicBezTo>
                  <a:pt x="1735667" y="101600"/>
                  <a:pt x="1741113" y="116949"/>
                  <a:pt x="1752600" y="127000"/>
                </a:cubicBezTo>
                <a:cubicBezTo>
                  <a:pt x="1782776" y="153404"/>
                  <a:pt x="1824907" y="182101"/>
                  <a:pt x="1866900" y="190500"/>
                </a:cubicBezTo>
                <a:cubicBezTo>
                  <a:pt x="1896253" y="196371"/>
                  <a:pt x="1926167" y="198967"/>
                  <a:pt x="1955800" y="203200"/>
                </a:cubicBezTo>
                <a:cubicBezTo>
                  <a:pt x="2015067" y="198967"/>
                  <a:pt x="2074840" y="199314"/>
                  <a:pt x="2133600" y="190500"/>
                </a:cubicBezTo>
                <a:cubicBezTo>
                  <a:pt x="2178438" y="183774"/>
                  <a:pt x="2220729" y="159636"/>
                  <a:pt x="2260600" y="139700"/>
                </a:cubicBezTo>
                <a:cubicBezTo>
                  <a:pt x="2294762" y="144956"/>
                  <a:pt x="2418135" y="185751"/>
                  <a:pt x="2476500" y="152400"/>
                </a:cubicBezTo>
                <a:cubicBezTo>
                  <a:pt x="2492094" y="143489"/>
                  <a:pt x="2500802" y="125798"/>
                  <a:pt x="2514600" y="114300"/>
                </a:cubicBezTo>
                <a:cubicBezTo>
                  <a:pt x="2526326" y="104529"/>
                  <a:pt x="2540000" y="97367"/>
                  <a:pt x="2552700" y="88900"/>
                </a:cubicBezTo>
                <a:cubicBezTo>
                  <a:pt x="2582333" y="93133"/>
                  <a:pt x="2612928" y="92998"/>
                  <a:pt x="2641600" y="101600"/>
                </a:cubicBezTo>
                <a:cubicBezTo>
                  <a:pt x="2656220" y="105986"/>
                  <a:pt x="2665671" y="120987"/>
                  <a:pt x="2679700" y="127000"/>
                </a:cubicBezTo>
                <a:cubicBezTo>
                  <a:pt x="2695743" y="133876"/>
                  <a:pt x="2713567" y="135467"/>
                  <a:pt x="2730500" y="139700"/>
                </a:cubicBezTo>
                <a:cubicBezTo>
                  <a:pt x="2743200" y="131233"/>
                  <a:pt x="2756874" y="124071"/>
                  <a:pt x="2768600" y="114300"/>
                </a:cubicBezTo>
                <a:cubicBezTo>
                  <a:pt x="2810731" y="79191"/>
                  <a:pt x="2797502" y="74449"/>
                  <a:pt x="2844800" y="50800"/>
                </a:cubicBezTo>
                <a:cubicBezTo>
                  <a:pt x="2856774" y="44813"/>
                  <a:pt x="2870200" y="42333"/>
                  <a:pt x="2882900" y="38100"/>
                </a:cubicBezTo>
                <a:cubicBezTo>
                  <a:pt x="3022600" y="42333"/>
                  <a:pt x="3163140" y="34930"/>
                  <a:pt x="3302000" y="50800"/>
                </a:cubicBezTo>
                <a:cubicBezTo>
                  <a:pt x="3317165" y="52533"/>
                  <a:pt x="3316607" y="78107"/>
                  <a:pt x="3327400" y="88900"/>
                </a:cubicBezTo>
                <a:cubicBezTo>
                  <a:pt x="3338193" y="99693"/>
                  <a:pt x="3352800" y="105833"/>
                  <a:pt x="3365500" y="114300"/>
                </a:cubicBezTo>
                <a:cubicBezTo>
                  <a:pt x="3373967" y="127000"/>
                  <a:pt x="3380107" y="141607"/>
                  <a:pt x="3390900" y="152400"/>
                </a:cubicBezTo>
                <a:cubicBezTo>
                  <a:pt x="3415519" y="177019"/>
                  <a:pt x="3436112" y="180171"/>
                  <a:pt x="3467100" y="190500"/>
                </a:cubicBezTo>
                <a:cubicBezTo>
                  <a:pt x="3517900" y="186267"/>
                  <a:pt x="3570485" y="191804"/>
                  <a:pt x="3619500" y="177800"/>
                </a:cubicBezTo>
                <a:cubicBezTo>
                  <a:pt x="3647256" y="169870"/>
                  <a:pt x="3644520" y="117950"/>
                  <a:pt x="3657600" y="101600"/>
                </a:cubicBezTo>
                <a:cubicBezTo>
                  <a:pt x="3669567" y="86641"/>
                  <a:pt x="3734000" y="57050"/>
                  <a:pt x="3746500" y="50800"/>
                </a:cubicBezTo>
                <a:cubicBezTo>
                  <a:pt x="3966626" y="63749"/>
                  <a:pt x="3890309" y="63500"/>
                  <a:pt x="3975100" y="63500"/>
                </a:cubicBezTo>
              </a:path>
            </a:pathLst>
          </a:cu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3518" y="966756"/>
            <a:ext cx="9020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ko-K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恶</a:t>
            </a:r>
            <a:endParaRPr lang="zh-CN" altLang="ko-KR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54156" y="3661029"/>
            <a:ext cx="128447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zh-CN" alt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善</a:t>
            </a:r>
            <a:endParaRPr lang="en-US" altLang="ko-KR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altLang="ko-KR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272222" y="3587509"/>
            <a:ext cx="171956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zh-CN" altLang="ko-K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罪</a:t>
            </a:r>
            <a:endParaRPr lang="zh-CN" altLang="ko-KR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설명선 2 24"/>
          <p:cNvSpPr/>
          <p:nvPr/>
        </p:nvSpPr>
        <p:spPr>
          <a:xfrm>
            <a:off x="4363169" y="4941168"/>
            <a:ext cx="4185742" cy="461998"/>
          </a:xfrm>
          <a:prstGeom prst="borderCallout2">
            <a:avLst>
              <a:gd name="adj1" fmla="val 49799"/>
              <a:gd name="adj2" fmla="val -125"/>
              <a:gd name="adj3" fmla="val 51457"/>
              <a:gd name="adj4" fmla="val -30045"/>
              <a:gd name="adj5" fmla="val -21863"/>
              <a:gd name="adj6" fmla="val -30161"/>
            </a:avLst>
          </a:pr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158414" y="4888701"/>
            <a:ext cx="4572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ko-KR" sz="2400" b="1" dirty="0"/>
              <a:t>神所看的善恶的标准</a:t>
            </a:r>
            <a:endParaRPr lang="zh-CN" altLang="ko-KR" sz="2400" b="1" dirty="0"/>
          </a:p>
        </p:txBody>
      </p:sp>
      <p:sp>
        <p:nvSpPr>
          <p:cNvPr id="5" name="下箭头 4"/>
          <p:cNvSpPr/>
          <p:nvPr/>
        </p:nvSpPr>
        <p:spPr>
          <a:xfrm>
            <a:off x="6097270" y="5403215"/>
            <a:ext cx="89535" cy="469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/>
          <p:cNvSpPr/>
          <p:nvPr/>
        </p:nvSpPr>
        <p:spPr>
          <a:xfrm>
            <a:off x="0" y="-8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2060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7195" y="356152"/>
            <a:ext cx="4703026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罪和犯罪</a:t>
            </a:r>
            <a:endParaRPr lang="zh-CN" altLang="en-US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109616" y="3420370"/>
            <a:ext cx="1174585" cy="1123804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 dirty="0">
                <a:latin typeface="+mn-ea"/>
              </a:rPr>
              <a:t>感冒</a:t>
            </a:r>
            <a:endParaRPr lang="zh-CN" b="1" dirty="0">
              <a:latin typeface="+mn-ea"/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3529946" y="2599958"/>
            <a:ext cx="0" cy="504056"/>
          </a:xfrm>
          <a:prstGeom prst="straightConnector1">
            <a:avLst/>
          </a:prstGeom>
          <a:ln w="4762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4298601" y="4038414"/>
            <a:ext cx="504000" cy="148892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 rot="18900000">
            <a:off x="4032201" y="3410523"/>
            <a:ext cx="504000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 rot="20100000">
            <a:off x="4202982" y="3717593"/>
            <a:ext cx="504000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635500" y="2924810"/>
            <a:ext cx="1895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b="1" dirty="0">
                <a:solidFill>
                  <a:schemeClr val="tx1"/>
                </a:solidFill>
                <a:latin typeface="+mn-ea"/>
              </a:rPr>
              <a:t>咳嗽</a:t>
            </a:r>
            <a:endParaRPr lang="zh-CN" altLang="ko-KR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94555" y="3419475"/>
            <a:ext cx="2014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b="1" dirty="0">
                <a:solidFill>
                  <a:schemeClr val="tx1"/>
                </a:solidFill>
                <a:latin typeface="+mn-ea"/>
              </a:rPr>
              <a:t>咳嗽</a:t>
            </a:r>
            <a:endParaRPr lang="zh-CN" altLang="ko-KR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98390" y="4029710"/>
            <a:ext cx="1607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b="1" dirty="0">
                <a:solidFill>
                  <a:schemeClr val="tx1"/>
                </a:solidFill>
                <a:latin typeface="+mn-ea"/>
              </a:rPr>
              <a:t>流鼻涕</a:t>
            </a:r>
            <a:endParaRPr lang="zh-CN" altLang="ko-KR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65" name="직선 화살표 연결선 64"/>
          <p:cNvCxnSpPr/>
          <p:nvPr/>
        </p:nvCxnSpPr>
        <p:spPr>
          <a:xfrm>
            <a:off x="3547145" y="4756540"/>
            <a:ext cx="0" cy="939762"/>
          </a:xfrm>
          <a:prstGeom prst="straightConnector1">
            <a:avLst/>
          </a:prstGeom>
          <a:ln w="4762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927648" y="5800248"/>
            <a:ext cx="16464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2000" b="1" dirty="0">
                <a:latin typeface="+mn-ea"/>
              </a:rPr>
              <a:t>死亡（肉体）</a:t>
            </a:r>
            <a:endParaRPr lang="zh-CN" altLang="ko-KR" sz="2000" b="1" dirty="0">
              <a:latin typeface="+mn-ea"/>
            </a:endParaRPr>
          </a:p>
        </p:txBody>
      </p:sp>
      <p:cxnSp>
        <p:nvCxnSpPr>
          <p:cNvPr id="71" name="직선 화살표 연결선 70"/>
          <p:cNvCxnSpPr/>
          <p:nvPr/>
        </p:nvCxnSpPr>
        <p:spPr>
          <a:xfrm>
            <a:off x="7055593" y="2600462"/>
            <a:ext cx="0" cy="504056"/>
          </a:xfrm>
          <a:prstGeom prst="straightConnector1">
            <a:avLst/>
          </a:prstGeom>
          <a:ln w="4762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화살표 연결선 71"/>
          <p:cNvCxnSpPr/>
          <p:nvPr/>
        </p:nvCxnSpPr>
        <p:spPr>
          <a:xfrm>
            <a:off x="7824248" y="4029626"/>
            <a:ext cx="504000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/>
          <p:cNvCxnSpPr/>
          <p:nvPr/>
        </p:nvCxnSpPr>
        <p:spPr>
          <a:xfrm rot="18900000">
            <a:off x="7557848" y="3401735"/>
            <a:ext cx="504000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/>
          <p:nvPr/>
        </p:nvCxnSpPr>
        <p:spPr>
          <a:xfrm rot="1500000">
            <a:off x="7728629" y="4353855"/>
            <a:ext cx="504000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/>
          <p:nvPr/>
        </p:nvCxnSpPr>
        <p:spPr>
          <a:xfrm rot="20100000">
            <a:off x="7728629" y="3708805"/>
            <a:ext cx="504000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 rot="2700000">
            <a:off x="7557849" y="4641569"/>
            <a:ext cx="504000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340090" y="3333750"/>
            <a:ext cx="2306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b="1" dirty="0">
                <a:solidFill>
                  <a:schemeClr val="tx1"/>
                </a:solidFill>
                <a:latin typeface="+mn-ea"/>
              </a:rPr>
              <a:t>恨人</a:t>
            </a:r>
            <a:endParaRPr lang="zh-CN" altLang="ko-KR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205470" y="2710180"/>
            <a:ext cx="2440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b="1" dirty="0">
                <a:solidFill>
                  <a:schemeClr val="tx1"/>
                </a:solidFill>
                <a:latin typeface="+mn-ea"/>
              </a:rPr>
              <a:t>说谎</a:t>
            </a:r>
            <a:endParaRPr lang="zh-CN" altLang="ko-KR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444865" y="3844925"/>
            <a:ext cx="247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b="1" dirty="0">
                <a:solidFill>
                  <a:schemeClr val="tx1"/>
                </a:solidFill>
                <a:latin typeface="+mn-ea"/>
              </a:rPr>
              <a:t>杀人</a:t>
            </a:r>
            <a:endParaRPr lang="zh-CN" altLang="ko-KR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076565" y="4819650"/>
            <a:ext cx="3329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b="1" dirty="0">
                <a:solidFill>
                  <a:schemeClr val="tx1"/>
                </a:solidFill>
                <a:latin typeface="+mn-ea"/>
              </a:rPr>
              <a:t>嫉妒</a:t>
            </a:r>
            <a:endParaRPr lang="zh-CN" altLang="ko-KR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82" name="직선 화살표 연결선 81"/>
          <p:cNvCxnSpPr/>
          <p:nvPr/>
        </p:nvCxnSpPr>
        <p:spPr>
          <a:xfrm>
            <a:off x="7176176" y="4665552"/>
            <a:ext cx="0" cy="939762"/>
          </a:xfrm>
          <a:prstGeom prst="straightConnector1">
            <a:avLst/>
          </a:prstGeom>
          <a:ln w="4762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609080" y="2200910"/>
            <a:ext cx="4187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zh-CN" altLang="ko-KR" sz="2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亚当</a:t>
            </a:r>
            <a:endParaRPr lang="zh-CN" altLang="ko-KR" sz="20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85" name="직선 화살표 연결선 84"/>
          <p:cNvCxnSpPr/>
          <p:nvPr/>
        </p:nvCxnSpPr>
        <p:spPr>
          <a:xfrm>
            <a:off x="7055593" y="1643772"/>
            <a:ext cx="0" cy="504056"/>
          </a:xfrm>
          <a:prstGeom prst="straightConnector1">
            <a:avLst/>
          </a:prstGeom>
          <a:ln w="4762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708775" y="1124585"/>
            <a:ext cx="2159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撒旦</a:t>
            </a:r>
            <a:endParaRPr lang="zh-CN" altLang="ko-KR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6530446" y="3455107"/>
            <a:ext cx="1066186" cy="1123804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+mn-ea"/>
              </a:rPr>
              <a:t>罪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32979" y="449120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b="1" dirty="0">
              <a:solidFill>
                <a:srgbClr val="009900"/>
              </a:solidFill>
              <a:latin typeface="+mn-e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35645" y="4356100"/>
            <a:ext cx="3151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b="1" dirty="0">
                <a:solidFill>
                  <a:schemeClr val="tx1"/>
                </a:solidFill>
                <a:latin typeface="+mn-ea"/>
              </a:rPr>
              <a:t>争吵</a:t>
            </a:r>
            <a:endParaRPr lang="zh-CN" altLang="ko-KR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09595" y="2007235"/>
            <a:ext cx="32759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1600" b="1" dirty="0">
                <a:latin typeface="+mn-ea"/>
              </a:rPr>
              <a:t>病菌</a:t>
            </a:r>
            <a:endParaRPr lang="zh-CN" altLang="ko-KR" sz="1600" b="1" dirty="0">
              <a:latin typeface="+mn-e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58438" y="5826544"/>
            <a:ext cx="1617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2000" b="1" dirty="0">
                <a:latin typeface="+mn-ea"/>
              </a:rPr>
              <a:t>死亡（灵魂）</a:t>
            </a:r>
            <a:endParaRPr lang="zh-CN" altLang="ko-KR" sz="2000" b="1" dirty="0">
              <a:latin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en-US" altLang="ko-KR" b="1" dirty="0">
            <a:solidFill>
              <a:srgbClr val="009900"/>
            </a:solidFill>
            <a:latin typeface="Aharoni" panose="02010803020104030203" pitchFamily="2" charset="-79"/>
            <a:cs typeface="Aharoni" panose="02010803020104030203" pitchFamily="2" charset="-79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531</Words>
  <Application>WPS 演示</Application>
  <PresentationFormat>와이드스크린</PresentationFormat>
  <Paragraphs>134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0" baseType="lpstr">
      <vt:lpstr>Arial</vt:lpstr>
      <vt:lpstr>宋体</vt:lpstr>
      <vt:lpstr>Wingdings</vt:lpstr>
      <vt:lpstr>Aharoni</vt:lpstr>
      <vt:lpstr>Yu Gothic UI Semibold</vt:lpstr>
      <vt:lpstr>함초롬바탕</vt:lpstr>
      <vt:lpstr>黑体</vt:lpstr>
      <vt:lpstr>10X10 Bold</vt:lpstr>
      <vt:lpstr>Malgun Gothic</vt:lpstr>
      <vt:lpstr>10X10</vt:lpstr>
      <vt:lpstr>HY강B</vt:lpstr>
      <vt:lpstr>Calibri</vt:lpstr>
      <vt:lpstr>等线</vt:lpstr>
      <vt:lpstr>微软雅黑</vt:lpstr>
      <vt:lpstr>Arial Unicode MS</vt:lpstr>
      <vt:lpstr>Calibri Light</vt:lpstr>
      <vt:lpstr>BatangChe</vt:lpstr>
      <vt:lpstr>New Press Eroded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IYF</dc:creator>
  <cp:lastModifiedBy>pangwang</cp:lastModifiedBy>
  <cp:revision>28</cp:revision>
  <dcterms:created xsi:type="dcterms:W3CDTF">2019-06-01T01:01:00Z</dcterms:created>
  <dcterms:modified xsi:type="dcterms:W3CDTF">2022-11-29T08:27:06Z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2052-11.8.2.8506</vt:lpwstr>
  </property>
</Properties>
</file>