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6E04"/>
    <a:srgbClr val="FAB5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33" autoAdjust="0"/>
    <p:restoredTop sz="94660"/>
  </p:normalViewPr>
  <p:slideViewPr>
    <p:cSldViewPr snapToGrid="0">
      <p:cViewPr varScale="1">
        <p:scale>
          <a:sx n="63" d="100"/>
          <a:sy n="63" d="100"/>
        </p:scale>
        <p:origin x="102" y="10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C8A25-ADEC-4F87-953F-AAD7545972A0}" type="datetimeFigureOut">
              <a:rPr lang="ko-KR" altLang="en-US" smtClean="0"/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209AF-7F91-4ABF-AD95-337628523F23}" type="slidenum">
              <a:rPr lang="ko-KR" altLang="en-US" smtClean="0"/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  <a:endParaRPr lang="ko-KR" altLang="en-US" smtClean="0"/>
          </a:p>
          <a:p>
            <a:pPr lvl="1"/>
            <a:r>
              <a:rPr lang="ko-KR" altLang="en-US" smtClean="0"/>
              <a:t>둘째 수준</a:t>
            </a:r>
            <a:endParaRPr lang="ko-KR" altLang="en-US" smtClean="0"/>
          </a:p>
          <a:p>
            <a:pPr lvl="2"/>
            <a:r>
              <a:rPr lang="ko-KR" altLang="en-US" smtClean="0"/>
              <a:t>셋째 수준</a:t>
            </a:r>
            <a:endParaRPr lang="ko-KR" altLang="en-US" smtClean="0"/>
          </a:p>
          <a:p>
            <a:pPr lvl="3"/>
            <a:r>
              <a:rPr lang="ko-KR" altLang="en-US" smtClean="0"/>
              <a:t>넷째 수준</a:t>
            </a:r>
            <a:endParaRPr lang="ko-KR" altLang="en-US" smtClean="0"/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C8A25-ADEC-4F87-953F-AAD7545972A0}" type="datetimeFigureOut">
              <a:rPr lang="ko-KR" altLang="en-US" smtClean="0"/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209AF-7F91-4ABF-AD95-337628523F23}" type="slidenum">
              <a:rPr lang="ko-KR" altLang="en-US" smtClean="0"/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  <a:endParaRPr lang="ko-KR" altLang="en-US" smtClean="0"/>
          </a:p>
          <a:p>
            <a:pPr lvl="1"/>
            <a:r>
              <a:rPr lang="ko-KR" altLang="en-US" smtClean="0"/>
              <a:t>둘째 수준</a:t>
            </a:r>
            <a:endParaRPr lang="ko-KR" altLang="en-US" smtClean="0"/>
          </a:p>
          <a:p>
            <a:pPr lvl="2"/>
            <a:r>
              <a:rPr lang="ko-KR" altLang="en-US" smtClean="0"/>
              <a:t>셋째 수준</a:t>
            </a:r>
            <a:endParaRPr lang="ko-KR" altLang="en-US" smtClean="0"/>
          </a:p>
          <a:p>
            <a:pPr lvl="3"/>
            <a:r>
              <a:rPr lang="ko-KR" altLang="en-US" smtClean="0"/>
              <a:t>넷째 수준</a:t>
            </a:r>
            <a:endParaRPr lang="ko-KR" altLang="en-US" smtClean="0"/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C8A25-ADEC-4F87-953F-AAD7545972A0}" type="datetimeFigureOut">
              <a:rPr lang="ko-KR" altLang="en-US" smtClean="0"/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209AF-7F91-4ABF-AD95-337628523F23}" type="slidenum">
              <a:rPr lang="ko-KR" altLang="en-US" smtClean="0"/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  <a:endParaRPr lang="ko-KR" altLang="en-US" smtClean="0"/>
          </a:p>
          <a:p>
            <a:pPr lvl="1"/>
            <a:r>
              <a:rPr lang="ko-KR" altLang="en-US" smtClean="0"/>
              <a:t>둘째 수준</a:t>
            </a:r>
            <a:endParaRPr lang="ko-KR" altLang="en-US" smtClean="0"/>
          </a:p>
          <a:p>
            <a:pPr lvl="2"/>
            <a:r>
              <a:rPr lang="ko-KR" altLang="en-US" smtClean="0"/>
              <a:t>셋째 수준</a:t>
            </a:r>
            <a:endParaRPr lang="ko-KR" altLang="en-US" smtClean="0"/>
          </a:p>
          <a:p>
            <a:pPr lvl="3"/>
            <a:r>
              <a:rPr lang="ko-KR" altLang="en-US" smtClean="0"/>
              <a:t>넷째 수준</a:t>
            </a:r>
            <a:endParaRPr lang="ko-KR" altLang="en-US" smtClean="0"/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C8A25-ADEC-4F87-953F-AAD7545972A0}" type="datetimeFigureOut">
              <a:rPr lang="ko-KR" altLang="en-US" smtClean="0"/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209AF-7F91-4ABF-AD95-337628523F23}" type="slidenum">
              <a:rPr lang="ko-KR" altLang="en-US" smtClean="0"/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  <a:endParaRPr lang="ko-KR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C8A25-ADEC-4F87-953F-AAD7545972A0}" type="datetimeFigureOut">
              <a:rPr lang="ko-KR" altLang="en-US" smtClean="0"/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209AF-7F91-4ABF-AD95-337628523F23}" type="slidenum">
              <a:rPr lang="ko-KR" altLang="en-US" smtClean="0"/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  <a:endParaRPr lang="ko-KR" altLang="en-US" smtClean="0"/>
          </a:p>
          <a:p>
            <a:pPr lvl="1"/>
            <a:r>
              <a:rPr lang="ko-KR" altLang="en-US" smtClean="0"/>
              <a:t>둘째 수준</a:t>
            </a:r>
            <a:endParaRPr lang="ko-KR" altLang="en-US" smtClean="0"/>
          </a:p>
          <a:p>
            <a:pPr lvl="2"/>
            <a:r>
              <a:rPr lang="ko-KR" altLang="en-US" smtClean="0"/>
              <a:t>셋째 수준</a:t>
            </a:r>
            <a:endParaRPr lang="ko-KR" altLang="en-US" smtClean="0"/>
          </a:p>
          <a:p>
            <a:pPr lvl="3"/>
            <a:r>
              <a:rPr lang="ko-KR" altLang="en-US" smtClean="0"/>
              <a:t>넷째 수준</a:t>
            </a:r>
            <a:endParaRPr lang="ko-KR" altLang="en-US" smtClean="0"/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  <a:endParaRPr lang="ko-KR" altLang="en-US" smtClean="0"/>
          </a:p>
          <a:p>
            <a:pPr lvl="1"/>
            <a:r>
              <a:rPr lang="ko-KR" altLang="en-US" smtClean="0"/>
              <a:t>둘째 수준</a:t>
            </a:r>
            <a:endParaRPr lang="ko-KR" altLang="en-US" smtClean="0"/>
          </a:p>
          <a:p>
            <a:pPr lvl="2"/>
            <a:r>
              <a:rPr lang="ko-KR" altLang="en-US" smtClean="0"/>
              <a:t>셋째 수준</a:t>
            </a:r>
            <a:endParaRPr lang="ko-KR" altLang="en-US" smtClean="0"/>
          </a:p>
          <a:p>
            <a:pPr lvl="3"/>
            <a:r>
              <a:rPr lang="ko-KR" altLang="en-US" smtClean="0"/>
              <a:t>넷째 수준</a:t>
            </a:r>
            <a:endParaRPr lang="ko-KR" altLang="en-US" smtClean="0"/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C8A25-ADEC-4F87-953F-AAD7545972A0}" type="datetimeFigureOut">
              <a:rPr lang="ko-KR" altLang="en-US" smtClean="0"/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209AF-7F91-4ABF-AD95-337628523F23}" type="slidenum">
              <a:rPr lang="ko-KR" altLang="en-US" smtClean="0"/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  <a:endParaRPr lang="ko-KR" alt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  <a:endParaRPr lang="ko-KR" altLang="en-US" smtClean="0"/>
          </a:p>
          <a:p>
            <a:pPr lvl="1"/>
            <a:r>
              <a:rPr lang="ko-KR" altLang="en-US" smtClean="0"/>
              <a:t>둘째 수준</a:t>
            </a:r>
            <a:endParaRPr lang="ko-KR" altLang="en-US" smtClean="0"/>
          </a:p>
          <a:p>
            <a:pPr lvl="2"/>
            <a:r>
              <a:rPr lang="ko-KR" altLang="en-US" smtClean="0"/>
              <a:t>셋째 수준</a:t>
            </a:r>
            <a:endParaRPr lang="ko-KR" altLang="en-US" smtClean="0"/>
          </a:p>
          <a:p>
            <a:pPr lvl="3"/>
            <a:r>
              <a:rPr lang="ko-KR" altLang="en-US" smtClean="0"/>
              <a:t>넷째 수준</a:t>
            </a:r>
            <a:endParaRPr lang="ko-KR" altLang="en-US" smtClean="0"/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  <a:endParaRPr lang="ko-KR" alt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  <a:endParaRPr lang="ko-KR" altLang="en-US" smtClean="0"/>
          </a:p>
          <a:p>
            <a:pPr lvl="1"/>
            <a:r>
              <a:rPr lang="ko-KR" altLang="en-US" smtClean="0"/>
              <a:t>둘째 수준</a:t>
            </a:r>
            <a:endParaRPr lang="ko-KR" altLang="en-US" smtClean="0"/>
          </a:p>
          <a:p>
            <a:pPr lvl="2"/>
            <a:r>
              <a:rPr lang="ko-KR" altLang="en-US" smtClean="0"/>
              <a:t>셋째 수준</a:t>
            </a:r>
            <a:endParaRPr lang="ko-KR" altLang="en-US" smtClean="0"/>
          </a:p>
          <a:p>
            <a:pPr lvl="3"/>
            <a:r>
              <a:rPr lang="ko-KR" altLang="en-US" smtClean="0"/>
              <a:t>넷째 수준</a:t>
            </a:r>
            <a:endParaRPr lang="ko-KR" altLang="en-US" smtClean="0"/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C8A25-ADEC-4F87-953F-AAD7545972A0}" type="datetimeFigureOut">
              <a:rPr lang="ko-KR" altLang="en-US" smtClean="0"/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209AF-7F91-4ABF-AD95-337628523F23}" type="slidenum">
              <a:rPr lang="ko-KR" altLang="en-US" smtClean="0"/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C8A25-ADEC-4F87-953F-AAD7545972A0}" type="datetimeFigureOut">
              <a:rPr lang="ko-KR" altLang="en-US" smtClean="0"/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209AF-7F91-4ABF-AD95-337628523F23}" type="slidenum">
              <a:rPr lang="ko-KR" altLang="en-US" smtClean="0"/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C8A25-ADEC-4F87-953F-AAD7545972A0}" type="datetimeFigureOut">
              <a:rPr lang="ko-KR" altLang="en-US" smtClean="0"/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209AF-7F91-4ABF-AD95-337628523F23}" type="slidenum">
              <a:rPr lang="ko-KR" altLang="en-US" smtClean="0"/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 편집</a:t>
            </a:r>
            <a:endParaRPr lang="ko-KR" altLang="en-US" smtClean="0"/>
          </a:p>
          <a:p>
            <a:pPr lvl="1"/>
            <a:r>
              <a:rPr lang="ko-KR" altLang="en-US" smtClean="0"/>
              <a:t>둘째 수준</a:t>
            </a:r>
            <a:endParaRPr lang="ko-KR" altLang="en-US" smtClean="0"/>
          </a:p>
          <a:p>
            <a:pPr lvl="2"/>
            <a:r>
              <a:rPr lang="ko-KR" altLang="en-US" smtClean="0"/>
              <a:t>셋째 수준</a:t>
            </a:r>
            <a:endParaRPr lang="ko-KR" altLang="en-US" smtClean="0"/>
          </a:p>
          <a:p>
            <a:pPr lvl="3"/>
            <a:r>
              <a:rPr lang="ko-KR" altLang="en-US" smtClean="0"/>
              <a:t>넷째 수준</a:t>
            </a:r>
            <a:endParaRPr lang="ko-KR" altLang="en-US" smtClean="0"/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  <a:endParaRPr lang="ko-KR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C8A25-ADEC-4F87-953F-AAD7545972A0}" type="datetimeFigureOut">
              <a:rPr lang="ko-KR" altLang="en-US" smtClean="0"/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209AF-7F91-4ABF-AD95-337628523F23}" type="slidenum">
              <a:rPr lang="ko-KR" altLang="en-US" smtClean="0"/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  <a:endParaRPr lang="ko-KR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C8A25-ADEC-4F87-953F-AAD7545972A0}" type="datetimeFigureOut">
              <a:rPr lang="ko-KR" altLang="en-US" smtClean="0"/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209AF-7F91-4ABF-AD95-337628523F23}" type="slidenum">
              <a:rPr lang="ko-KR" altLang="en-US" smtClean="0"/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  <a:endParaRPr lang="ko-KR" altLang="en-US" smtClean="0"/>
          </a:p>
          <a:p>
            <a:pPr lvl="1"/>
            <a:r>
              <a:rPr lang="ko-KR" altLang="en-US" smtClean="0"/>
              <a:t>둘째 수준</a:t>
            </a:r>
            <a:endParaRPr lang="ko-KR" altLang="en-US" smtClean="0"/>
          </a:p>
          <a:p>
            <a:pPr lvl="2"/>
            <a:r>
              <a:rPr lang="ko-KR" altLang="en-US" smtClean="0"/>
              <a:t>셋째 수준</a:t>
            </a:r>
            <a:endParaRPr lang="ko-KR" altLang="en-US" smtClean="0"/>
          </a:p>
          <a:p>
            <a:pPr lvl="3"/>
            <a:r>
              <a:rPr lang="ko-KR" altLang="en-US" smtClean="0"/>
              <a:t>넷째 수준</a:t>
            </a:r>
            <a:endParaRPr lang="ko-KR" altLang="en-US" smtClean="0"/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DC8A25-ADEC-4F87-953F-AAD7545972A0}" type="datetimeFigureOut">
              <a:rPr lang="ko-KR" altLang="en-US" smtClean="0"/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209AF-7F91-4ABF-AD95-337628523F23}" type="slidenum">
              <a:rPr lang="ko-KR" altLang="en-US" smtClean="0"/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6" name="Picture 8" descr="바탕화면 눈산,등대,물방울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08" b="6469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직사각형 1"/>
          <p:cNvSpPr/>
          <p:nvPr/>
        </p:nvSpPr>
        <p:spPr>
          <a:xfrm>
            <a:off x="2855640" y="3645024"/>
            <a:ext cx="3838972" cy="10801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ko-KR" sz="6600" b="1" dirty="0">
              <a:solidFill>
                <a:schemeClr val="bg1"/>
              </a:solidFill>
              <a:ea typeface="함초롬바탕" pitchFamily="18" charset="-127"/>
              <a:cs typeface="함초롬바탕" pitchFamily="18" charset="-127"/>
            </a:endParaRPr>
          </a:p>
        </p:txBody>
      </p:sp>
      <p:grpSp>
        <p:nvGrpSpPr>
          <p:cNvPr id="15" name="그룹 14"/>
          <p:cNvGrpSpPr/>
          <p:nvPr/>
        </p:nvGrpSpPr>
        <p:grpSpPr>
          <a:xfrm>
            <a:off x="823097" y="727272"/>
            <a:ext cx="4204786" cy="1859718"/>
            <a:chOff x="1418443" y="2896719"/>
            <a:chExt cx="4204786" cy="2446855"/>
          </a:xfrm>
        </p:grpSpPr>
        <p:sp>
          <p:nvSpPr>
            <p:cNvPr id="4" name="TextBox 3"/>
            <p:cNvSpPr txBox="1"/>
            <p:nvPr/>
          </p:nvSpPr>
          <p:spPr>
            <a:xfrm>
              <a:off x="1518773" y="3359798"/>
              <a:ext cx="4104456" cy="13350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ko-KR" sz="6000" dirty="0">
                  <a:latin typeface="10X10" panose="020D0604000000000000" pitchFamily="50" charset="-127"/>
                  <a:ea typeface="宋体" panose="02010600030101010101" pitchFamily="2" charset="-122"/>
                </a:rPr>
                <a:t>福音讲解</a:t>
              </a:r>
              <a:endParaRPr lang="zh-CN" altLang="ko-KR" sz="6000" dirty="0">
                <a:latin typeface="10X10" panose="020D0604000000000000" pitchFamily="50" charset="-127"/>
                <a:ea typeface="宋体" panose="02010600030101010101" pitchFamily="2" charset="-122"/>
              </a:endParaRPr>
            </a:p>
          </p:txBody>
        </p:sp>
        <p:cxnSp>
          <p:nvCxnSpPr>
            <p:cNvPr id="6" name="직선 연결선 5"/>
            <p:cNvCxnSpPr/>
            <p:nvPr/>
          </p:nvCxnSpPr>
          <p:spPr>
            <a:xfrm flipH="1">
              <a:off x="1518624" y="5341593"/>
              <a:ext cx="4004275" cy="1981"/>
            </a:xfrm>
            <a:prstGeom prst="line">
              <a:avLst/>
            </a:prstGeom>
            <a:ln w="28575" cap="flat" cmpd="sng" algn="ctr">
              <a:solidFill>
                <a:schemeClr val="bg1"/>
              </a:solidFill>
              <a:prstDash val="dash"/>
              <a:round/>
              <a:headEnd type="none" w="med" len="med"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6" name="직선 연결선 15"/>
            <p:cNvCxnSpPr/>
            <p:nvPr/>
          </p:nvCxnSpPr>
          <p:spPr>
            <a:xfrm flipH="1">
              <a:off x="1418443" y="2896719"/>
              <a:ext cx="4004275" cy="1981"/>
            </a:xfrm>
            <a:prstGeom prst="line">
              <a:avLst/>
            </a:prstGeom>
            <a:ln w="28575" cap="flat" cmpd="sng" algn="ctr">
              <a:solidFill>
                <a:schemeClr val="bg1"/>
              </a:solidFill>
              <a:prstDash val="dash"/>
              <a:round/>
              <a:headEnd type="none" w="med" len="med"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sp>
        <p:nvSpPr>
          <p:cNvPr id="8" name="TextBox 7"/>
          <p:cNvSpPr txBox="1"/>
          <p:nvPr/>
        </p:nvSpPr>
        <p:spPr>
          <a:xfrm>
            <a:off x="1027510" y="3137058"/>
            <a:ext cx="30276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200" b="1" dirty="0">
                <a:solidFill>
                  <a:schemeClr val="tx1"/>
                </a:solidFill>
              </a:rPr>
              <a:t>尽</a:t>
            </a:r>
            <a:r>
              <a:rPr lang="zh-CN" altLang="en-US" sz="3200" b="1" dirty="0"/>
              <a:t>都是恶的人类</a:t>
            </a:r>
            <a:endParaRPr lang="zh-CN" alt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0" y="0"/>
            <a:ext cx="12192000" cy="5742774"/>
            <a:chOff x="0" y="-348854"/>
            <a:chExt cx="9147771" cy="5705438"/>
          </a:xfrm>
        </p:grpSpPr>
        <p:pic>
          <p:nvPicPr>
            <p:cNvPr id="34" name="Picture 3"/>
            <p:cNvPicPr>
              <a:picLocks noChangeAspect="1" noChangeArrowheads="1"/>
            </p:cNvPicPr>
            <p:nvPr/>
          </p:nvPicPr>
          <p:blipFill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967" t="13986" r="61982" b="76562"/>
            <a:stretch>
              <a:fillRect/>
            </a:stretch>
          </p:blipFill>
          <p:spPr bwMode="auto">
            <a:xfrm>
              <a:off x="3771" y="-348854"/>
              <a:ext cx="9144000" cy="1008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" name="그림 3"/>
            <p:cNvPicPr>
              <a:picLocks noChangeAspect="1"/>
            </p:cNvPicPr>
            <p:nvPr/>
          </p:nvPicPr>
          <p:blipFill rotWithShape="1">
            <a:blip r:embed="rId2"/>
            <a:srcRect l="4814" t="961" r="2685"/>
            <a:stretch>
              <a:fillRect/>
            </a:stretch>
          </p:blipFill>
          <p:spPr>
            <a:xfrm>
              <a:off x="0" y="-1390"/>
              <a:ext cx="7508809" cy="5357974"/>
            </a:xfrm>
            <a:prstGeom prst="rect">
              <a:avLst/>
            </a:prstGeom>
            <a:solidFill>
              <a:schemeClr val="bg1"/>
            </a:solidFill>
            <a:ln w="19050">
              <a:noFill/>
            </a:ln>
          </p:spPr>
        </p:pic>
        <p:pic>
          <p:nvPicPr>
            <p:cNvPr id="6147" name="Picture 3"/>
            <p:cNvPicPr>
              <a:picLocks noChangeAspect="1" noChangeArrowheads="1"/>
            </p:cNvPicPr>
            <p:nvPr/>
          </p:nvPicPr>
          <p:blipFill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967" t="13986" r="61982" b="76562"/>
            <a:stretch>
              <a:fillRect/>
            </a:stretch>
          </p:blipFill>
          <p:spPr bwMode="auto">
            <a:xfrm>
              <a:off x="3923928" y="0"/>
              <a:ext cx="5220072" cy="9807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3"/>
            <p:cNvPicPr>
              <a:picLocks noChangeAspect="1" noChangeArrowheads="1"/>
            </p:cNvPicPr>
            <p:nvPr/>
          </p:nvPicPr>
          <p:blipFill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967" t="13986" r="61982" b="76562"/>
            <a:stretch>
              <a:fillRect/>
            </a:stretch>
          </p:blipFill>
          <p:spPr bwMode="auto">
            <a:xfrm>
              <a:off x="0" y="0"/>
              <a:ext cx="3131840" cy="1008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3"/>
            <p:cNvPicPr>
              <a:picLocks noChangeAspect="1" noChangeArrowheads="1"/>
            </p:cNvPicPr>
            <p:nvPr/>
          </p:nvPicPr>
          <p:blipFill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967" t="13986" r="61982" b="76562"/>
            <a:stretch>
              <a:fillRect/>
            </a:stretch>
          </p:blipFill>
          <p:spPr bwMode="auto">
            <a:xfrm>
              <a:off x="0" y="656456"/>
              <a:ext cx="1979712" cy="1008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3"/>
            <p:cNvPicPr>
              <a:picLocks noChangeAspect="1" noChangeArrowheads="1"/>
            </p:cNvPicPr>
            <p:nvPr/>
          </p:nvPicPr>
          <p:blipFill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967" t="13986" r="61982" b="76562"/>
            <a:stretch>
              <a:fillRect/>
            </a:stretch>
          </p:blipFill>
          <p:spPr bwMode="auto">
            <a:xfrm>
              <a:off x="0" y="1484784"/>
              <a:ext cx="1691680" cy="6480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3"/>
            <p:cNvPicPr>
              <a:picLocks noChangeAspect="1" noChangeArrowheads="1"/>
            </p:cNvPicPr>
            <p:nvPr/>
          </p:nvPicPr>
          <p:blipFill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967" t="13986" r="61982" b="76562"/>
            <a:stretch>
              <a:fillRect/>
            </a:stretch>
          </p:blipFill>
          <p:spPr bwMode="auto">
            <a:xfrm>
              <a:off x="0" y="2100384"/>
              <a:ext cx="1331640" cy="6480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Picture 3"/>
            <p:cNvPicPr>
              <a:picLocks noChangeAspect="1" noChangeArrowheads="1"/>
            </p:cNvPicPr>
            <p:nvPr/>
          </p:nvPicPr>
          <p:blipFill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967" t="13986" r="61982" b="76562"/>
            <a:stretch>
              <a:fillRect/>
            </a:stretch>
          </p:blipFill>
          <p:spPr bwMode="auto">
            <a:xfrm>
              <a:off x="0" y="2710075"/>
              <a:ext cx="984614" cy="6480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" name="Picture 3"/>
            <p:cNvPicPr>
              <a:picLocks noChangeAspect="1" noChangeArrowheads="1"/>
            </p:cNvPicPr>
            <p:nvPr/>
          </p:nvPicPr>
          <p:blipFill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967" t="13986" r="61982" b="76562"/>
            <a:stretch>
              <a:fillRect/>
            </a:stretch>
          </p:blipFill>
          <p:spPr bwMode="auto">
            <a:xfrm>
              <a:off x="0" y="3358147"/>
              <a:ext cx="605307" cy="5029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3"/>
            <p:cNvPicPr>
              <a:picLocks noChangeAspect="1" noChangeArrowheads="1"/>
            </p:cNvPicPr>
            <p:nvPr/>
          </p:nvPicPr>
          <p:blipFill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967" t="13986" r="61982" b="76562"/>
            <a:stretch>
              <a:fillRect/>
            </a:stretch>
          </p:blipFill>
          <p:spPr bwMode="auto">
            <a:xfrm>
              <a:off x="0" y="3800553"/>
              <a:ext cx="443289" cy="5029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" name="Picture 3"/>
            <p:cNvPicPr>
              <a:picLocks noChangeAspect="1" noChangeArrowheads="1"/>
            </p:cNvPicPr>
            <p:nvPr/>
          </p:nvPicPr>
          <p:blipFill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967" t="13986" r="61982" b="76562"/>
            <a:stretch>
              <a:fillRect/>
            </a:stretch>
          </p:blipFill>
          <p:spPr bwMode="auto">
            <a:xfrm>
              <a:off x="4885439" y="536020"/>
              <a:ext cx="4258561" cy="1008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5" name="Picture 3"/>
            <p:cNvPicPr>
              <a:picLocks noChangeAspect="1" noChangeArrowheads="1"/>
            </p:cNvPicPr>
            <p:nvPr/>
          </p:nvPicPr>
          <p:blipFill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967" t="13986" r="61982" b="76562"/>
            <a:stretch>
              <a:fillRect/>
            </a:stretch>
          </p:blipFill>
          <p:spPr bwMode="auto">
            <a:xfrm>
              <a:off x="5364088" y="1268760"/>
              <a:ext cx="3779912" cy="1008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" name="Picture 3"/>
            <p:cNvPicPr>
              <a:picLocks noChangeAspect="1" noChangeArrowheads="1"/>
            </p:cNvPicPr>
            <p:nvPr/>
          </p:nvPicPr>
          <p:blipFill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967" t="13986" r="61982" b="76562"/>
            <a:stretch>
              <a:fillRect/>
            </a:stretch>
          </p:blipFill>
          <p:spPr bwMode="auto">
            <a:xfrm>
              <a:off x="5940152" y="2132856"/>
              <a:ext cx="3203848" cy="1008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7" name="Picture 3"/>
            <p:cNvPicPr>
              <a:picLocks noChangeAspect="1" noChangeArrowheads="1"/>
            </p:cNvPicPr>
            <p:nvPr/>
          </p:nvPicPr>
          <p:blipFill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967" t="13986" r="61982" b="76562"/>
            <a:stretch>
              <a:fillRect/>
            </a:stretch>
          </p:blipFill>
          <p:spPr bwMode="auto">
            <a:xfrm>
              <a:off x="6629171" y="2852936"/>
              <a:ext cx="2514829" cy="1008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8" name="Picture 3"/>
            <p:cNvPicPr>
              <a:picLocks noChangeAspect="1" noChangeArrowheads="1"/>
            </p:cNvPicPr>
            <p:nvPr/>
          </p:nvPicPr>
          <p:blipFill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967" t="13986" r="61982" b="76562"/>
            <a:stretch>
              <a:fillRect/>
            </a:stretch>
          </p:blipFill>
          <p:spPr bwMode="auto">
            <a:xfrm>
              <a:off x="7247701" y="3429000"/>
              <a:ext cx="1896299" cy="1008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" name="Picture 3"/>
            <p:cNvPicPr>
              <a:picLocks noChangeAspect="1" noChangeArrowheads="1"/>
            </p:cNvPicPr>
            <p:nvPr/>
          </p:nvPicPr>
          <p:blipFill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967" t="13986" r="61982" b="76562"/>
            <a:stretch>
              <a:fillRect/>
            </a:stretch>
          </p:blipFill>
          <p:spPr bwMode="auto">
            <a:xfrm>
              <a:off x="7508809" y="4348472"/>
              <a:ext cx="1635191" cy="1008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6" name="TextBox 5"/>
          <p:cNvSpPr txBox="1"/>
          <p:nvPr/>
        </p:nvSpPr>
        <p:spPr>
          <a:xfrm>
            <a:off x="2254693" y="5830793"/>
            <a:ext cx="7070761" cy="7067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ko-KR" sz="20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这就如罪是从一人入了世界，死又是从罪来的，于是死就临到众人，因为众人都犯了罪。         ——罗马书 5:12 </a:t>
            </a:r>
            <a:endParaRPr lang="en-US" altLang="ko-KR" sz="2000" b="1" dirty="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33" name="모서리가 둥근 직사각형 5"/>
          <p:cNvSpPr/>
          <p:nvPr/>
        </p:nvSpPr>
        <p:spPr>
          <a:xfrm>
            <a:off x="5520048" y="120131"/>
            <a:ext cx="1224024" cy="585625"/>
          </a:xfrm>
          <a:prstGeom prst="roundRect">
            <a:avLst/>
          </a:prstGeom>
          <a:gradFill flip="none" rotWithShape="1">
            <a:gsLst>
              <a:gs pos="0">
                <a:srgbClr val="F79646">
                  <a:lumMod val="0"/>
                  <a:lumOff val="100000"/>
                </a:srgbClr>
              </a:gs>
              <a:gs pos="35000">
                <a:srgbClr val="F79646">
                  <a:lumMod val="0"/>
                  <a:lumOff val="100000"/>
                </a:srgbClr>
              </a:gs>
              <a:gs pos="100000">
                <a:srgbClr val="F79646">
                  <a:lumMod val="100000"/>
                </a:srgbClr>
              </a:gs>
            </a:gsLst>
            <a:path path="circle">
              <a:fillToRect l="50000" t="-80000" r="50000" b="180000"/>
            </a:path>
            <a:tileRect/>
          </a:gra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lang="zh-CN" altLang="en-US" sz="2000" b="1" dirty="0">
                <a:latin typeface="Aharoni" panose="02010803020104030203" pitchFamily="2" charset="-79"/>
                <a:ea typeface="宋体" panose="02010600030101010101" pitchFamily="2" charset="-122"/>
                <a:cs typeface="Aharoni" panose="02010803020104030203" pitchFamily="2" charset="-79"/>
              </a:rPr>
              <a:t>罪人</a:t>
            </a:r>
            <a:endParaRPr lang="zh-CN" altLang="en-US" sz="2000" b="1" kern="0" dirty="0">
              <a:latin typeface="Aharoni" panose="02010803020104030203" pitchFamily="2" charset="-79"/>
              <a:ea typeface="宋体" panose="02010600030101010101" pitchFamily="2" charset="-122"/>
              <a:cs typeface="Aharoni" panose="02010803020104030203" pitchFamily="2" charset="-79"/>
            </a:endParaRPr>
          </a:p>
        </p:txBody>
      </p:sp>
      <p:sp>
        <p:nvSpPr>
          <p:cNvPr id="35" name="모서리가 둥근 직사각형 5"/>
          <p:cNvSpPr/>
          <p:nvPr/>
        </p:nvSpPr>
        <p:spPr>
          <a:xfrm>
            <a:off x="10007618" y="4887688"/>
            <a:ext cx="1243426" cy="611251"/>
          </a:xfrm>
          <a:prstGeom prst="roundRect">
            <a:avLst/>
          </a:prstGeom>
          <a:gradFill flip="none" rotWithShape="1">
            <a:gsLst>
              <a:gs pos="0">
                <a:srgbClr val="F79646">
                  <a:lumMod val="0"/>
                  <a:lumOff val="100000"/>
                </a:srgbClr>
              </a:gs>
              <a:gs pos="35000">
                <a:srgbClr val="F79646">
                  <a:lumMod val="0"/>
                  <a:lumOff val="100000"/>
                </a:srgbClr>
              </a:gs>
              <a:gs pos="100000">
                <a:srgbClr val="F79646">
                  <a:lumMod val="100000"/>
                </a:srgbClr>
              </a:gs>
            </a:gsLst>
            <a:path path="circle">
              <a:fillToRect l="50000" t="-80000" r="50000" b="180000"/>
            </a:path>
            <a:tileRect/>
          </a:gra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lang="zh-CN" altLang="en-US" sz="2000" b="1" dirty="0">
                <a:latin typeface="Aharoni" panose="02010803020104030203" pitchFamily="2" charset="-79"/>
                <a:ea typeface="宋体" panose="02010600030101010101" pitchFamily="2" charset="-122"/>
                <a:cs typeface="Aharoni" panose="02010803020104030203" pitchFamily="2" charset="-79"/>
              </a:rPr>
              <a:t>罪人</a:t>
            </a:r>
            <a:endParaRPr lang="zh-CN" altLang="en-US" sz="2000" b="1" kern="0" dirty="0">
              <a:latin typeface="Aharoni" panose="02010803020104030203" pitchFamily="2" charset="-79"/>
              <a:ea typeface="宋体" panose="02010600030101010101" pitchFamily="2" charset="-122"/>
              <a:cs typeface="Aharoni" panose="02010803020104030203" pitchFamily="2" charset="-79"/>
            </a:endParaRPr>
          </a:p>
        </p:txBody>
      </p:sp>
      <p:cxnSp>
        <p:nvCxnSpPr>
          <p:cNvPr id="36" name="직선 화살표 연결선 35"/>
          <p:cNvCxnSpPr/>
          <p:nvPr/>
        </p:nvCxnSpPr>
        <p:spPr>
          <a:xfrm>
            <a:off x="6908727" y="683505"/>
            <a:ext cx="3472360" cy="4044560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내용 개체 틀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44"/>
            <a:ext cx="12192000" cy="6855956"/>
          </a:xfrm>
          <a:prstGeom prst="rect">
            <a:avLst/>
          </a:prstGeom>
        </p:spPr>
      </p:pic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7665" y="2291235"/>
            <a:ext cx="4296321" cy="42772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3" name="그룹 9"/>
          <p:cNvGrpSpPr/>
          <p:nvPr/>
        </p:nvGrpSpPr>
        <p:grpSpPr>
          <a:xfrm>
            <a:off x="8328248" y="4290814"/>
            <a:ext cx="1512168" cy="577644"/>
            <a:chOff x="1043608" y="1915252"/>
            <a:chExt cx="1512168" cy="577644"/>
          </a:xfrm>
        </p:grpSpPr>
        <p:sp>
          <p:nvSpPr>
            <p:cNvPr id="7" name="모서리가 둥근 직사각형 6"/>
            <p:cNvSpPr/>
            <p:nvPr/>
          </p:nvSpPr>
          <p:spPr>
            <a:xfrm>
              <a:off x="1043608" y="1915252"/>
              <a:ext cx="1512168" cy="577644"/>
            </a:xfrm>
            <a:prstGeom prst="roundRect">
              <a:avLst/>
            </a:prstGeom>
            <a:gradFill flip="none" rotWithShape="1">
              <a:gsLst>
                <a:gs pos="0">
                  <a:schemeClr val="accent6">
                    <a:lumMod val="60000"/>
                    <a:lumOff val="40000"/>
                    <a:shade val="30000"/>
                    <a:satMod val="115000"/>
                  </a:schemeClr>
                </a:gs>
                <a:gs pos="50000">
                  <a:schemeClr val="accent6">
                    <a:lumMod val="60000"/>
                    <a:lumOff val="40000"/>
                    <a:shade val="67500"/>
                    <a:satMod val="115000"/>
                  </a:schemeClr>
                </a:gs>
                <a:gs pos="100000">
                  <a:schemeClr val="accent6">
                    <a:lumMod val="60000"/>
                    <a:lumOff val="40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9" name="직사각형 8"/>
            <p:cNvSpPr/>
            <p:nvPr/>
          </p:nvSpPr>
          <p:spPr>
            <a:xfrm>
              <a:off x="1389483" y="1973291"/>
              <a:ext cx="792480" cy="4603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ko-KR" sz="2400" b="1" dirty="0">
                  <a:gradFill flip="none" rotWithShape="1">
                    <a:gsLst>
                      <a:gs pos="0">
                        <a:srgbClr val="C0504D">
                          <a:lumMod val="50000"/>
                          <a:shade val="30000"/>
                          <a:satMod val="115000"/>
                        </a:srgbClr>
                      </a:gs>
                      <a:gs pos="50000">
                        <a:srgbClr val="C0504D">
                          <a:lumMod val="50000"/>
                          <a:shade val="67500"/>
                          <a:satMod val="115000"/>
                        </a:srgbClr>
                      </a:gs>
                      <a:gs pos="100000">
                        <a:srgbClr val="C0504D">
                          <a:lumMod val="50000"/>
                          <a:shade val="100000"/>
                          <a:satMod val="115000"/>
                        </a:srgbClr>
                      </a:gs>
                    </a:gsLst>
                    <a:lin ang="16200000" scaled="1"/>
                    <a:tileRect/>
                  </a:gradFill>
                </a:rPr>
                <a:t>偷盗</a:t>
              </a:r>
              <a:endParaRPr lang="zh-CN" altLang="ko-KR" sz="2400" b="1" dirty="0">
                <a:gradFill flip="none" rotWithShape="1">
                  <a:gsLst>
                    <a:gs pos="0">
                      <a:srgbClr val="C0504D">
                        <a:lumMod val="50000"/>
                        <a:shade val="30000"/>
                        <a:satMod val="115000"/>
                      </a:srgbClr>
                    </a:gs>
                    <a:gs pos="50000">
                      <a:srgbClr val="C0504D">
                        <a:lumMod val="50000"/>
                        <a:shade val="67500"/>
                        <a:satMod val="115000"/>
                      </a:srgbClr>
                    </a:gs>
                    <a:gs pos="100000">
                      <a:srgbClr val="C0504D">
                        <a:lumMod val="50000"/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</a:endParaRPr>
            </a:p>
          </p:txBody>
        </p:sp>
      </p:grpSp>
      <p:grpSp>
        <p:nvGrpSpPr>
          <p:cNvPr id="4" name="그룹 10"/>
          <p:cNvGrpSpPr/>
          <p:nvPr/>
        </p:nvGrpSpPr>
        <p:grpSpPr>
          <a:xfrm>
            <a:off x="3215680" y="5301208"/>
            <a:ext cx="1512168" cy="577644"/>
            <a:chOff x="1043608" y="1915252"/>
            <a:chExt cx="1512168" cy="577644"/>
          </a:xfrm>
        </p:grpSpPr>
        <p:sp>
          <p:nvSpPr>
            <p:cNvPr id="12" name="모서리가 둥근 직사각형 11"/>
            <p:cNvSpPr/>
            <p:nvPr/>
          </p:nvSpPr>
          <p:spPr>
            <a:xfrm>
              <a:off x="1043608" y="1915252"/>
              <a:ext cx="1512168" cy="577644"/>
            </a:xfrm>
            <a:prstGeom prst="roundRect">
              <a:avLst/>
            </a:prstGeom>
            <a:gradFill flip="none" rotWithShape="1">
              <a:gsLst>
                <a:gs pos="0">
                  <a:schemeClr val="accent6">
                    <a:lumMod val="60000"/>
                    <a:lumOff val="40000"/>
                    <a:shade val="30000"/>
                    <a:satMod val="115000"/>
                  </a:schemeClr>
                </a:gs>
                <a:gs pos="50000">
                  <a:schemeClr val="accent6">
                    <a:lumMod val="60000"/>
                    <a:lumOff val="40000"/>
                    <a:shade val="67500"/>
                    <a:satMod val="115000"/>
                  </a:schemeClr>
                </a:gs>
                <a:gs pos="100000">
                  <a:schemeClr val="accent6">
                    <a:lumMod val="60000"/>
                    <a:lumOff val="40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3" name="직사각형 12"/>
            <p:cNvSpPr/>
            <p:nvPr/>
          </p:nvSpPr>
          <p:spPr>
            <a:xfrm>
              <a:off x="1403453" y="1973291"/>
              <a:ext cx="792480" cy="4603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ko-KR" sz="2400" b="1" dirty="0">
                  <a:gradFill flip="none" rotWithShape="1">
                    <a:gsLst>
                      <a:gs pos="0">
                        <a:srgbClr val="C0504D">
                          <a:lumMod val="50000"/>
                          <a:shade val="30000"/>
                          <a:satMod val="115000"/>
                        </a:srgbClr>
                      </a:gs>
                      <a:gs pos="50000">
                        <a:srgbClr val="C0504D">
                          <a:lumMod val="50000"/>
                          <a:shade val="67500"/>
                          <a:satMod val="115000"/>
                        </a:srgbClr>
                      </a:gs>
                      <a:gs pos="100000">
                        <a:srgbClr val="C0504D">
                          <a:lumMod val="50000"/>
                          <a:shade val="100000"/>
                          <a:satMod val="115000"/>
                        </a:srgbClr>
                      </a:gs>
                    </a:gsLst>
                    <a:lin ang="16200000" scaled="1"/>
                    <a:tileRect/>
                  </a:gradFill>
                </a:rPr>
                <a:t>奸淫</a:t>
              </a:r>
              <a:endParaRPr lang="zh-CN" altLang="ko-KR" sz="2400" b="1" dirty="0">
                <a:gradFill flip="none" rotWithShape="1">
                  <a:gsLst>
                    <a:gs pos="0">
                      <a:srgbClr val="C0504D">
                        <a:lumMod val="50000"/>
                        <a:shade val="30000"/>
                        <a:satMod val="115000"/>
                      </a:srgbClr>
                    </a:gs>
                    <a:gs pos="50000">
                      <a:srgbClr val="C0504D">
                        <a:lumMod val="50000"/>
                        <a:shade val="67500"/>
                        <a:satMod val="115000"/>
                      </a:srgbClr>
                    </a:gs>
                    <a:gs pos="100000">
                      <a:srgbClr val="C0504D">
                        <a:lumMod val="50000"/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</a:endParaRPr>
            </a:p>
          </p:txBody>
        </p:sp>
      </p:grpSp>
      <p:grpSp>
        <p:nvGrpSpPr>
          <p:cNvPr id="5" name="그룹 13"/>
          <p:cNvGrpSpPr/>
          <p:nvPr/>
        </p:nvGrpSpPr>
        <p:grpSpPr>
          <a:xfrm>
            <a:off x="7032104" y="1990420"/>
            <a:ext cx="1512168" cy="577644"/>
            <a:chOff x="1043608" y="1915252"/>
            <a:chExt cx="1512168" cy="577644"/>
          </a:xfrm>
        </p:grpSpPr>
        <p:sp>
          <p:nvSpPr>
            <p:cNvPr id="15" name="모서리가 둥근 직사각형 14"/>
            <p:cNvSpPr/>
            <p:nvPr/>
          </p:nvSpPr>
          <p:spPr>
            <a:xfrm>
              <a:off x="1043608" y="1915252"/>
              <a:ext cx="1512168" cy="577644"/>
            </a:xfrm>
            <a:prstGeom prst="roundRect">
              <a:avLst/>
            </a:prstGeom>
            <a:gradFill flip="none" rotWithShape="1">
              <a:gsLst>
                <a:gs pos="0">
                  <a:schemeClr val="accent6">
                    <a:lumMod val="60000"/>
                    <a:lumOff val="40000"/>
                    <a:shade val="30000"/>
                    <a:satMod val="115000"/>
                  </a:schemeClr>
                </a:gs>
                <a:gs pos="50000">
                  <a:schemeClr val="accent6">
                    <a:lumMod val="60000"/>
                    <a:lumOff val="40000"/>
                    <a:shade val="67500"/>
                    <a:satMod val="115000"/>
                  </a:schemeClr>
                </a:gs>
                <a:gs pos="100000">
                  <a:schemeClr val="accent6">
                    <a:lumMod val="60000"/>
                    <a:lumOff val="40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6" name="직사각형 15"/>
            <p:cNvSpPr/>
            <p:nvPr/>
          </p:nvSpPr>
          <p:spPr>
            <a:xfrm>
              <a:off x="1403453" y="1973291"/>
              <a:ext cx="792480" cy="4603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ko-KR" sz="2400" b="1" dirty="0">
                  <a:gradFill flip="none" rotWithShape="1">
                    <a:gsLst>
                      <a:gs pos="0">
                        <a:srgbClr val="C0504D">
                          <a:lumMod val="50000"/>
                          <a:shade val="30000"/>
                          <a:satMod val="115000"/>
                        </a:srgbClr>
                      </a:gs>
                      <a:gs pos="50000">
                        <a:srgbClr val="C0504D">
                          <a:lumMod val="50000"/>
                          <a:shade val="67500"/>
                          <a:satMod val="115000"/>
                        </a:srgbClr>
                      </a:gs>
                      <a:gs pos="100000">
                        <a:srgbClr val="C0504D">
                          <a:lumMod val="50000"/>
                          <a:shade val="100000"/>
                          <a:satMod val="115000"/>
                        </a:srgbClr>
                      </a:gs>
                    </a:gsLst>
                    <a:lin ang="16200000" scaled="1"/>
                    <a:tileRect/>
                  </a:gradFill>
                </a:rPr>
                <a:t>嫉妒</a:t>
              </a:r>
              <a:endParaRPr lang="zh-CN" altLang="ko-KR" sz="2400" b="1" dirty="0">
                <a:gradFill flip="none" rotWithShape="1">
                  <a:gsLst>
                    <a:gs pos="0">
                      <a:srgbClr val="C0504D">
                        <a:lumMod val="50000"/>
                        <a:shade val="30000"/>
                        <a:satMod val="115000"/>
                      </a:srgbClr>
                    </a:gs>
                    <a:gs pos="50000">
                      <a:srgbClr val="C0504D">
                        <a:lumMod val="50000"/>
                        <a:shade val="67500"/>
                        <a:satMod val="115000"/>
                      </a:srgbClr>
                    </a:gs>
                    <a:gs pos="100000">
                      <a:srgbClr val="C0504D">
                        <a:lumMod val="50000"/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</a:endParaRPr>
            </a:p>
          </p:txBody>
        </p:sp>
      </p:grpSp>
      <p:grpSp>
        <p:nvGrpSpPr>
          <p:cNvPr id="6" name="그룹 16"/>
          <p:cNvGrpSpPr/>
          <p:nvPr/>
        </p:nvGrpSpPr>
        <p:grpSpPr>
          <a:xfrm>
            <a:off x="7607096" y="3198428"/>
            <a:ext cx="2916555" cy="577850"/>
            <a:chOff x="610488" y="1915252"/>
            <a:chExt cx="2916555" cy="577850"/>
          </a:xfrm>
        </p:grpSpPr>
        <p:sp>
          <p:nvSpPr>
            <p:cNvPr id="18" name="모서리가 둥근 직사각형 17"/>
            <p:cNvSpPr/>
            <p:nvPr/>
          </p:nvSpPr>
          <p:spPr>
            <a:xfrm>
              <a:off x="610488" y="1915252"/>
              <a:ext cx="2916555" cy="577850"/>
            </a:xfrm>
            <a:prstGeom prst="roundRect">
              <a:avLst/>
            </a:prstGeom>
            <a:gradFill flip="none" rotWithShape="1">
              <a:gsLst>
                <a:gs pos="0">
                  <a:schemeClr val="accent6">
                    <a:lumMod val="60000"/>
                    <a:lumOff val="40000"/>
                    <a:shade val="30000"/>
                    <a:satMod val="115000"/>
                  </a:schemeClr>
                </a:gs>
                <a:gs pos="50000">
                  <a:schemeClr val="accent6">
                    <a:lumMod val="60000"/>
                    <a:lumOff val="40000"/>
                    <a:shade val="67500"/>
                    <a:satMod val="115000"/>
                  </a:schemeClr>
                </a:gs>
                <a:gs pos="100000">
                  <a:schemeClr val="accent6">
                    <a:lumMod val="60000"/>
                    <a:lumOff val="40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9" name="직사각형 18"/>
            <p:cNvSpPr/>
            <p:nvPr/>
          </p:nvSpPr>
          <p:spPr>
            <a:xfrm>
              <a:off x="1314068" y="1987261"/>
              <a:ext cx="1402080" cy="4603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ko-KR" sz="2400" b="1" dirty="0">
                  <a:gradFill flip="none" rotWithShape="1">
                    <a:gsLst>
                      <a:gs pos="0">
                        <a:srgbClr val="C0504D">
                          <a:lumMod val="50000"/>
                          <a:shade val="30000"/>
                          <a:satMod val="115000"/>
                        </a:srgbClr>
                      </a:gs>
                      <a:gs pos="50000">
                        <a:srgbClr val="C0504D">
                          <a:lumMod val="50000"/>
                          <a:shade val="67500"/>
                          <a:satMod val="115000"/>
                        </a:srgbClr>
                      </a:gs>
                      <a:gs pos="100000">
                        <a:srgbClr val="C0504D">
                          <a:lumMod val="50000"/>
                          <a:shade val="100000"/>
                          <a:satMod val="115000"/>
                        </a:srgbClr>
                      </a:gs>
                    </a:gsLst>
                    <a:lin ang="16200000" scaled="1"/>
                    <a:tileRect/>
                  </a:gradFill>
                </a:rPr>
                <a:t>背后说人</a:t>
              </a:r>
              <a:endParaRPr lang="zh-CN" altLang="ko-KR" sz="2400" b="1" dirty="0">
                <a:gradFill flip="none" rotWithShape="1">
                  <a:gsLst>
                    <a:gs pos="0">
                      <a:srgbClr val="C0504D">
                        <a:lumMod val="50000"/>
                        <a:shade val="30000"/>
                        <a:satMod val="115000"/>
                      </a:srgbClr>
                    </a:gs>
                    <a:gs pos="50000">
                      <a:srgbClr val="C0504D">
                        <a:lumMod val="50000"/>
                        <a:shade val="67500"/>
                        <a:satMod val="115000"/>
                      </a:srgbClr>
                    </a:gs>
                    <a:gs pos="100000">
                      <a:srgbClr val="C0504D">
                        <a:lumMod val="50000"/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</a:endParaRPr>
            </a:p>
          </p:txBody>
        </p:sp>
      </p:grpSp>
      <p:grpSp>
        <p:nvGrpSpPr>
          <p:cNvPr id="8" name="그룹 19"/>
          <p:cNvGrpSpPr/>
          <p:nvPr/>
        </p:nvGrpSpPr>
        <p:grpSpPr>
          <a:xfrm>
            <a:off x="3287688" y="2854516"/>
            <a:ext cx="1512168" cy="577644"/>
            <a:chOff x="1043608" y="1915252"/>
            <a:chExt cx="1512168" cy="577644"/>
          </a:xfrm>
        </p:grpSpPr>
        <p:sp>
          <p:nvSpPr>
            <p:cNvPr id="21" name="모서리가 둥근 직사각형 20"/>
            <p:cNvSpPr/>
            <p:nvPr/>
          </p:nvSpPr>
          <p:spPr>
            <a:xfrm>
              <a:off x="1043608" y="1915252"/>
              <a:ext cx="1512168" cy="577644"/>
            </a:xfrm>
            <a:prstGeom prst="roundRect">
              <a:avLst/>
            </a:prstGeom>
            <a:gradFill flip="none" rotWithShape="1">
              <a:gsLst>
                <a:gs pos="0">
                  <a:schemeClr val="accent6">
                    <a:lumMod val="60000"/>
                    <a:lumOff val="40000"/>
                    <a:shade val="30000"/>
                    <a:satMod val="115000"/>
                  </a:schemeClr>
                </a:gs>
                <a:gs pos="50000">
                  <a:schemeClr val="accent6">
                    <a:lumMod val="60000"/>
                    <a:lumOff val="40000"/>
                    <a:shade val="67500"/>
                    <a:satMod val="115000"/>
                  </a:schemeClr>
                </a:gs>
                <a:gs pos="100000">
                  <a:schemeClr val="accent6">
                    <a:lumMod val="60000"/>
                    <a:lumOff val="40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22" name="직사각형 21"/>
            <p:cNvSpPr/>
            <p:nvPr/>
          </p:nvSpPr>
          <p:spPr>
            <a:xfrm>
              <a:off x="1403451" y="1973291"/>
              <a:ext cx="792480" cy="4603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ko-KR" sz="2400" b="1" dirty="0">
                  <a:gradFill flip="none" rotWithShape="1">
                    <a:gsLst>
                      <a:gs pos="0">
                        <a:srgbClr val="C0504D">
                          <a:lumMod val="50000"/>
                          <a:shade val="30000"/>
                          <a:satMod val="115000"/>
                        </a:srgbClr>
                      </a:gs>
                      <a:gs pos="50000">
                        <a:srgbClr val="C0504D">
                          <a:lumMod val="50000"/>
                          <a:shade val="67500"/>
                          <a:satMod val="115000"/>
                        </a:srgbClr>
                      </a:gs>
                      <a:gs pos="100000">
                        <a:srgbClr val="C0504D">
                          <a:lumMod val="50000"/>
                          <a:shade val="100000"/>
                          <a:satMod val="115000"/>
                        </a:srgbClr>
                      </a:gs>
                    </a:gsLst>
                    <a:lin ang="16200000" scaled="1"/>
                    <a:tileRect/>
                  </a:gradFill>
                </a:rPr>
                <a:t>恨恶</a:t>
              </a:r>
              <a:endParaRPr lang="zh-CN" altLang="ko-KR" sz="2400" b="1" dirty="0">
                <a:gradFill flip="none" rotWithShape="1">
                  <a:gsLst>
                    <a:gs pos="0">
                      <a:srgbClr val="C0504D">
                        <a:lumMod val="50000"/>
                        <a:shade val="30000"/>
                        <a:satMod val="115000"/>
                      </a:srgbClr>
                    </a:gs>
                    <a:gs pos="50000">
                      <a:srgbClr val="C0504D">
                        <a:lumMod val="50000"/>
                        <a:shade val="67500"/>
                        <a:satMod val="115000"/>
                      </a:srgbClr>
                    </a:gs>
                    <a:gs pos="100000">
                      <a:srgbClr val="C0504D">
                        <a:lumMod val="50000"/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</a:endParaRPr>
            </a:p>
          </p:txBody>
        </p:sp>
      </p:grpSp>
      <p:grpSp>
        <p:nvGrpSpPr>
          <p:cNvPr id="10" name="그룹 38"/>
          <p:cNvGrpSpPr/>
          <p:nvPr/>
        </p:nvGrpSpPr>
        <p:grpSpPr>
          <a:xfrm>
            <a:off x="5634370" y="3886200"/>
            <a:ext cx="956206" cy="898464"/>
            <a:chOff x="3750330" y="3668596"/>
            <a:chExt cx="956206" cy="898464"/>
          </a:xfrm>
        </p:grpSpPr>
        <p:sp>
          <p:nvSpPr>
            <p:cNvPr id="31" name="타원 30"/>
            <p:cNvSpPr/>
            <p:nvPr/>
          </p:nvSpPr>
          <p:spPr>
            <a:xfrm>
              <a:off x="3765844" y="3668596"/>
              <a:ext cx="897042" cy="8984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34" name="직사각형 33"/>
            <p:cNvSpPr/>
            <p:nvPr/>
          </p:nvSpPr>
          <p:spPr>
            <a:xfrm>
              <a:off x="3750330" y="3875303"/>
              <a:ext cx="956206" cy="4603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ko-KR" sz="2400" b="1" dirty="0">
                  <a:solidFill>
                    <a:srgbClr val="FF0000"/>
                  </a:solidFill>
                </a:rPr>
                <a:t>罪</a:t>
              </a:r>
              <a:endParaRPr lang="zh-CN" altLang="ko-KR" sz="24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1" name="그룹 34"/>
          <p:cNvGrpSpPr/>
          <p:nvPr/>
        </p:nvGrpSpPr>
        <p:grpSpPr>
          <a:xfrm>
            <a:off x="4439816" y="1772816"/>
            <a:ext cx="1512168" cy="577644"/>
            <a:chOff x="1043608" y="1915252"/>
            <a:chExt cx="1512168" cy="577644"/>
          </a:xfrm>
        </p:grpSpPr>
        <p:sp>
          <p:nvSpPr>
            <p:cNvPr id="36" name="모서리가 둥근 직사각형 35"/>
            <p:cNvSpPr/>
            <p:nvPr/>
          </p:nvSpPr>
          <p:spPr>
            <a:xfrm>
              <a:off x="1043608" y="1915252"/>
              <a:ext cx="1512168" cy="577644"/>
            </a:xfrm>
            <a:prstGeom prst="roundRect">
              <a:avLst/>
            </a:prstGeom>
            <a:gradFill flip="none" rotWithShape="1">
              <a:gsLst>
                <a:gs pos="0">
                  <a:schemeClr val="accent6">
                    <a:lumMod val="60000"/>
                    <a:lumOff val="40000"/>
                    <a:shade val="30000"/>
                    <a:satMod val="115000"/>
                  </a:schemeClr>
                </a:gs>
                <a:gs pos="50000">
                  <a:schemeClr val="accent6">
                    <a:lumMod val="60000"/>
                    <a:lumOff val="40000"/>
                    <a:shade val="67500"/>
                    <a:satMod val="115000"/>
                  </a:schemeClr>
                </a:gs>
                <a:gs pos="100000">
                  <a:schemeClr val="accent6">
                    <a:lumMod val="60000"/>
                    <a:lumOff val="40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37" name="직사각형 36"/>
            <p:cNvSpPr/>
            <p:nvPr/>
          </p:nvSpPr>
          <p:spPr>
            <a:xfrm>
              <a:off x="1403453" y="1973291"/>
              <a:ext cx="792480" cy="4603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ko-KR" sz="2400" b="1" dirty="0">
                  <a:gradFill flip="none" rotWithShape="1">
                    <a:gsLst>
                      <a:gs pos="0">
                        <a:srgbClr val="C0504D">
                          <a:lumMod val="50000"/>
                          <a:shade val="30000"/>
                          <a:satMod val="115000"/>
                        </a:srgbClr>
                      </a:gs>
                      <a:gs pos="50000">
                        <a:srgbClr val="C0504D">
                          <a:lumMod val="50000"/>
                          <a:shade val="67500"/>
                          <a:satMod val="115000"/>
                        </a:srgbClr>
                      </a:gs>
                      <a:gs pos="100000">
                        <a:srgbClr val="C0504D">
                          <a:lumMod val="50000"/>
                          <a:shade val="100000"/>
                          <a:satMod val="115000"/>
                        </a:srgbClr>
                      </a:gs>
                    </a:gsLst>
                    <a:lin ang="16200000" scaled="1"/>
                    <a:tileRect/>
                  </a:gradFill>
                </a:rPr>
                <a:t>说谎</a:t>
              </a:r>
              <a:endParaRPr lang="zh-CN" altLang="ko-KR" sz="2400" b="1" dirty="0">
                <a:gradFill flip="none" rotWithShape="1">
                  <a:gsLst>
                    <a:gs pos="0">
                      <a:srgbClr val="C0504D">
                        <a:lumMod val="50000"/>
                        <a:shade val="30000"/>
                        <a:satMod val="115000"/>
                      </a:srgbClr>
                    </a:gs>
                    <a:gs pos="50000">
                      <a:srgbClr val="C0504D">
                        <a:lumMod val="50000"/>
                        <a:shade val="67500"/>
                        <a:satMod val="115000"/>
                      </a:srgbClr>
                    </a:gs>
                    <a:gs pos="100000">
                      <a:srgbClr val="C0504D">
                        <a:lumMod val="50000"/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</a:endParaRPr>
            </a:p>
          </p:txBody>
        </p:sp>
      </p:grpSp>
      <p:grpSp>
        <p:nvGrpSpPr>
          <p:cNvPr id="17" name="그룹 45"/>
          <p:cNvGrpSpPr/>
          <p:nvPr/>
        </p:nvGrpSpPr>
        <p:grpSpPr>
          <a:xfrm>
            <a:off x="3589161" y="3947124"/>
            <a:ext cx="2218808" cy="780184"/>
            <a:chOff x="1705121" y="3947124"/>
            <a:chExt cx="2218808" cy="780184"/>
          </a:xfrm>
        </p:grpSpPr>
        <p:grpSp>
          <p:nvGrpSpPr>
            <p:cNvPr id="20" name="그룹 44"/>
            <p:cNvGrpSpPr/>
            <p:nvPr/>
          </p:nvGrpSpPr>
          <p:grpSpPr>
            <a:xfrm>
              <a:off x="1705121" y="3947124"/>
              <a:ext cx="2218808" cy="780184"/>
              <a:chOff x="1705121" y="3947124"/>
              <a:chExt cx="2218808" cy="780184"/>
            </a:xfrm>
          </p:grpSpPr>
          <p:sp>
            <p:nvSpPr>
              <p:cNvPr id="38" name="오른쪽 화살표 37"/>
              <p:cNvSpPr/>
              <p:nvPr/>
            </p:nvSpPr>
            <p:spPr>
              <a:xfrm>
                <a:off x="1705121" y="4222668"/>
                <a:ext cx="2218808" cy="263758"/>
              </a:xfrm>
              <a:prstGeom prst="rightArrow">
                <a:avLst/>
              </a:prstGeom>
              <a:gradFill flip="none" rotWithShape="1">
                <a:gsLst>
                  <a:gs pos="0">
                    <a:schemeClr val="tx1">
                      <a:lumMod val="65000"/>
                      <a:lumOff val="35000"/>
                      <a:shade val="30000"/>
                      <a:satMod val="115000"/>
                    </a:schemeClr>
                  </a:gs>
                  <a:gs pos="50000">
                    <a:schemeClr val="tx1">
                      <a:lumMod val="65000"/>
                      <a:lumOff val="35000"/>
                      <a:shade val="67500"/>
                      <a:satMod val="115000"/>
                    </a:schemeClr>
                  </a:gs>
                  <a:gs pos="100000">
                    <a:schemeClr val="tx1">
                      <a:lumMod val="65000"/>
                      <a:lumOff val="35000"/>
                      <a:shade val="100000"/>
                      <a:satMod val="115000"/>
                    </a:schemeClr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3" name="타원 42"/>
              <p:cNvSpPr/>
              <p:nvPr/>
            </p:nvSpPr>
            <p:spPr>
              <a:xfrm>
                <a:off x="2381956" y="3947124"/>
                <a:ext cx="832842" cy="780184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4" name="직사각형 43"/>
            <p:cNvSpPr/>
            <p:nvPr/>
          </p:nvSpPr>
          <p:spPr>
            <a:xfrm>
              <a:off x="2336479" y="4124349"/>
              <a:ext cx="956206" cy="4603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ko-KR" sz="2400" b="1" dirty="0">
                  <a:solidFill>
                    <a:srgbClr val="FF0000"/>
                  </a:solidFill>
                </a:rPr>
                <a:t>亚当</a:t>
              </a:r>
              <a:endParaRPr lang="zh-CN" altLang="ko-KR" sz="24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3" name="그룹 29"/>
          <p:cNvGrpSpPr/>
          <p:nvPr/>
        </p:nvGrpSpPr>
        <p:grpSpPr>
          <a:xfrm>
            <a:off x="2278941" y="3797773"/>
            <a:ext cx="1548526" cy="1075318"/>
            <a:chOff x="6386073" y="4166270"/>
            <a:chExt cx="1286738" cy="577644"/>
          </a:xfrm>
        </p:grpSpPr>
        <p:sp>
          <p:nvSpPr>
            <p:cNvPr id="28" name="모서리가 둥근 직사각형 27"/>
            <p:cNvSpPr/>
            <p:nvPr/>
          </p:nvSpPr>
          <p:spPr>
            <a:xfrm>
              <a:off x="6416413" y="4166270"/>
              <a:ext cx="1256398" cy="577644"/>
            </a:xfrm>
            <a:prstGeom prst="roundRect">
              <a:avLst/>
            </a:prstGeom>
            <a:gradFill flip="none" rotWithShape="1">
              <a:gsLst>
                <a:gs pos="0">
                  <a:schemeClr val="tx1">
                    <a:lumMod val="65000"/>
                    <a:lumOff val="35000"/>
                    <a:shade val="30000"/>
                    <a:satMod val="115000"/>
                  </a:schemeClr>
                </a:gs>
                <a:gs pos="50000">
                  <a:schemeClr val="tx1">
                    <a:lumMod val="65000"/>
                    <a:lumOff val="35000"/>
                    <a:shade val="67500"/>
                    <a:satMod val="115000"/>
                  </a:schemeClr>
                </a:gs>
                <a:gs pos="100000">
                  <a:schemeClr val="tx1">
                    <a:lumMod val="65000"/>
                    <a:lumOff val="3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29" name="직사각형 28"/>
            <p:cNvSpPr/>
            <p:nvPr/>
          </p:nvSpPr>
          <p:spPr>
            <a:xfrm>
              <a:off x="6386073" y="4246431"/>
              <a:ext cx="1286211" cy="37965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ko-KR" sz="4000" b="1" dirty="0">
                  <a:solidFill>
                    <a:srgbClr val="FF0000"/>
                  </a:solidFill>
                </a:rPr>
                <a:t>撒旦</a:t>
              </a:r>
              <a:endParaRPr lang="zh-CN" altLang="ko-KR" sz="40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5" name="그룹 34"/>
          <p:cNvGrpSpPr/>
          <p:nvPr/>
        </p:nvGrpSpPr>
        <p:grpSpPr>
          <a:xfrm>
            <a:off x="-59682" y="22505"/>
            <a:ext cx="10511163" cy="1258516"/>
            <a:chOff x="-1800507" y="-198541"/>
            <a:chExt cx="10511163" cy="1258516"/>
          </a:xfrm>
        </p:grpSpPr>
        <p:pic>
          <p:nvPicPr>
            <p:cNvPr id="39" name="그림 3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800507" y="-198541"/>
              <a:ext cx="10511163" cy="1258516"/>
            </a:xfrm>
            <a:prstGeom prst="rect">
              <a:avLst/>
            </a:prstGeom>
            <a:effectLst>
              <a:glow>
                <a:schemeClr val="accent1">
                  <a:alpha val="40000"/>
                </a:schemeClr>
              </a:glow>
            </a:effectLst>
          </p:spPr>
        </p:pic>
        <p:sp>
          <p:nvSpPr>
            <p:cNvPr id="40" name="TextBox 39"/>
            <p:cNvSpPr txBox="1"/>
            <p:nvPr/>
          </p:nvSpPr>
          <p:spPr>
            <a:xfrm>
              <a:off x="5612175" y="169431"/>
              <a:ext cx="1607820" cy="5219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ko-KR" sz="2800" b="1" dirty="0">
                  <a:solidFill>
                    <a:srgbClr val="FF0000"/>
                  </a:solidFill>
                  <a:latin typeface="+mj-ea"/>
                  <a:ea typeface="+mj-ea"/>
                </a:rPr>
                <a:t>罪与犯罪</a:t>
              </a:r>
              <a:endParaRPr lang="zh-CN" altLang="ko-KR" sz="2800" b="1" dirty="0">
                <a:solidFill>
                  <a:srgbClr val="FF0000"/>
                </a:solidFill>
                <a:latin typeface="+mj-ea"/>
                <a:ea typeface="+mj-ea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ì¢ìëë¬´ê° ëìì´ë§¤ë¥¼ì ëí ì´ë¯¸ì§ ê²ìê²°ê³¼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0" y="43814"/>
            <a:ext cx="12192000" cy="6007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모서리가 둥근 직사각형 1"/>
          <p:cNvSpPr/>
          <p:nvPr/>
        </p:nvSpPr>
        <p:spPr>
          <a:xfrm>
            <a:off x="1513205" y="153670"/>
            <a:ext cx="2691130" cy="1071245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ko-KR" sz="3600" dirty="0">
                <a:latin typeface="10X10" panose="020D0604000000000000" pitchFamily="50" charset="-127"/>
                <a:ea typeface="宋体" panose="02010600030101010101" pitchFamily="2" charset="-122"/>
              </a:rPr>
              <a:t>好树</a:t>
            </a:r>
            <a:endParaRPr lang="zh-CN" altLang="ko-KR" sz="3600" dirty="0">
              <a:latin typeface="10X10" panose="020D0604000000000000" pitchFamily="50" charset="-127"/>
              <a:ea typeface="宋体" panose="02010600030101010101" pitchFamily="2" charset="-122"/>
            </a:endParaRPr>
          </a:p>
        </p:txBody>
      </p:sp>
      <p:sp>
        <p:nvSpPr>
          <p:cNvPr id="4" name="모서리가 둥근 직사각형 3"/>
          <p:cNvSpPr/>
          <p:nvPr/>
        </p:nvSpPr>
        <p:spPr>
          <a:xfrm>
            <a:off x="7938770" y="153670"/>
            <a:ext cx="2717800" cy="107061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ko-KR" sz="3600" dirty="0">
                <a:latin typeface="10X10" panose="020D0604000000000000" pitchFamily="50" charset="-127"/>
                <a:ea typeface="宋体" panose="02010600030101010101" pitchFamily="2" charset="-122"/>
              </a:rPr>
              <a:t>坏树</a:t>
            </a:r>
            <a:endParaRPr lang="zh-CN" altLang="ko-KR" sz="3600" dirty="0">
              <a:latin typeface="10X10" panose="020D0604000000000000" pitchFamily="50" charset="-127"/>
              <a:ea typeface="宋体" panose="02010600030101010101" pitchFamily="2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02576" y="5662252"/>
            <a:ext cx="10306227" cy="1198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en-US" altLang="ko-KR" sz="2400" b="1" dirty="0" smtClean="0">
              <a:solidFill>
                <a:srgbClr val="C00000"/>
              </a:solidFill>
              <a:latin typeface="10X10" panose="020D0604000000000000" pitchFamily="50" charset="-127"/>
              <a:ea typeface="10X10" panose="020D0604000000000000" pitchFamily="50" charset="-127"/>
              <a:cs typeface="Aharoni" panose="02010803020104030203" pitchFamily="2" charset="-79"/>
            </a:endParaRPr>
          </a:p>
          <a:p>
            <a:pPr algn="ctr"/>
            <a:r>
              <a:rPr lang="zh-CN" altLang="en-US" sz="2400" b="1" dirty="0" smtClean="0">
                <a:solidFill>
                  <a:srgbClr val="B26E04"/>
                </a:solidFill>
                <a:latin typeface="10X10" panose="020D0604000000000000" pitchFamily="50" charset="-127"/>
                <a:ea typeface="宋体" panose="02010600030101010101" pitchFamily="2" charset="-122"/>
                <a:cs typeface="Aharoni" panose="02010803020104030203" pitchFamily="2" charset="-79"/>
              </a:rPr>
              <a:t>好树不能结坏果子，坏树不能结好果子</a:t>
            </a:r>
            <a:endParaRPr lang="zh-CN" altLang="en-US" sz="2400" b="1" dirty="0" smtClean="0">
              <a:solidFill>
                <a:srgbClr val="B26E04"/>
              </a:solidFill>
              <a:latin typeface="10X10" panose="020D0604000000000000" pitchFamily="50" charset="-127"/>
              <a:ea typeface="宋体" panose="02010600030101010101" pitchFamily="2" charset="-122"/>
              <a:cs typeface="Aharoni" panose="02010803020104030203" pitchFamily="2" charset="-79"/>
            </a:endParaRPr>
          </a:p>
          <a:p>
            <a:pPr algn="ctr"/>
            <a:r>
              <a:rPr lang="zh-CN" altLang="en-US" sz="2400" b="1" dirty="0" smtClean="0">
                <a:solidFill>
                  <a:srgbClr val="B26E04"/>
                </a:solidFill>
                <a:latin typeface="10X10" panose="020D0604000000000000" pitchFamily="50" charset="-127"/>
                <a:ea typeface="宋体" panose="02010600030101010101" pitchFamily="2" charset="-122"/>
                <a:cs typeface="Aharoni" panose="02010803020104030203" pitchFamily="2" charset="-79"/>
              </a:rPr>
              <a:t>                                                         马太福音</a:t>
            </a:r>
            <a:r>
              <a:rPr lang="en-US" altLang="zh-CN" sz="2400" b="1" dirty="0" smtClean="0">
                <a:solidFill>
                  <a:srgbClr val="B26E04"/>
                </a:solidFill>
                <a:latin typeface="10X10" panose="020D0604000000000000" pitchFamily="50" charset="-127"/>
                <a:ea typeface="宋体" panose="02010600030101010101" pitchFamily="2" charset="-122"/>
                <a:cs typeface="Aharoni" panose="02010803020104030203" pitchFamily="2" charset="-79"/>
              </a:rPr>
              <a:t>7:18</a:t>
            </a:r>
            <a:r>
              <a:rPr lang="zh-CN" altLang="en-US" sz="2400" b="1" dirty="0" smtClean="0">
                <a:solidFill>
                  <a:srgbClr val="B26E04"/>
                </a:solidFill>
                <a:latin typeface="10X10" panose="020D0604000000000000" pitchFamily="50" charset="-127"/>
                <a:ea typeface="宋体" panose="02010600030101010101" pitchFamily="2" charset="-122"/>
                <a:cs typeface="Aharoni" panose="02010803020104030203" pitchFamily="2" charset="-79"/>
              </a:rPr>
              <a:t>节</a:t>
            </a:r>
            <a:endParaRPr lang="zh-CN" altLang="en-US" sz="2400" b="1" dirty="0" smtClean="0">
              <a:solidFill>
                <a:srgbClr val="B26E04"/>
              </a:solidFill>
              <a:latin typeface="10X10" panose="020D0604000000000000" pitchFamily="50" charset="-127"/>
              <a:ea typeface="宋体" panose="02010600030101010101" pitchFamily="2" charset="-122"/>
              <a:cs typeface="Aharoni" panose="02010803020104030203" pitchFamily="2" charset="-79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/>
          <p:cNvGrpSpPr/>
          <p:nvPr/>
        </p:nvGrpSpPr>
        <p:grpSpPr>
          <a:xfrm>
            <a:off x="0" y="-11088"/>
            <a:ext cx="12192000" cy="6869088"/>
            <a:chOff x="9228" y="-11088"/>
            <a:chExt cx="9180512" cy="6869088"/>
          </a:xfrm>
        </p:grpSpPr>
        <p:pic>
          <p:nvPicPr>
            <p:cNvPr id="4" name="그림 3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40" y="404664"/>
              <a:ext cx="9144000" cy="6453336"/>
            </a:xfrm>
            <a:prstGeom prst="rect">
              <a:avLst/>
            </a:prstGeom>
          </p:spPr>
        </p:pic>
        <p:sp>
          <p:nvSpPr>
            <p:cNvPr id="6" name="직사각형 5"/>
            <p:cNvSpPr/>
            <p:nvPr/>
          </p:nvSpPr>
          <p:spPr>
            <a:xfrm>
              <a:off x="9228" y="-11088"/>
              <a:ext cx="9180512" cy="6869088"/>
            </a:xfrm>
            <a:prstGeom prst="rect">
              <a:avLst/>
            </a:prstGeom>
            <a:solidFill>
              <a:schemeClr val="tx1">
                <a:alpha val="4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5" name="직사각형 28"/>
          <p:cNvSpPr/>
          <p:nvPr/>
        </p:nvSpPr>
        <p:spPr>
          <a:xfrm>
            <a:off x="2585791" y="1115132"/>
            <a:ext cx="7056784" cy="1753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600" b="1" dirty="0" smtClean="0">
                <a:solidFill>
                  <a:schemeClr val="bg1"/>
                </a:solidFill>
                <a:latin typeface="10X10" panose="020D0604000000000000" pitchFamily="50" charset="-127"/>
                <a:ea typeface="宋体" panose="02010600030101010101" pitchFamily="2" charset="-122"/>
                <a:cs typeface="Aharoni" panose="02010803020104030203" pitchFamily="2" charset="-79"/>
              </a:rPr>
              <a:t>耶和华见人在地上罪恶很大，终日所思想的尽都是恶</a:t>
            </a:r>
            <a:endParaRPr lang="zh-CN" altLang="en-US" sz="3600" b="1" dirty="0" smtClean="0">
              <a:solidFill>
                <a:schemeClr val="bg1"/>
              </a:solidFill>
              <a:latin typeface="10X10" panose="020D0604000000000000" pitchFamily="50" charset="-127"/>
              <a:ea typeface="宋体" panose="02010600030101010101" pitchFamily="2" charset="-122"/>
              <a:cs typeface="Aharoni" panose="02010803020104030203" pitchFamily="2" charset="-79"/>
            </a:endParaRPr>
          </a:p>
          <a:p>
            <a:pPr algn="ctr"/>
            <a:r>
              <a:rPr lang="zh-CN" altLang="en-US" sz="3600" b="1" dirty="0" smtClean="0">
                <a:solidFill>
                  <a:schemeClr val="bg1"/>
                </a:solidFill>
                <a:latin typeface="10X10" panose="020D0604000000000000" pitchFamily="50" charset="-127"/>
                <a:ea typeface="宋体" panose="02010600030101010101" pitchFamily="2" charset="-122"/>
                <a:cs typeface="Aharoni" panose="02010803020104030203" pitchFamily="2" charset="-79"/>
              </a:rPr>
              <a:t>创世纪</a:t>
            </a:r>
            <a:r>
              <a:rPr lang="en-US" altLang="zh-CN" sz="3600" b="1" dirty="0" smtClean="0">
                <a:solidFill>
                  <a:schemeClr val="bg1"/>
                </a:solidFill>
                <a:latin typeface="10X10" panose="020D0604000000000000" pitchFamily="50" charset="-127"/>
                <a:ea typeface="宋体" panose="02010600030101010101" pitchFamily="2" charset="-122"/>
                <a:cs typeface="Aharoni" panose="02010803020104030203" pitchFamily="2" charset="-79"/>
              </a:rPr>
              <a:t>6:5</a:t>
            </a:r>
            <a:r>
              <a:rPr lang="zh-CN" altLang="en-US" sz="3600" b="1" dirty="0" smtClean="0">
                <a:solidFill>
                  <a:schemeClr val="bg1"/>
                </a:solidFill>
                <a:latin typeface="10X10" panose="020D0604000000000000" pitchFamily="50" charset="-127"/>
                <a:ea typeface="宋体" panose="02010600030101010101" pitchFamily="2" charset="-122"/>
                <a:cs typeface="Aharoni" panose="02010803020104030203" pitchFamily="2" charset="-79"/>
              </a:rPr>
              <a:t>节</a:t>
            </a:r>
            <a:endParaRPr lang="zh-CN" altLang="en-US" sz="3600" b="1" dirty="0" smtClean="0">
              <a:solidFill>
                <a:schemeClr val="bg1"/>
              </a:solidFill>
              <a:latin typeface="10X10" panose="020D0604000000000000" pitchFamily="50" charset="-127"/>
              <a:ea typeface="宋体" panose="02010600030101010101" pitchFamily="2" charset="-122"/>
              <a:cs typeface="Aharoni" panose="02010803020104030203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ë§ê·ì ëí ì´ë¯¸ì§ ê²ìê²°ê³¼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모서리가 둥근 직사각형 3"/>
          <p:cNvSpPr/>
          <p:nvPr/>
        </p:nvSpPr>
        <p:spPr>
          <a:xfrm>
            <a:off x="162560" y="5212715"/>
            <a:ext cx="6896735" cy="1564005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altLang="ko-KR" sz="2400" dirty="0" smtClean="0">
              <a:solidFill>
                <a:srgbClr val="C00000"/>
              </a:solidFill>
              <a:latin typeface="10X10" panose="020D0604000000000000" pitchFamily="50" charset="-127"/>
              <a:ea typeface="10X10" panose="020D0604000000000000" pitchFamily="50" charset="-127"/>
            </a:endParaRPr>
          </a:p>
          <a:p>
            <a:pPr algn="just"/>
            <a:r>
              <a:rPr lang="zh-CN" altLang="ko-KR" sz="2400" dirty="0">
                <a:solidFill>
                  <a:schemeClr val="tx1"/>
                </a:solidFill>
                <a:latin typeface="10X10" panose="020D0604000000000000" pitchFamily="50" charset="-127"/>
                <a:ea typeface="宋体" panose="02010600030101010101" pitchFamily="2" charset="-122"/>
              </a:rPr>
              <a:t>我们原晓得律法是律法是属乎灵的，但我是属乎肉体的，是已经卖给罪了！            罗马书</a:t>
            </a:r>
            <a:r>
              <a:rPr lang="en-US" altLang="zh-CN" sz="2400" dirty="0">
                <a:solidFill>
                  <a:schemeClr val="tx1"/>
                </a:solidFill>
                <a:latin typeface="10X10" panose="020D0604000000000000" pitchFamily="50" charset="-127"/>
                <a:ea typeface="宋体" panose="02010600030101010101" pitchFamily="2" charset="-122"/>
              </a:rPr>
              <a:t>7:14</a:t>
            </a:r>
            <a:endParaRPr lang="zh-CN" altLang="en-US" sz="2400" dirty="0">
              <a:solidFill>
                <a:schemeClr val="tx1"/>
              </a:solidFill>
              <a:latin typeface="10X10" panose="020D0604000000000000" pitchFamily="50" charset="-127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/>
          <p:cNvGrpSpPr/>
          <p:nvPr/>
        </p:nvGrpSpPr>
        <p:grpSpPr>
          <a:xfrm>
            <a:off x="0" y="-11088"/>
            <a:ext cx="12192000" cy="6869088"/>
            <a:chOff x="9228" y="-11088"/>
            <a:chExt cx="9180512" cy="6869088"/>
          </a:xfrm>
        </p:grpSpPr>
        <p:pic>
          <p:nvPicPr>
            <p:cNvPr id="4" name="그림 3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40" y="404664"/>
              <a:ext cx="9144000" cy="6453336"/>
            </a:xfrm>
            <a:prstGeom prst="rect">
              <a:avLst/>
            </a:prstGeom>
          </p:spPr>
        </p:pic>
        <p:sp>
          <p:nvSpPr>
            <p:cNvPr id="6" name="직사각형 5"/>
            <p:cNvSpPr/>
            <p:nvPr/>
          </p:nvSpPr>
          <p:spPr>
            <a:xfrm>
              <a:off x="9228" y="-11088"/>
              <a:ext cx="9180512" cy="6869088"/>
            </a:xfrm>
            <a:prstGeom prst="rect">
              <a:avLst/>
            </a:prstGeom>
            <a:solidFill>
              <a:schemeClr val="tx1">
                <a:alpha val="4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5" name="직사각형 28"/>
          <p:cNvSpPr/>
          <p:nvPr/>
        </p:nvSpPr>
        <p:spPr>
          <a:xfrm>
            <a:off x="2585791" y="1115132"/>
            <a:ext cx="7056784" cy="23069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600" b="1" dirty="0" smtClean="0">
                <a:solidFill>
                  <a:schemeClr val="bg1"/>
                </a:solidFill>
                <a:latin typeface="10X10" panose="020D0604000000000000" pitchFamily="50" charset="-127"/>
                <a:ea typeface="宋体" panose="02010600030101010101" pitchFamily="2" charset="-122"/>
                <a:cs typeface="Aharoni" panose="02010803020104030203" pitchFamily="2" charset="-79"/>
              </a:rPr>
              <a:t>我也知道，在我里头，就是我肉体之中，没有良善，因为立志为善由得我，只是行出来由不得我。</a:t>
            </a:r>
            <a:endParaRPr lang="zh-CN" altLang="en-US" sz="3600" b="1" dirty="0" smtClean="0">
              <a:solidFill>
                <a:schemeClr val="bg1"/>
              </a:solidFill>
              <a:latin typeface="10X10" panose="020D0604000000000000" pitchFamily="50" charset="-127"/>
              <a:ea typeface="宋体" panose="02010600030101010101" pitchFamily="2" charset="-122"/>
              <a:cs typeface="Aharoni" panose="02010803020104030203" pitchFamily="2" charset="-79"/>
            </a:endParaRPr>
          </a:p>
          <a:p>
            <a:pPr algn="ctr"/>
            <a:r>
              <a:rPr lang="zh-CN" altLang="en-US" sz="3600" b="1" dirty="0" smtClean="0">
                <a:solidFill>
                  <a:schemeClr val="bg1"/>
                </a:solidFill>
                <a:latin typeface="10X10" panose="020D0604000000000000" pitchFamily="50" charset="-127"/>
                <a:ea typeface="宋体" panose="02010600030101010101" pitchFamily="2" charset="-122"/>
                <a:cs typeface="Aharoni" panose="02010803020104030203" pitchFamily="2" charset="-79"/>
              </a:rPr>
              <a:t>罗马书</a:t>
            </a:r>
            <a:r>
              <a:rPr lang="en-US" altLang="zh-CN" sz="3600" b="1" dirty="0" smtClean="0">
                <a:solidFill>
                  <a:schemeClr val="bg1"/>
                </a:solidFill>
                <a:latin typeface="10X10" panose="020D0604000000000000" pitchFamily="50" charset="-127"/>
                <a:ea typeface="宋体" panose="02010600030101010101" pitchFamily="2" charset="-122"/>
                <a:cs typeface="Aharoni" panose="02010803020104030203" pitchFamily="2" charset="-79"/>
              </a:rPr>
              <a:t>7:17</a:t>
            </a:r>
            <a:r>
              <a:rPr lang="zh-CN" altLang="en-US" sz="3600" b="1" dirty="0" smtClean="0">
                <a:solidFill>
                  <a:schemeClr val="bg1"/>
                </a:solidFill>
                <a:latin typeface="10X10" panose="020D0604000000000000" pitchFamily="50" charset="-127"/>
                <a:ea typeface="宋体" panose="02010600030101010101" pitchFamily="2" charset="-122"/>
                <a:cs typeface="Aharoni" panose="02010803020104030203" pitchFamily="2" charset="-79"/>
              </a:rPr>
              <a:t>节</a:t>
            </a:r>
            <a:endParaRPr lang="zh-CN" altLang="en-US" sz="3600" b="1" dirty="0" smtClean="0">
              <a:solidFill>
                <a:schemeClr val="bg1"/>
              </a:solidFill>
              <a:latin typeface="10X10" panose="020D0604000000000000" pitchFamily="50" charset="-127"/>
              <a:ea typeface="宋体" panose="02010600030101010101" pitchFamily="2" charset="-122"/>
              <a:cs typeface="Aharoni" panose="02010803020104030203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098" name="Picture 2" descr="ìì ì ëí ì´ë¯¸ì§ ê²ìê²°ê³¼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ìì ì ëí ì´ë¯¸ì§ ê²ìê²°ê³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19156"/>
            <a:ext cx="5334000" cy="2938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1166495" y="443230"/>
            <a:ext cx="2335530" cy="58293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CN" altLang="ko-KR" sz="2400" dirty="0" smtClean="0">
                <a:latin typeface="10X10 Bold" panose="020D0604000000000000" pitchFamily="50" charset="-127"/>
                <a:ea typeface="宋体" panose="02010600030101010101" pitchFamily="2" charset="-122"/>
              </a:rPr>
              <a:t>炒熟的种子</a:t>
            </a:r>
            <a:endParaRPr lang="en-US" altLang="ko-KR" sz="2400" dirty="0" smtClean="0">
              <a:latin typeface="10X10 Bold" panose="020D0604000000000000" pitchFamily="50" charset="-127"/>
              <a:ea typeface="10X10 Bold" panose="020D0604000000000000" pitchFamily="50" charset="-127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1"/>
          <a:srcRect t="11766"/>
          <a:stretch>
            <a:fillRect/>
          </a:stretch>
        </p:blipFill>
        <p:spPr>
          <a:xfrm>
            <a:off x="238760" y="1064260"/>
            <a:ext cx="3811270" cy="2661920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060" y="3781186"/>
            <a:ext cx="3811424" cy="2858896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7137" y="1138015"/>
            <a:ext cx="4930923" cy="5502067"/>
          </a:xfrm>
          <a:prstGeom prst="rect">
            <a:avLst/>
          </a:prstGeom>
        </p:spPr>
      </p:pic>
      <p:sp>
        <p:nvSpPr>
          <p:cNvPr id="9" name="내용 개체 틀 2"/>
          <p:cNvSpPr>
            <a:spLocks noGrp="1"/>
          </p:cNvSpPr>
          <p:nvPr>
            <p:ph sz="half" idx="1"/>
          </p:nvPr>
        </p:nvSpPr>
        <p:spPr>
          <a:xfrm>
            <a:off x="5936288" y="298682"/>
            <a:ext cx="5280342" cy="87235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CN" altLang="ko-KR" sz="2400" dirty="0">
                <a:latin typeface="10X10 Bold" panose="020D0604000000000000" pitchFamily="50" charset="-127"/>
                <a:ea typeface="宋体" panose="02010600030101010101" pitchFamily="2" charset="-122"/>
              </a:rPr>
              <a:t>原来地球没有能量</a:t>
            </a:r>
            <a:endParaRPr lang="zh-CN" altLang="ko-KR" sz="2400" dirty="0">
              <a:latin typeface="10X10 Bold" panose="020D0604000000000000" pitchFamily="50" charset="-127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lang="ko-KR" altLang="en-US" sz="2800" b="1" dirty="0">
            <a:solidFill>
              <a:schemeClr val="bg1"/>
            </a:solidFill>
            <a:latin typeface="+mj-ea"/>
            <a:ea typeface="+mj-ea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332</Words>
  <Application>WPS 演示</Application>
  <PresentationFormat>와이드스크린</PresentationFormat>
  <Paragraphs>49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28" baseType="lpstr">
      <vt:lpstr>Arial</vt:lpstr>
      <vt:lpstr>宋体</vt:lpstr>
      <vt:lpstr>Wingdings</vt:lpstr>
      <vt:lpstr>함초롬바탕</vt:lpstr>
      <vt:lpstr>10X10</vt:lpstr>
      <vt:lpstr>Malgun Gothic</vt:lpstr>
      <vt:lpstr>Aharoni</vt:lpstr>
      <vt:lpstr>Yu Gothic UI Semibold</vt:lpstr>
      <vt:lpstr>HY견명조</vt:lpstr>
      <vt:lpstr>나눔바른고딕</vt:lpstr>
      <vt:lpstr>10X10 Bold</vt:lpstr>
      <vt:lpstr>Calibri</vt:lpstr>
      <vt:lpstr>等线</vt:lpstr>
      <vt:lpstr>微软雅黑</vt:lpstr>
      <vt:lpstr>Arial Unicode MS</vt:lpstr>
      <vt:lpstr>等线 Light</vt:lpstr>
      <vt:lpstr>Calibri Light</vt:lpstr>
      <vt:lpstr>黑体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IYF</dc:creator>
  <cp:lastModifiedBy>pangwang</cp:lastModifiedBy>
  <cp:revision>34</cp:revision>
  <dcterms:created xsi:type="dcterms:W3CDTF">2019-06-01T01:01:00Z</dcterms:created>
  <dcterms:modified xsi:type="dcterms:W3CDTF">2022-11-30T07:43:41Z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RubyTemplateID">
    <vt:lpwstr>13</vt:lpwstr>
  </property>
  <property fmtid="{D5CDD505-2E9C-101B-9397-08002B2CF9AE}" pid="3" name="KSOProductBuildVer">
    <vt:lpwstr>2052-11.8.2.8506</vt:lpwstr>
  </property>
</Properties>
</file>