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2" r:id="rId5"/>
    <p:sldId id="263" r:id="rId6"/>
    <p:sldId id="261" r:id="rId7"/>
    <p:sldId id="266" r:id="rId8"/>
    <p:sldId id="267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8A25-ADEC-4F87-953F-AAD7545972A0}" type="datetimeFigureOut">
              <a:rPr lang="ko-KR" altLang="en-US" smtClean="0"/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09AF-7F91-4ABF-AD95-337628523F23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바탕화면 눈산,등대,물방울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b="646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55640" y="3645024"/>
            <a:ext cx="38389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6600" b="1" dirty="0">
              <a:solidFill>
                <a:schemeClr val="bg1"/>
              </a:solidFill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803412" y="201663"/>
            <a:ext cx="4104456" cy="2415172"/>
            <a:chOff x="1418443" y="2165901"/>
            <a:chExt cx="4104456" cy="3177673"/>
          </a:xfrm>
        </p:grpSpPr>
        <p:sp>
          <p:nvSpPr>
            <p:cNvPr id="4" name="TextBox 3"/>
            <p:cNvSpPr txBox="1"/>
            <p:nvPr/>
          </p:nvSpPr>
          <p:spPr>
            <a:xfrm>
              <a:off x="1418443" y="2165901"/>
              <a:ext cx="4104456" cy="254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6000" dirty="0">
                <a:solidFill>
                  <a:srgbClr val="FF0000"/>
                </a:solidFill>
                <a:latin typeface="10X10" panose="020D0604000000000000" pitchFamily="50" charset="-127"/>
                <a:ea typeface="10X10" panose="020D0604000000000000" pitchFamily="50" charset="-127"/>
              </a:endParaRPr>
            </a:p>
            <a:p>
              <a:r>
                <a:rPr lang="zh-CN" altLang="ko-KR" sz="6000" dirty="0">
                  <a:latin typeface="10X10" panose="020D0604000000000000" pitchFamily="50" charset="-127"/>
                  <a:ea typeface="宋体" panose="02010600030101010101" pitchFamily="2" charset="-122"/>
                </a:rPr>
                <a:t>福 音 讲 解</a:t>
              </a:r>
              <a:endParaRPr lang="zh-CN" altLang="ko-KR" sz="6000" dirty="0">
                <a:latin typeface="10X10" panose="020D0604000000000000" pitchFamily="50" charset="-127"/>
                <a:ea typeface="宋体" panose="02010600030101010101" pitchFamily="2" charset="-122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 flipH="1">
              <a:off x="1518624" y="5341593"/>
              <a:ext cx="4004275" cy="1981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H="1">
              <a:off x="1418443" y="2896719"/>
              <a:ext cx="4004275" cy="1981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996202" y="3296443"/>
            <a:ext cx="10877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/>
              <a:t>悔 改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í¨ìì¤ë¸í¬ë¼ì´ì¤í¸ ê°ëì ëí ì´ë¯¸ì§ ê²ìê²°ê³¼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4854575" y="4441190"/>
            <a:ext cx="7015480" cy="21132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bg1">
                    <a:lumMod val="95000"/>
                  </a:schemeClr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就说：“耶稣啊，你得国降临的时候，求你记念我！” (路加福音 23:42 和合本)</a:t>
            </a:r>
            <a:endParaRPr lang="ko-KR" altLang="en-US" sz="2800" dirty="0">
              <a:solidFill>
                <a:schemeClr val="bg1">
                  <a:lumMod val="95000"/>
                </a:schemeClr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사람, 실내, 바닥, 그룹이(가) 표시된 사진&#10;&#10;매우 높은 신뢰도로 생성된 설명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7" b="2428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" y="4826000"/>
            <a:ext cx="12191974" cy="2031990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442422" y="5292550"/>
            <a:ext cx="4572000" cy="9531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ko-KR" sz="3600" b="1" dirty="0">
                <a:solidFill>
                  <a:schemeClr val="bg1"/>
                </a:solidFill>
                <a:latin typeface="+mn-ea"/>
              </a:rPr>
              <a:t>二儿子的悔改</a:t>
            </a:r>
            <a:endParaRPr lang="en-US" altLang="ko-KR" sz="36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ko-KR" sz="2000" dirty="0">
                <a:solidFill>
                  <a:schemeClr val="bg1"/>
                </a:solidFill>
                <a:latin typeface="+mn-ea"/>
              </a:rPr>
              <a:t>路</a:t>
            </a:r>
            <a:r>
              <a:rPr lang="ko-KR" altLang="en-US" sz="20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latin typeface="+mn-ea"/>
              </a:rPr>
              <a:t>15:11~24]</a:t>
            </a:r>
            <a:endParaRPr lang="en-US" altLang="ko-KR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70423" y="5609605"/>
            <a:ext cx="4572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sz="2400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把我当成一个雇工吧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”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6270972" y="5213344"/>
            <a:ext cx="0" cy="1257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943447" y="4959174"/>
            <a:ext cx="4572000" cy="8299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ko-KR" sz="24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耶稣说的悔改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건물, 대지, 벽, 실외이(가) 표시된 사진&#10;&#10;높은 신뢰도로 생성된 설명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7" r="2870"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954770" y="1412875"/>
            <a:ext cx="2883535" cy="5339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330560" y="1643478"/>
            <a:ext cx="20180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2000" dirty="0">
                <a:solidFill>
                  <a:schemeClr val="tx1"/>
                </a:solidFill>
              </a:rPr>
              <a:t>鸡叫三次的时候</a:t>
            </a:r>
            <a:r>
              <a:rPr lang="ko-KR" altLang="en-US" sz="2000" dirty="0">
                <a:solidFill>
                  <a:schemeClr val="bg1"/>
                </a:solidFill>
              </a:rPr>
              <a:t> 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9721" y="2435384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ko-KR" sz="3200" b="1" dirty="0">
                <a:solidFill>
                  <a:srgbClr val="FF0000"/>
                </a:solidFill>
              </a:rPr>
              <a:t>彼得的悔改</a:t>
            </a:r>
            <a:endParaRPr lang="zh-CN" altLang="ko-KR" sz="32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099550" y="3375660"/>
            <a:ext cx="2726055" cy="187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ko-KR" altLang="en-US" sz="2000" dirty="0">
                <a:solidFill>
                  <a:schemeClr val="tx1"/>
                </a:solidFill>
                <a:latin typeface="+mj-ea"/>
                <a:ea typeface="+mj-ea"/>
              </a:rPr>
              <a:t>彼得想起耶稣所说的话：“鸡叫以先，你要三次不认我。”他就出去痛哭。</a:t>
            </a:r>
            <a:endParaRPr lang="ko-KR" altLang="en-US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dirty="0">
                <a:solidFill>
                  <a:schemeClr val="tx1"/>
                </a:solidFill>
                <a:latin typeface="+mj-ea"/>
                <a:ea typeface="+mj-ea"/>
              </a:rPr>
              <a:t>      </a:t>
            </a:r>
            <a:r>
              <a:rPr lang="en-US" altLang="ko-KR" dirty="0">
                <a:solidFill>
                  <a:schemeClr val="tx1"/>
                </a:solidFill>
                <a:latin typeface="+mj-ea"/>
                <a:ea typeface="+mj-ea"/>
              </a:rPr>
              <a:t>——</a:t>
            </a:r>
            <a:r>
              <a:rPr lang="ko-KR" altLang="en-US" dirty="0">
                <a:solidFill>
                  <a:schemeClr val="tx1"/>
                </a:solidFill>
                <a:latin typeface="+mj-ea"/>
                <a:ea typeface="+mj-ea"/>
              </a:rPr>
              <a:t>马太福音 26:75 </a:t>
            </a:r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9136551" y="3375758"/>
            <a:ext cx="27017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사람, 실내, 금관, 벽이(가) 표시된 사진&#10;&#10;높은 신뢰도로 생성된 설명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33"/>
            <a:ext cx="12192000" cy="633953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-1" y="3873500"/>
            <a:ext cx="12191999" cy="2984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270625" y="5233970"/>
            <a:ext cx="5538708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800" b="1" dirty="0">
              <a:solidFill>
                <a:srgbClr val="C00000"/>
              </a:solidFill>
              <a:latin typeface="+mn-ea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+mn-ea"/>
                <a:sym typeface="+mn-ea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）</a:t>
            </a:r>
            <a:r>
              <a:rPr lang="zh-CN" altLang="ko-KR" sz="2800" b="1" dirty="0">
                <a:solidFill>
                  <a:schemeClr val="bg1"/>
                </a:solidFill>
                <a:latin typeface="+mn-ea"/>
              </a:rPr>
              <a:t>犯罪的悔悟</a:t>
            </a:r>
            <a:r>
              <a:rPr lang="ko-KR" altLang="en-US" sz="2800" b="1" dirty="0">
                <a:solidFill>
                  <a:schemeClr val="bg1"/>
                </a:solidFill>
                <a:latin typeface="+mn-ea"/>
              </a:rPr>
              <a:t> </a:t>
            </a:r>
            <a:endParaRPr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08733" y="3363268"/>
            <a:ext cx="521589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ko-KR" sz="2400" b="1" dirty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错误的悔改：耶稣的门徒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‘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加略人犹大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’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270625" y="4193286"/>
            <a:ext cx="6784892" cy="121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altLang="ko-KR" sz="2800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28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）良心的谴责与定罪</a:t>
            </a:r>
            <a:r>
              <a:rPr lang="en-US" altLang="ko-KR" sz="2800" b="1" dirty="0">
                <a:solidFill>
                  <a:schemeClr val="bg1"/>
                </a:solidFill>
                <a:latin typeface="+mn-ea"/>
              </a:rPr>
              <a:t> </a:t>
            </a:r>
            <a:endParaRPr lang="en-US" altLang="ko-KR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70626" y="5999678"/>
            <a:ext cx="3234055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endParaRPr lang="ko-KR" altLang="en-US" sz="2800" b="1" dirty="0">
              <a:solidFill>
                <a:srgbClr val="C00000"/>
              </a:solidFill>
              <a:latin typeface="+mn-ea"/>
            </a:endParaRPr>
          </a:p>
          <a:p>
            <a:pPr marL="342900" indent="-342900"/>
            <a:r>
              <a:rPr lang="en-US" altLang="ko-KR" sz="2800" b="1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）不悔悟自己的心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270626" y="4192597"/>
            <a:ext cx="79147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-5373"/>
            <a:ext cx="12192000" cy="6869088"/>
            <a:chOff x="9228" y="-11088"/>
            <a:chExt cx="9180512" cy="686908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0" y="404664"/>
              <a:ext cx="9144000" cy="6453336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9228" y="-11088"/>
              <a:ext cx="9180512" cy="6869088"/>
            </a:xfrm>
            <a:prstGeom prst="rect">
              <a:avLst/>
            </a:prstGeom>
            <a:solidFill>
              <a:schemeClr val="tx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직사각형 28"/>
          <p:cNvSpPr/>
          <p:nvPr/>
        </p:nvSpPr>
        <p:spPr>
          <a:xfrm>
            <a:off x="649480" y="1016650"/>
            <a:ext cx="11169354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2800" b="1" dirty="0">
                <a:solidFill>
                  <a:schemeClr val="bg1"/>
                </a:solidFill>
                <a:latin typeface="+mn-ea"/>
              </a:rPr>
              <a:t>既知道人称义不是因行律法，乃是因信耶稣基督，连我们也信了基督耶稣，使我们因信基督称义，不因行律法称义；因为凡有血气的，没有一人因行律法称义。 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  <a:p>
            <a:pPr algn="l"/>
            <a:r>
              <a:rPr lang="ko-KR" altLang="en-US" sz="2800" b="1" dirty="0">
                <a:solidFill>
                  <a:schemeClr val="bg1"/>
                </a:solidFill>
                <a:latin typeface="+mn-ea"/>
              </a:rPr>
              <a:t>                                  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  <a:p>
            <a:pPr algn="l"/>
            <a:r>
              <a:rPr lang="ko-KR" altLang="en-US" sz="2800" b="1" dirty="0">
                <a:solidFill>
                  <a:schemeClr val="bg1"/>
                </a:solidFill>
                <a:latin typeface="+mn-ea"/>
              </a:rPr>
              <a:t>                                加拉太书 2:16 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-5373"/>
            <a:ext cx="12192000" cy="6869088"/>
            <a:chOff x="9228" y="-11088"/>
            <a:chExt cx="9180512" cy="686908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0" y="404664"/>
              <a:ext cx="9144000" cy="6453336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9228" y="-11088"/>
              <a:ext cx="9180512" cy="6869088"/>
            </a:xfrm>
            <a:prstGeom prst="rect">
              <a:avLst/>
            </a:prstGeom>
            <a:solidFill>
              <a:schemeClr val="tx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직사각형 28"/>
          <p:cNvSpPr/>
          <p:nvPr/>
        </p:nvSpPr>
        <p:spPr>
          <a:xfrm>
            <a:off x="2591852" y="529072"/>
            <a:ext cx="7056784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3600" b="1" dirty="0" smtClean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zh-CN" altLang="ko-KR" sz="3600" b="1" dirty="0" smtClean="0">
                <a:solidFill>
                  <a:schemeClr val="bg1"/>
                </a:solidFill>
                <a:latin typeface="+mn-ea"/>
              </a:rPr>
              <a:t>面向神的悔改和对我主耶稣基督的信心</a:t>
            </a:r>
            <a:endParaRPr lang="ko-KR" altLang="en-US" sz="36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ko-KR" sz="36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ko-KR" sz="36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+mn-ea"/>
              </a:rPr>
              <a:t>使徒行传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</a:rPr>
              <a:t>20:21</a:t>
            </a:r>
            <a:endParaRPr lang="zh-CN" altLang="en-US" sz="36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378</Words>
  <Application>WPS 演示</Application>
  <PresentationFormat>와이드스크린</PresentationFormat>
  <Paragraphs>38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함초롬바탕</vt:lpstr>
      <vt:lpstr>10X10</vt:lpstr>
      <vt:lpstr>Malgun Gothic</vt:lpstr>
      <vt:lpstr>Calibri</vt:lpstr>
      <vt:lpstr>等线</vt:lpstr>
      <vt:lpstr>微软雅黑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IYF</dc:creator>
  <cp:lastModifiedBy>pangwang</cp:lastModifiedBy>
  <cp:revision>37</cp:revision>
  <dcterms:created xsi:type="dcterms:W3CDTF">2019-06-01T01:01:00Z</dcterms:created>
  <dcterms:modified xsi:type="dcterms:W3CDTF">2022-11-30T08:10:47Z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