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7" r:id="rId3"/>
    <p:sldId id="259" r:id="rId4"/>
    <p:sldId id="258" r:id="rId5"/>
    <p:sldId id="263" r:id="rId6"/>
    <p:sldId id="265" r:id="rId7"/>
    <p:sldId id="260" r:id="rId8"/>
    <p:sldId id="262" r:id="rId9"/>
    <p:sldId id="264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C8A25-ADEC-4F87-953F-AAD7545972A0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09AF-7F91-4ABF-AD95-337628523F23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바탕화면 눈산,등대,물방울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b="64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855640" y="3645024"/>
            <a:ext cx="383897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6600" b="1" dirty="0">
              <a:solidFill>
                <a:schemeClr val="bg1"/>
              </a:solidFill>
              <a:ea typeface="함초롬바탕" pitchFamily="18" charset="-127"/>
              <a:cs typeface="함초롬바탕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03263" y="221348"/>
            <a:ext cx="4104605" cy="2391042"/>
            <a:chOff x="1418294" y="2191801"/>
            <a:chExt cx="4104605" cy="3145925"/>
          </a:xfrm>
        </p:grpSpPr>
        <p:sp>
          <p:nvSpPr>
            <p:cNvPr id="4" name="TextBox 3"/>
            <p:cNvSpPr txBox="1"/>
            <p:nvPr/>
          </p:nvSpPr>
          <p:spPr>
            <a:xfrm>
              <a:off x="1418443" y="2191801"/>
              <a:ext cx="4104456" cy="254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6000" dirty="0">
                <a:latin typeface="10X10" panose="020D0604000000000000" pitchFamily="50" charset="-127"/>
                <a:ea typeface="10X10" panose="020D0604000000000000" pitchFamily="50" charset="-127"/>
              </a:endParaRPr>
            </a:p>
            <a:p>
              <a:r>
                <a:rPr lang="zh-CN" altLang="ko-KR" sz="6000" dirty="0">
                  <a:latin typeface="10X10" panose="020D0604000000000000" pitchFamily="50" charset="-127"/>
                  <a:ea typeface="宋体" panose="02010600030101010101" pitchFamily="2" charset="-122"/>
                </a:rPr>
                <a:t>福音讲解</a:t>
              </a:r>
              <a:endParaRPr lang="zh-CN" altLang="ko-KR" sz="6000" dirty="0">
                <a:latin typeface="10X10" panose="020D0604000000000000" pitchFamily="50" charset="-127"/>
                <a:ea typeface="宋体" panose="02010600030101010101" pitchFamily="2" charset="-122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>
            <a:xfrm flipH="1">
              <a:off x="1418294" y="5335745"/>
              <a:ext cx="4004275" cy="1981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H="1">
              <a:off x="1418443" y="2896719"/>
              <a:ext cx="4004275" cy="1981"/>
            </a:xfrm>
            <a:prstGeom prst="line">
              <a:avLst/>
            </a:prstGeom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584405" y="3418363"/>
            <a:ext cx="14020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ko-KR" altLang="en-US" sz="3200" b="1" dirty="0" err="1" smtClean="0"/>
          </a:p>
          <a:p>
            <a:pPr algn="ctr"/>
            <a:r>
              <a:rPr lang="zh-CN" altLang="en-US" sz="3200" b="1" dirty="0"/>
              <a:t>赎罪祭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2" b="97290" l="0" r="9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09645"/>
            <a:ext cx="2696230" cy="4106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3671" y="296648"/>
            <a:ext cx="6603308" cy="521970"/>
          </a:xfrm>
          <a:prstGeom prst="rect">
            <a:avLst/>
          </a:prstGeom>
          <a:solidFill>
            <a:srgbClr val="FFFF00">
              <a:alpha val="48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10X10" panose="020D0604000000000000" pitchFamily="50" charset="-127"/>
                <a:ea typeface="宋体" panose="02010600030101010101" pitchFamily="2" charset="-122"/>
                <a:cs typeface="Aharoni" panose="02010803020104030203" pitchFamily="2" charset="-79"/>
              </a:rPr>
              <a:t>当人类犯罪后开始有了献祭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10X10" panose="020D0604000000000000" pitchFamily="50" charset="-127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ê´ë ¨ ì´ë¯¸ì§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233680" y="170815"/>
            <a:ext cx="6769100" cy="84201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10X10" panose="020D0604000000000000" pitchFamily="50" charset="-127"/>
                <a:ea typeface="宋体" panose="02010600030101010101" pitchFamily="2" charset="-122"/>
              </a:rPr>
              <a:t>通过摩西赐下律法与会幕</a:t>
            </a:r>
            <a:endParaRPr lang="zh-CN" altLang="en-US" sz="2800" dirty="0" smtClean="0">
              <a:latin typeface="10X10" panose="020D0604000000000000" pitchFamily="50" charset="-127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성막.jpg"/>
          <p:cNvPicPr>
            <a:picLocks noChangeAspect="1"/>
          </p:cNvPicPr>
          <p:nvPr/>
        </p:nvPicPr>
        <p:blipFill rotWithShape="1">
          <a:blip r:embed="rId1" cstate="print"/>
          <a:srcRect l="3386" t="4923" r="3231" b="44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447675" y="248920"/>
            <a:ext cx="1765935" cy="645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bg1"/>
                </a:solidFill>
              </a:rPr>
              <a:t>会幕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-11088"/>
            <a:ext cx="12192000" cy="6869088"/>
            <a:chOff x="9228" y="-11088"/>
            <a:chExt cx="9180512" cy="686908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0" y="404664"/>
              <a:ext cx="9144000" cy="6453336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9228" y="-11088"/>
              <a:ext cx="9180512" cy="6869088"/>
            </a:xfrm>
            <a:prstGeom prst="rect">
              <a:avLst/>
            </a:prstGeom>
            <a:solidFill>
              <a:schemeClr val="tx1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직사각형 28"/>
          <p:cNvSpPr/>
          <p:nvPr/>
        </p:nvSpPr>
        <p:spPr>
          <a:xfrm>
            <a:off x="847357" y="719162"/>
            <a:ext cx="10545510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“民中若有人行了耶和华所吩咐不可行的什么事，误犯了罪， 所犯的罪自己知道了，就要为所犯的罪牵一只没有残疾的母山羊为供物， 按手在赎罪祭牲的头上，在那宰燔祭牲的地方宰了。 祭司要用指头蘸些羊的血，抹在燔祭坛的四角上，所有的血都要倒在坛的脚那里， 又要把羊所有的脂油都取下，正如取平安祭牲的脂油一样。祭司要在坛上焚烧，在耶和华面前作为馨香的祭，为他赎罪，他必蒙赦免。</a:t>
            </a:r>
            <a:endParaRPr lang="ko-KR" altLang="en-US" sz="28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(利未记 4:27-31 )</a:t>
            </a:r>
            <a:endParaRPr lang="ko-KR" altLang="en-US" sz="28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9平民的祭祀"/>
          <p:cNvPicPr>
            <a:picLocks noChangeAspect="1"/>
          </p:cNvPicPr>
          <p:nvPr/>
        </p:nvPicPr>
        <p:blipFill>
          <a:blip r:embed="rId1"/>
          <a:srcRect l="3052" t="3919" r="2769" b="3722"/>
          <a:stretch>
            <a:fillRect/>
          </a:stretch>
        </p:blipFill>
        <p:spPr>
          <a:xfrm>
            <a:off x="12700" y="-72390"/>
            <a:ext cx="12166600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2" descr="그림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ê´ë ¨ ì´ë¯¸ì§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420"/>
            <a:ext cx="12192000" cy="615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400" y="5502275"/>
            <a:ext cx="111893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2400" dirty="0" err="1" smtClean="0">
              <a:solidFill>
                <a:srgbClr val="FF0000"/>
              </a:solidFill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r>
              <a:rPr lang="zh-CN" altLang="ko-KR" sz="2400" dirty="0" err="1" smtClean="0">
                <a:latin typeface="10X10" panose="020D0604000000000000" pitchFamily="50" charset="-127"/>
                <a:ea typeface="宋体" panose="02010600030101010101" pitchFamily="2" charset="-122"/>
              </a:rPr>
              <a:t>犹大的罪是用金刚钻记录的，是铭刻在</a:t>
            </a:r>
            <a:r>
              <a:rPr lang="ko-KR" altLang="en-US" sz="2400" dirty="0" smtClean="0">
                <a:latin typeface="10X10" panose="020D0604000000000000" pitchFamily="50" charset="-127"/>
                <a:ea typeface="10X10" panose="020D0604000000000000" pitchFamily="50" charset="-127"/>
              </a:rPr>
              <a:t> </a:t>
            </a:r>
            <a:r>
              <a:rPr lang="zh-CN" altLang="ko-KR" sz="2400" dirty="0" smtClean="0">
                <a:latin typeface="10X10" panose="020D0604000000000000" pitchFamily="50" charset="-127"/>
                <a:ea typeface="宋体" panose="02010600030101010101" pitchFamily="2" charset="-122"/>
              </a:rPr>
              <a:t>他们的心版上和坛角上。</a:t>
            </a:r>
            <a:endParaRPr lang="en-US" altLang="ko-KR" sz="2400" dirty="0" smtClean="0"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pPr algn="r"/>
            <a:r>
              <a:rPr lang="zh-CN" altLang="ko-KR" sz="2400" dirty="0" smtClean="0">
                <a:latin typeface="10X10" panose="020D0604000000000000" pitchFamily="50" charset="-127"/>
                <a:ea typeface="宋体" panose="02010600030101010101" pitchFamily="2" charset="-122"/>
              </a:rPr>
              <a:t>耶利米书</a:t>
            </a:r>
            <a:r>
              <a:rPr lang="ko-KR" altLang="en-US" sz="2400" dirty="0" smtClean="0">
                <a:latin typeface="10X10" panose="020D0604000000000000" pitchFamily="50" charset="-127"/>
                <a:ea typeface="10X10" panose="020D0604000000000000" pitchFamily="50" charset="-127"/>
              </a:rPr>
              <a:t> </a:t>
            </a:r>
            <a:r>
              <a:rPr lang="en-US" altLang="ko-KR" sz="2400" dirty="0" smtClean="0">
                <a:latin typeface="10X10" panose="020D0604000000000000" pitchFamily="50" charset="-127"/>
                <a:ea typeface="10X10" panose="020D0604000000000000" pitchFamily="50" charset="-127"/>
              </a:rPr>
              <a:t>17:1      </a:t>
            </a:r>
            <a:endParaRPr lang="ko-KR" altLang="en-US" sz="2400" dirty="0">
              <a:latin typeface="10X10" panose="020D0604000000000000" pitchFamily="50" charset="-127"/>
              <a:ea typeface="10X10" panose="020D0604000000000000" pitchFamily="50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274</Words>
  <Application>WPS 演示</Application>
  <PresentationFormat>와이드스크린</PresentationFormat>
  <Paragraphs>16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宋体</vt:lpstr>
      <vt:lpstr>Wingdings</vt:lpstr>
      <vt:lpstr>함초롬바탕</vt:lpstr>
      <vt:lpstr>10X10</vt:lpstr>
      <vt:lpstr>Malgun Gothic</vt:lpstr>
      <vt:lpstr>Aharoni</vt:lpstr>
      <vt:lpstr>Yu Gothic UI Semibold</vt:lpstr>
      <vt:lpstr>Calibri</vt:lpstr>
      <vt:lpstr>等线</vt:lpstr>
      <vt:lpstr>微软雅黑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IYF</dc:creator>
  <cp:lastModifiedBy>pangwang</cp:lastModifiedBy>
  <cp:revision>39</cp:revision>
  <dcterms:created xsi:type="dcterms:W3CDTF">2019-06-01T01:01:00Z</dcterms:created>
  <dcterms:modified xsi:type="dcterms:W3CDTF">2022-11-30T08:30:06Z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