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62" r:id="rId5"/>
    <p:sldId id="263" r:id="rId6"/>
    <p:sldId id="264" r:id="rId7"/>
    <p:sldId id="265" r:id="rId8"/>
    <p:sldId id="270" r:id="rId9"/>
    <p:sldId id="259" r:id="rId10"/>
    <p:sldId id="260" r:id="rId11"/>
    <p:sldId id="261" r:id="rId1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112" d="100"/>
          <a:sy n="112" d="100"/>
        </p:scale>
        <p:origin x="1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클릭하여 마스터 부제목 스타일 편집</a:t>
            </a:r>
            <a:endParaRPr lang="en-US" dirty="0"/>
          </a:p>
        </p:txBody>
      </p:sp>
      <p:sp>
        <p:nvSpPr>
          <p:cNvPr id="4" name="Date Placeholder 3"/>
          <p:cNvSpPr>
            <a:spLocks noGrp="1"/>
          </p:cNvSpPr>
          <p:nvPr>
            <p:ph type="dt" sz="half" idx="10"/>
          </p:nvPr>
        </p:nvSpPr>
        <p:spPr/>
        <p:txBody>
          <a:bodyPr/>
          <a:lstStyle/>
          <a:p>
            <a:fld id="{8BDC8A25-ADEC-4F87-953F-AAD7545972A0}" type="datetimeFigureOut">
              <a:rPr lang="ko-KR" altLang="en-US" smtClean="0"/>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01209AF-7F91-4ABF-AD95-337628523F23}" type="slidenum">
              <a:rPr lang="ko-KR" altLang="en-US" smtClean="0"/>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hasCustomPrompt="1"/>
          </p:nvPr>
        </p:nvSpPr>
        <p:spPr/>
        <p:txBody>
          <a:bodyPr vert="eaVert"/>
          <a:lstStyle/>
          <a:p>
            <a:pPr lvl="0"/>
            <a:r>
              <a:rPr lang="ko-KR" altLang="en-US" smtClean="0"/>
              <a:t>마스터 텍스트 스타일 편집</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8BDC8A25-ADEC-4F87-953F-AAD7545972A0}" type="datetimeFigureOut">
              <a:rPr lang="ko-KR" altLang="en-US" smtClean="0"/>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01209AF-7F91-4ABF-AD95-337628523F23}" type="slidenum">
              <a:rPr lang="ko-KR" altLang="en-US" smtClean="0"/>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ko-KR" altLang="en-US" smtClean="0"/>
              <a:t>마스터 텍스트 스타일 편집</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8BDC8A25-ADEC-4F87-953F-AAD7545972A0}" type="datetimeFigureOut">
              <a:rPr lang="ko-KR" altLang="en-US" smtClean="0"/>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01209AF-7F91-4ABF-AD95-337628523F23}" type="slidenum">
              <a:rPr lang="ko-KR" altLang="en-US" smtClean="0"/>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ko-KR" altLang="en-US" smtClean="0"/>
              <a:t>마스터 제목 스타일 편집</a:t>
            </a:r>
            <a:endParaRPr lang="en-US" dirty="0"/>
          </a:p>
        </p:txBody>
      </p:sp>
      <p:sp>
        <p:nvSpPr>
          <p:cNvPr id="3" name="Content Placeholder 2"/>
          <p:cNvSpPr>
            <a:spLocks noGrp="1"/>
          </p:cNvSpPr>
          <p:nvPr>
            <p:ph idx="1" hasCustomPrompt="1"/>
          </p:nvPr>
        </p:nvSpPr>
        <p:spPr/>
        <p:txBody>
          <a:bodyPr/>
          <a:lstStyle/>
          <a:p>
            <a:pPr lvl="0"/>
            <a:r>
              <a:rPr lang="ko-KR" altLang="en-US" smtClean="0"/>
              <a:t>마스터 텍스트 스타일 편집</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8BDC8A25-ADEC-4F87-953F-AAD7545972A0}" type="datetimeFigureOut">
              <a:rPr lang="ko-KR" altLang="en-US" smtClean="0"/>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01209AF-7F91-4ABF-AD95-337628523F23}" type="slidenum">
              <a:rPr lang="ko-KR" altLang="en-US" smtClean="0"/>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 편집</a:t>
            </a:r>
            <a:endParaRPr lang="ko-KR" altLang="en-US" smtClean="0"/>
          </a:p>
        </p:txBody>
      </p:sp>
      <p:sp>
        <p:nvSpPr>
          <p:cNvPr id="4" name="Date Placeholder 3"/>
          <p:cNvSpPr>
            <a:spLocks noGrp="1"/>
          </p:cNvSpPr>
          <p:nvPr>
            <p:ph type="dt" sz="half" idx="10"/>
          </p:nvPr>
        </p:nvSpPr>
        <p:spPr/>
        <p:txBody>
          <a:bodyPr/>
          <a:lstStyle/>
          <a:p>
            <a:fld id="{8BDC8A25-ADEC-4F87-953F-AAD7545972A0}" type="datetimeFigureOut">
              <a:rPr lang="ko-KR" altLang="en-US" smtClean="0"/>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C01209AF-7F91-4ABF-AD95-337628523F23}" type="slidenum">
              <a:rPr lang="ko-KR" altLang="en-US" smtClean="0"/>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ko-KR" altLang="en-US" smtClean="0"/>
              <a:t>마스터 제목 스타일 편집</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ko-KR" altLang="en-US" smtClean="0"/>
              <a:t>마스터 텍스트 스타일 편집</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ko-KR" altLang="en-US" smtClean="0"/>
              <a:t>마스터 텍스트 스타일 편집</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8BDC8A25-ADEC-4F87-953F-AAD7545972A0}" type="datetimeFigureOut">
              <a:rPr lang="ko-KR" altLang="en-US" smtClean="0"/>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C01209AF-7F91-4ABF-AD95-337628523F23}" type="slidenum">
              <a:rPr lang="ko-KR" altLang="en-US" smtClean="0"/>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ko-KR" altLang="en-US" smtClean="0"/>
              <a:t>마스터 제목 스타일 편집</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endParaRPr lang="ko-KR" altLang="en-US" smtClean="0"/>
          </a:p>
        </p:txBody>
      </p:sp>
      <p:sp>
        <p:nvSpPr>
          <p:cNvPr id="4" name="Content Placeholder 3"/>
          <p:cNvSpPr>
            <a:spLocks noGrp="1"/>
          </p:cNvSpPr>
          <p:nvPr>
            <p:ph sz="half" idx="2" hasCustomPrompt="1"/>
          </p:nvPr>
        </p:nvSpPr>
        <p:spPr>
          <a:xfrm>
            <a:off x="839788" y="2505075"/>
            <a:ext cx="5157787" cy="3684588"/>
          </a:xfrm>
        </p:spPr>
        <p:txBody>
          <a:bodyPr/>
          <a:lstStyle/>
          <a:p>
            <a:pPr lvl="0"/>
            <a:r>
              <a:rPr lang="ko-KR" altLang="en-US" smtClean="0"/>
              <a:t>마스터 텍스트 스타일 편집</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endParaRPr lang="ko-KR" altLang="en-US" smtClean="0"/>
          </a:p>
        </p:txBody>
      </p:sp>
      <p:sp>
        <p:nvSpPr>
          <p:cNvPr id="6" name="Content Placeholder 5"/>
          <p:cNvSpPr>
            <a:spLocks noGrp="1"/>
          </p:cNvSpPr>
          <p:nvPr>
            <p:ph sz="quarter" idx="4" hasCustomPrompt="1"/>
          </p:nvPr>
        </p:nvSpPr>
        <p:spPr>
          <a:xfrm>
            <a:off x="6172200" y="2505075"/>
            <a:ext cx="5183188" cy="3684588"/>
          </a:xfrm>
        </p:spPr>
        <p:txBody>
          <a:bodyPr/>
          <a:lstStyle/>
          <a:p>
            <a:pPr lvl="0"/>
            <a:r>
              <a:rPr lang="ko-KR" altLang="en-US" smtClean="0"/>
              <a:t>마스터 텍스트 스타일 편집</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8BDC8A25-ADEC-4F87-953F-AAD7545972A0}" type="datetimeFigureOut">
              <a:rPr lang="ko-KR" altLang="en-US" smtClean="0"/>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C01209AF-7F91-4ABF-AD95-337628523F23}" type="slidenum">
              <a:rPr lang="ko-KR" altLang="en-US" smtClean="0"/>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8BDC8A25-ADEC-4F87-953F-AAD7545972A0}" type="datetimeFigureOut">
              <a:rPr lang="ko-KR" altLang="en-US" smtClean="0"/>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C01209AF-7F91-4ABF-AD95-337628523F23}" type="slidenum">
              <a:rPr lang="ko-KR" altLang="en-US" smtClean="0"/>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C8A25-ADEC-4F87-953F-AAD7545972A0}" type="datetimeFigureOut">
              <a:rPr lang="ko-KR" altLang="en-US" smtClean="0"/>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C01209AF-7F91-4ABF-AD95-337628523F23}" type="slidenum">
              <a:rPr lang="ko-KR" altLang="en-US" smtClean="0"/>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 편집</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endParaRPr lang="ko-KR" altLang="en-US" smtClean="0"/>
          </a:p>
        </p:txBody>
      </p:sp>
      <p:sp>
        <p:nvSpPr>
          <p:cNvPr id="5" name="Date Placeholder 4"/>
          <p:cNvSpPr>
            <a:spLocks noGrp="1"/>
          </p:cNvSpPr>
          <p:nvPr>
            <p:ph type="dt" sz="half" idx="10"/>
          </p:nvPr>
        </p:nvSpPr>
        <p:spPr/>
        <p:txBody>
          <a:bodyPr/>
          <a:lstStyle/>
          <a:p>
            <a:fld id="{8BDC8A25-ADEC-4F87-953F-AAD7545972A0}" type="datetimeFigureOut">
              <a:rPr lang="ko-KR" altLang="en-US" smtClean="0"/>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C01209AF-7F91-4ABF-AD95-337628523F23}" type="slidenum">
              <a:rPr lang="ko-KR" altLang="en-US" smtClean="0"/>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hasCustomPrompt="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endParaRPr lang="ko-KR" altLang="en-US" smtClean="0"/>
          </a:p>
        </p:txBody>
      </p:sp>
      <p:sp>
        <p:nvSpPr>
          <p:cNvPr id="5" name="Date Placeholder 4"/>
          <p:cNvSpPr>
            <a:spLocks noGrp="1"/>
          </p:cNvSpPr>
          <p:nvPr>
            <p:ph type="dt" sz="half" idx="10"/>
          </p:nvPr>
        </p:nvSpPr>
        <p:spPr/>
        <p:txBody>
          <a:bodyPr/>
          <a:lstStyle/>
          <a:p>
            <a:fld id="{8BDC8A25-ADEC-4F87-953F-AAD7545972A0}" type="datetimeFigureOut">
              <a:rPr lang="ko-KR" altLang="en-US" smtClean="0"/>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C01209AF-7F91-4ABF-AD95-337628523F23}" type="slidenum">
              <a:rPr lang="ko-KR" altLang="en-US" smtClean="0"/>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 편집</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C8A25-ADEC-4F87-953F-AAD7545972A0}" type="datetimeFigureOut">
              <a:rPr lang="ko-KR" altLang="en-US" smtClean="0"/>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09AF-7F91-4ABF-AD95-337628523F23}" type="slidenum">
              <a:rPr lang="ko-KR" altLang="en-US" smtClean="0"/>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6" name="Picture 8" descr="바탕화면 눈산,등대,물방울"/>
          <p:cNvPicPr>
            <a:picLocks noChangeAspect="1" noChangeArrowheads="1"/>
          </p:cNvPicPr>
          <p:nvPr/>
        </p:nvPicPr>
        <p:blipFill rotWithShape="1">
          <a:blip r:embed="rId1">
            <a:extLst>
              <a:ext uri="{28A0092B-C50C-407E-A947-70E740481C1C}">
                <a14:useLocalDpi xmlns:a14="http://schemas.microsoft.com/office/drawing/2010/main" val="0"/>
              </a:ext>
            </a:extLst>
          </a:blip>
          <a:srcRect l="11308" b="6469"/>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p:cNvSpPr/>
          <p:nvPr/>
        </p:nvSpPr>
        <p:spPr>
          <a:xfrm>
            <a:off x="2855640" y="3645024"/>
            <a:ext cx="383897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6600" b="1" dirty="0">
              <a:solidFill>
                <a:schemeClr val="bg1"/>
              </a:solidFill>
              <a:ea typeface="함초롬바탕" pitchFamily="18" charset="-127"/>
              <a:cs typeface="함초롬바탕" pitchFamily="18" charset="-127"/>
            </a:endParaRPr>
          </a:p>
        </p:txBody>
      </p:sp>
      <p:grpSp>
        <p:nvGrpSpPr>
          <p:cNvPr id="15" name="그룹 14"/>
          <p:cNvGrpSpPr/>
          <p:nvPr/>
        </p:nvGrpSpPr>
        <p:grpSpPr>
          <a:xfrm>
            <a:off x="581797" y="386912"/>
            <a:ext cx="4198436" cy="1939093"/>
            <a:chOff x="-2720487" y="2895048"/>
            <a:chExt cx="4198436" cy="2551290"/>
          </a:xfrm>
        </p:grpSpPr>
        <p:sp>
          <p:nvSpPr>
            <p:cNvPr id="4" name="TextBox 3"/>
            <p:cNvSpPr txBox="1"/>
            <p:nvPr/>
          </p:nvSpPr>
          <p:spPr>
            <a:xfrm>
              <a:off x="-2626507" y="3502665"/>
              <a:ext cx="4104456" cy="1335094"/>
            </a:xfrm>
            <a:prstGeom prst="rect">
              <a:avLst/>
            </a:prstGeom>
            <a:noFill/>
          </p:spPr>
          <p:txBody>
            <a:bodyPr wrap="square" rtlCol="0">
              <a:spAutoFit/>
            </a:bodyPr>
            <a:lstStyle/>
            <a:p>
              <a:r>
                <a:rPr lang="zh-CN" altLang="ko-KR" sz="6000" dirty="0">
                  <a:latin typeface="10X10" panose="020D0604000000000000" pitchFamily="50" charset="-127"/>
                  <a:ea typeface="宋体" panose="02010600030101010101" pitchFamily="2" charset="-122"/>
                </a:rPr>
                <a:t>福音讲解</a:t>
              </a:r>
              <a:endParaRPr lang="zh-CN" altLang="ko-KR" sz="6000" dirty="0">
                <a:latin typeface="10X10" panose="020D0604000000000000" pitchFamily="50" charset="-127"/>
                <a:ea typeface="宋体" panose="02010600030101010101" pitchFamily="2" charset="-122"/>
              </a:endParaRPr>
            </a:p>
          </p:txBody>
        </p:sp>
        <p:cxnSp>
          <p:nvCxnSpPr>
            <p:cNvPr id="6" name="직선 연결선 5"/>
            <p:cNvCxnSpPr/>
            <p:nvPr/>
          </p:nvCxnSpPr>
          <p:spPr>
            <a:xfrm flipH="1">
              <a:off x="-2686346" y="5444357"/>
              <a:ext cx="4004275" cy="1981"/>
            </a:xfrm>
            <a:prstGeom prst="line">
              <a:avLst/>
            </a:prstGeom>
            <a:ln w="28575" cap="flat" cmpd="sng" algn="ctr">
              <a:solidFill>
                <a:schemeClr val="bg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6" name="직선 연결선 15"/>
            <p:cNvCxnSpPr/>
            <p:nvPr/>
          </p:nvCxnSpPr>
          <p:spPr>
            <a:xfrm flipH="1">
              <a:off x="-2720487" y="2895048"/>
              <a:ext cx="4004275" cy="1981"/>
            </a:xfrm>
            <a:prstGeom prst="line">
              <a:avLst/>
            </a:prstGeom>
            <a:ln w="28575" cap="flat" cmpd="sng" algn="ctr">
              <a:solidFill>
                <a:schemeClr val="bg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
        <p:nvSpPr>
          <p:cNvPr id="8" name="TextBox 7"/>
          <p:cNvSpPr txBox="1"/>
          <p:nvPr/>
        </p:nvSpPr>
        <p:spPr>
          <a:xfrm>
            <a:off x="1111965" y="2651283"/>
            <a:ext cx="2214880" cy="1076325"/>
          </a:xfrm>
          <a:prstGeom prst="rect">
            <a:avLst/>
          </a:prstGeom>
          <a:noFill/>
        </p:spPr>
        <p:txBody>
          <a:bodyPr wrap="none" rtlCol="0">
            <a:spAutoFit/>
          </a:bodyPr>
          <a:lstStyle/>
          <a:p>
            <a:pPr algn="ctr"/>
            <a:endParaRPr lang="ko-KR" altLang="en-US" sz="3200" b="1" dirty="0" err="1" smtClean="0"/>
          </a:p>
          <a:p>
            <a:pPr algn="ctr"/>
            <a:r>
              <a:rPr lang="zh-CN" altLang="en-US" sz="3200" b="1" dirty="0"/>
              <a:t>永远的献祭</a:t>
            </a:r>
            <a:endParaRPr lang="zh-CN" alt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mblogthumb-phinf.pstatic.net/20140818_259/hlqa_1408356992319EEJGg_JPEG/C7E1C1A1C0CBC0BAC1A1.jpg?type=w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42625" y="1467283"/>
            <a:ext cx="5295900" cy="3933826"/>
          </a:xfrm>
          <a:prstGeom prst="rect">
            <a:avLst/>
          </a:prstGeom>
          <a:noFill/>
          <a:extLst>
            <a:ext uri="{909E8E84-426E-40DD-AFC4-6F175D3DCCD1}">
              <a14:hiddenFill xmlns:a14="http://schemas.microsoft.com/office/drawing/2010/main">
                <a:solidFill>
                  <a:srgbClr val="FFFFFF"/>
                </a:solidFill>
              </a14:hiddenFill>
            </a:ext>
          </a:extLst>
        </p:spPr>
      </p:pic>
      <p:sp>
        <p:nvSpPr>
          <p:cNvPr id="6" name="직사각형 5"/>
          <p:cNvSpPr/>
          <p:nvPr/>
        </p:nvSpPr>
        <p:spPr>
          <a:xfrm>
            <a:off x="81281" y="1426626"/>
            <a:ext cx="5970018" cy="3675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2600" b="1" dirty="0" smtClean="0">
              <a:solidFill>
                <a:schemeClr val="tx1"/>
              </a:solidFill>
              <a:latin typeface="黑体" panose="02010609060101010101" charset="-122"/>
              <a:ea typeface="黑体" panose="02010609060101010101" charset="-122"/>
            </a:endParaRPr>
          </a:p>
          <a:p>
            <a:pPr algn="ctr"/>
            <a:r>
              <a:rPr lang="en-US" altLang="ko-KR" sz="2600" b="1" dirty="0">
                <a:solidFill>
                  <a:schemeClr val="tx1"/>
                </a:solidFill>
                <a:latin typeface="黑体" panose="02010609060101010101" charset="-122"/>
                <a:ea typeface="黑体" panose="02010609060101010101" charset="-122"/>
              </a:rPr>
              <a:t>这是一种错觉，显示出已识别的形状消失并出现在黑色背景上的白色网格的相交处的效果。</a:t>
            </a:r>
            <a:endParaRPr lang="en-US" altLang="ko-KR" sz="2600" b="1" dirty="0">
              <a:solidFill>
                <a:schemeClr val="tx1"/>
              </a:solidFill>
              <a:latin typeface="黑体" panose="02010609060101010101" charset="-122"/>
              <a:ea typeface="黑体" panose="02010609060101010101" charset="-122"/>
            </a:endParaRPr>
          </a:p>
          <a:p>
            <a:pPr algn="ctr"/>
            <a:endParaRPr lang="en-US" altLang="ko-KR" sz="2000" b="1" dirty="0" smtClean="0">
              <a:solidFill>
                <a:schemeClr val="tx1"/>
              </a:solidFill>
              <a:latin typeface="黑体" panose="02010609060101010101" charset="-122"/>
              <a:ea typeface="黑体" panose="02010609060101010101" charset="-122"/>
            </a:endParaRPr>
          </a:p>
        </p:txBody>
      </p:sp>
      <p:sp>
        <p:nvSpPr>
          <p:cNvPr id="2" name="文本框 1"/>
          <p:cNvSpPr txBox="1"/>
          <p:nvPr/>
        </p:nvSpPr>
        <p:spPr>
          <a:xfrm>
            <a:off x="1545590" y="904875"/>
            <a:ext cx="2672080" cy="521970"/>
          </a:xfrm>
          <a:prstGeom prst="rect">
            <a:avLst/>
          </a:prstGeom>
          <a:noFill/>
        </p:spPr>
        <p:txBody>
          <a:bodyPr wrap="none" rtlCol="0">
            <a:spAutoFit/>
          </a:bodyPr>
          <a:p>
            <a:r>
              <a:rPr lang="zh-CN" altLang="en-US" sz="2800" b="1">
                <a:effectLst>
                  <a:outerShdw blurRad="50800" dist="38100" dir="2700000" algn="tl" rotWithShape="0">
                    <a:prstClr val="black">
                      <a:alpha val="40000"/>
                    </a:prstClr>
                  </a:outerShdw>
                </a:effectLst>
              </a:rPr>
              <a:t>赫尔曼栅格错觉</a:t>
            </a:r>
            <a:endParaRPr lang="zh-CN" altLang="en-US" sz="2800" b="1">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3810" y="-79"/>
            <a:ext cx="12192000" cy="685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ko-KR" altLang="en-US"/>
          </a:p>
        </p:txBody>
      </p:sp>
      <p:graphicFrame>
        <p:nvGraphicFramePr>
          <p:cNvPr id="2" name="표 1"/>
          <p:cNvGraphicFramePr>
            <a:graphicFrameLocks noGrp="1"/>
          </p:cNvGraphicFramePr>
          <p:nvPr/>
        </p:nvGraphicFramePr>
        <p:xfrm>
          <a:off x="1804670" y="1845310"/>
          <a:ext cx="8590280" cy="4001770"/>
        </p:xfrm>
        <a:graphic>
          <a:graphicData uri="http://schemas.openxmlformats.org/drawingml/2006/table">
            <a:tbl>
              <a:tblPr firstRow="1" bandRow="1">
                <a:tableStyleId>{93296810-A885-4BE3-A3E7-6D5BEEA58F35}</a:tableStyleId>
              </a:tblPr>
              <a:tblGrid>
                <a:gridCol w="1423035"/>
                <a:gridCol w="3047365"/>
                <a:gridCol w="4119880"/>
              </a:tblGrid>
              <a:tr h="996950">
                <a:tc>
                  <a:txBody>
                    <a:bodyPr/>
                    <a:lstStyle/>
                    <a:p>
                      <a:pPr algn="ctr" latinLnBrk="1"/>
                      <a:endParaRPr lang="ko-KR" altLang="en-US" sz="2800" b="1" dirty="0">
                        <a:latin typeface="HY강B" pitchFamily="18" charset="-127"/>
                        <a:ea typeface="HY강B" pitchFamily="18" charset="-127"/>
                      </a:endParaRPr>
                    </a:p>
                  </a:txBody>
                  <a:tcPr anchor="ctr"/>
                </a:tc>
                <a:tc>
                  <a:txBody>
                    <a:bodyPr/>
                    <a:lstStyle/>
                    <a:p>
                      <a:pPr algn="ctr" latinLnBrk="1"/>
                      <a:r>
                        <a:rPr lang="zh-CN" altLang="ko-KR" sz="2800" b="1" dirty="0"/>
                        <a:t>旧约时代</a:t>
                      </a:r>
                      <a:endParaRPr lang="zh-CN" altLang="ko-KR" sz="2800" b="1" dirty="0"/>
                    </a:p>
                  </a:txBody>
                  <a:tcPr anchor="ctr"/>
                </a:tc>
                <a:tc>
                  <a:txBody>
                    <a:bodyPr/>
                    <a:lstStyle/>
                    <a:p>
                      <a:pPr algn="ctr" latinLnBrk="1"/>
                      <a:r>
                        <a:rPr lang="zh-CN" altLang="ko-KR" sz="2800" b="1" dirty="0"/>
                        <a:t>新约时代</a:t>
                      </a:r>
                      <a:endParaRPr lang="zh-CN" altLang="ko-KR" sz="2800" b="1" dirty="0"/>
                    </a:p>
                  </a:txBody>
                  <a:tcPr anchor="ctr"/>
                </a:tc>
              </a:tr>
              <a:tr h="1011555">
                <a:tc>
                  <a:txBody>
                    <a:bodyPr/>
                    <a:lstStyle/>
                    <a:p>
                      <a:pPr algn="ctr" latinLnBrk="1"/>
                      <a:endParaRPr lang="ko-KR" altLang="en-US" sz="2000" b="1" dirty="0">
                        <a:solidFill>
                          <a:schemeClr val="tx1"/>
                        </a:solidFill>
                      </a:endParaRPr>
                    </a:p>
                    <a:p>
                      <a:pPr algn="ctr" latinLnBrk="1"/>
                      <a:r>
                        <a:rPr lang="zh-CN" altLang="ko-KR" sz="2000" b="1" dirty="0">
                          <a:solidFill>
                            <a:schemeClr val="tx1"/>
                          </a:solidFill>
                        </a:rPr>
                        <a:t>准备者</a:t>
                      </a:r>
                      <a:endParaRPr lang="zh-CN" altLang="ko-KR" sz="2000" b="1" dirty="0">
                        <a:solidFill>
                          <a:schemeClr val="tx1"/>
                        </a:solidFill>
                      </a:endParaRPr>
                    </a:p>
                  </a:txBody>
                  <a:tcPr anchor="ctr"/>
                </a:tc>
                <a:tc>
                  <a:txBody>
                    <a:bodyPr/>
                    <a:lstStyle/>
                    <a:p>
                      <a:pPr algn="ctr" latinLnBrk="1"/>
                      <a:endParaRPr lang="ko-KR" altLang="en-US" sz="2000" b="1" dirty="0">
                        <a:solidFill>
                          <a:schemeClr val="tx1"/>
                        </a:solidFill>
                      </a:endParaRPr>
                    </a:p>
                    <a:p>
                      <a:pPr algn="ctr" latinLnBrk="1"/>
                      <a:r>
                        <a:rPr lang="zh-CN" altLang="ko-KR" sz="2000" b="1" dirty="0">
                          <a:solidFill>
                            <a:schemeClr val="tx1"/>
                          </a:solidFill>
                        </a:rPr>
                        <a:t>犯罪的人</a:t>
                      </a:r>
                      <a:endParaRPr lang="zh-CN" altLang="ko-KR" sz="2000" b="1" dirty="0">
                        <a:solidFill>
                          <a:schemeClr val="tx1"/>
                        </a:solidFill>
                      </a:endParaRPr>
                    </a:p>
                  </a:txBody>
                  <a:tcPr anchor="ctr"/>
                </a:tc>
                <a:tc>
                  <a:txBody>
                    <a:bodyPr/>
                    <a:lstStyle/>
                    <a:p>
                      <a:pPr algn="ctr" latinLnBrk="1"/>
                      <a:endParaRPr lang="ko-KR" altLang="en-US" sz="2000" b="1" dirty="0">
                        <a:solidFill>
                          <a:schemeClr val="tx1"/>
                        </a:solidFill>
                      </a:endParaRPr>
                    </a:p>
                    <a:p>
                      <a:pPr algn="ctr" latinLnBrk="1"/>
                      <a:r>
                        <a:rPr lang="zh-CN" altLang="ko-KR" sz="2000" b="1" dirty="0">
                          <a:solidFill>
                            <a:schemeClr val="tx1"/>
                          </a:solidFill>
                        </a:rPr>
                        <a:t>神亲自准备</a:t>
                      </a:r>
                      <a:endParaRPr lang="zh-CN" altLang="ko-KR" sz="2000" b="1" dirty="0">
                        <a:solidFill>
                          <a:schemeClr val="tx1"/>
                        </a:solidFill>
                      </a:endParaRPr>
                    </a:p>
                  </a:txBody>
                  <a:tcPr anchor="ctr"/>
                </a:tc>
              </a:tr>
              <a:tr h="996950">
                <a:tc>
                  <a:txBody>
                    <a:bodyPr/>
                    <a:lstStyle/>
                    <a:p>
                      <a:pPr algn="ctr" latinLnBrk="1"/>
                      <a:r>
                        <a:rPr lang="zh-CN" altLang="ko-KR" sz="2000" b="1" dirty="0">
                          <a:solidFill>
                            <a:schemeClr val="tx1"/>
                          </a:solidFill>
                        </a:rPr>
                        <a:t>祭物</a:t>
                      </a:r>
                      <a:endParaRPr lang="zh-CN" altLang="ko-KR" sz="2000" b="1" dirty="0">
                        <a:solidFill>
                          <a:schemeClr val="tx1"/>
                        </a:solidFill>
                      </a:endParaRPr>
                    </a:p>
                  </a:txBody>
                  <a:tcPr anchor="ctr"/>
                </a:tc>
                <a:tc>
                  <a:txBody>
                    <a:bodyPr/>
                    <a:lstStyle/>
                    <a:p>
                      <a:pPr algn="ctr" latinLnBrk="1"/>
                      <a:r>
                        <a:rPr lang="zh-CN" altLang="ko-KR" sz="2000" b="1" dirty="0">
                          <a:solidFill>
                            <a:schemeClr val="tx1"/>
                          </a:solidFill>
                        </a:rPr>
                        <a:t>羊和山羊</a:t>
                      </a:r>
                      <a:endParaRPr lang="zh-CN" altLang="ko-KR" sz="2000" b="1" dirty="0">
                        <a:solidFill>
                          <a:schemeClr val="tx1"/>
                        </a:solidFill>
                      </a:endParaRPr>
                    </a:p>
                  </a:txBody>
                  <a:tcPr anchor="ctr"/>
                </a:tc>
                <a:tc>
                  <a:txBody>
                    <a:bodyPr/>
                    <a:lstStyle/>
                    <a:p>
                      <a:pPr algn="ctr" latinLnBrk="1"/>
                      <a:r>
                        <a:rPr lang="zh-CN" altLang="ko-KR" sz="2000" b="1" dirty="0">
                          <a:solidFill>
                            <a:schemeClr val="tx1"/>
                          </a:solidFill>
                        </a:rPr>
                        <a:t>神的羔羊耶稣</a:t>
                      </a:r>
                      <a:endParaRPr lang="zh-CN" altLang="ko-KR" sz="2000" b="1" dirty="0">
                        <a:solidFill>
                          <a:schemeClr val="tx1"/>
                        </a:solidFill>
                      </a:endParaRPr>
                    </a:p>
                  </a:txBody>
                  <a:tcPr anchor="ctr"/>
                </a:tc>
              </a:tr>
              <a:tr h="996315">
                <a:tc>
                  <a:txBody>
                    <a:bodyPr/>
                    <a:lstStyle/>
                    <a:p>
                      <a:pPr algn="ctr" latinLnBrk="1"/>
                      <a:r>
                        <a:rPr lang="zh-CN" altLang="ko-KR" sz="2000" b="1" dirty="0">
                          <a:solidFill>
                            <a:schemeClr val="tx1"/>
                          </a:solidFill>
                        </a:rPr>
                        <a:t>效果</a:t>
                      </a:r>
                      <a:endParaRPr lang="zh-CN" altLang="ko-KR" sz="2000" b="1" dirty="0">
                        <a:solidFill>
                          <a:schemeClr val="tx1"/>
                        </a:solidFill>
                      </a:endParaRPr>
                    </a:p>
                  </a:txBody>
                  <a:tcPr anchor="ctr"/>
                </a:tc>
                <a:tc>
                  <a:txBody>
                    <a:bodyPr/>
                    <a:lstStyle/>
                    <a:p>
                      <a:pPr algn="ctr" latinLnBrk="1"/>
                      <a:r>
                        <a:rPr lang="zh-CN" altLang="ko-KR" sz="2000" b="1" dirty="0">
                          <a:solidFill>
                            <a:schemeClr val="tx1"/>
                          </a:solidFill>
                        </a:rPr>
                        <a:t>只赦免所犯的罪</a:t>
                      </a:r>
                      <a:endParaRPr lang="zh-CN" altLang="ko-KR" sz="2000" b="1" dirty="0">
                        <a:solidFill>
                          <a:schemeClr val="tx1"/>
                        </a:solidFill>
                      </a:endParaRPr>
                    </a:p>
                  </a:txBody>
                  <a:tcPr anchor="ctr"/>
                </a:tc>
                <a:tc>
                  <a:txBody>
                    <a:bodyPr/>
                    <a:lstStyle/>
                    <a:p>
                      <a:pPr algn="ctr" latinLnBrk="1"/>
                      <a:r>
                        <a:rPr lang="zh-CN" altLang="ko-KR" sz="2000" b="1" dirty="0">
                          <a:solidFill>
                            <a:schemeClr val="tx1"/>
                          </a:solidFill>
                        </a:rPr>
                        <a:t>赦免所有的罪</a:t>
                      </a:r>
                      <a:endParaRPr lang="zh-CN" altLang="ko-KR" sz="2000" b="1" dirty="0">
                        <a:solidFill>
                          <a:schemeClr val="tx1"/>
                        </a:solidFill>
                      </a:endParaRPr>
                    </a:p>
                  </a:txBody>
                  <a:tcPr anchor="ctr"/>
                </a:tc>
              </a:tr>
            </a:tbl>
          </a:graphicData>
        </a:graphic>
      </p:graphicFrame>
      <p:sp>
        <p:nvSpPr>
          <p:cNvPr id="4" name="TextBox 3"/>
          <p:cNvSpPr txBox="1"/>
          <p:nvPr/>
        </p:nvSpPr>
        <p:spPr>
          <a:xfrm>
            <a:off x="1919536" y="692697"/>
            <a:ext cx="3312368" cy="645160"/>
          </a:xfrm>
          <a:prstGeom prst="rect">
            <a:avLst/>
          </a:prstGeom>
          <a:noFill/>
        </p:spPr>
        <p:txBody>
          <a:bodyPr wrap="square" rtlCol="0">
            <a:spAutoFit/>
          </a:bodyPr>
          <a:lstStyle/>
          <a:p>
            <a:r>
              <a:rPr lang="zh-CN" sz="3600" b="1" dirty="0">
                <a:latin typeface="Aharoni" panose="02010803020104030203" pitchFamily="2" charset="-79"/>
                <a:ea typeface="宋体" panose="02010600030101010101" pitchFamily="2" charset="-122"/>
                <a:cs typeface="Aharoni" panose="02010803020104030203" pitchFamily="2" charset="-79"/>
              </a:rPr>
              <a:t>赎罪祭</a:t>
            </a:r>
            <a:endParaRPr lang="zh-CN" sz="3600" b="1" dirty="0">
              <a:latin typeface="Aharoni" panose="02010803020104030203" pitchFamily="2" charset="-79"/>
              <a:ea typeface="宋体" panose="02010600030101010101" pitchFamily="2" charset="-122"/>
              <a:cs typeface="Aharoni" panose="02010803020104030203"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0" y="-11088"/>
            <a:ext cx="12192000" cy="6869088"/>
            <a:chOff x="9228" y="-11088"/>
            <a:chExt cx="9180512" cy="6869088"/>
          </a:xfrm>
        </p:grpSpPr>
        <p:pic>
          <p:nvPicPr>
            <p:cNvPr id="3" name="그림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40" y="404664"/>
              <a:ext cx="9144000" cy="6453336"/>
            </a:xfrm>
            <a:prstGeom prst="rect">
              <a:avLst/>
            </a:prstGeom>
          </p:spPr>
        </p:pic>
        <p:sp>
          <p:nvSpPr>
            <p:cNvPr id="4" name="직사각형 3"/>
            <p:cNvSpPr/>
            <p:nvPr/>
          </p:nvSpPr>
          <p:spPr>
            <a:xfrm>
              <a:off x="9228" y="-11088"/>
              <a:ext cx="9180512" cy="6869088"/>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 name="모서리가 둥근 직사각형 4"/>
          <p:cNvSpPr/>
          <p:nvPr/>
        </p:nvSpPr>
        <p:spPr>
          <a:xfrm>
            <a:off x="1792605" y="234315"/>
            <a:ext cx="9034145" cy="3259455"/>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3200" b="1" dirty="0">
                <a:solidFill>
                  <a:schemeClr val="bg1"/>
                </a:solidFill>
                <a:latin typeface="黑体" panose="02010609060101010101" charset="-122"/>
                <a:ea typeface="黑体" panose="02010609060101010101" charset="-122"/>
                <a:cs typeface="黑体" panose="02010609060101010101" charset="-122"/>
              </a:rPr>
              <a:t>律法既是将来美事的影儿，不是本物的真像，总不能藉着每年常献一样的祭物叫那近前来的人得以完全。 </a:t>
            </a:r>
            <a:endParaRPr lang="ko-KR" altLang="en-US" sz="3200" b="1" dirty="0">
              <a:solidFill>
                <a:schemeClr val="bg1"/>
              </a:solidFill>
              <a:latin typeface="黑体" panose="02010609060101010101" charset="-122"/>
              <a:ea typeface="黑体" panose="02010609060101010101" charset="-122"/>
              <a:cs typeface="黑体" panose="02010609060101010101" charset="-122"/>
            </a:endParaRPr>
          </a:p>
          <a:p>
            <a:pPr algn="ctr"/>
            <a:r>
              <a:rPr lang="ko-KR" altLang="en-US" sz="3200" b="1" dirty="0">
                <a:solidFill>
                  <a:schemeClr val="bg1"/>
                </a:solidFill>
                <a:latin typeface="黑体" panose="02010609060101010101" charset="-122"/>
                <a:ea typeface="黑体" panose="02010609060101010101" charset="-122"/>
                <a:cs typeface="黑体" panose="02010609060101010101" charset="-122"/>
              </a:rPr>
              <a:t>(希伯来书 10:1 和合本)</a:t>
            </a:r>
            <a:endParaRPr lang="ko-KR" altLang="en-US" sz="3200" b="1"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0" y="-11088"/>
            <a:ext cx="12192000" cy="6869088"/>
            <a:chOff x="9228" y="-11088"/>
            <a:chExt cx="9180512" cy="6869088"/>
          </a:xfrm>
        </p:grpSpPr>
        <p:pic>
          <p:nvPicPr>
            <p:cNvPr id="3" name="그림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40" y="404664"/>
              <a:ext cx="9144000" cy="6453336"/>
            </a:xfrm>
            <a:prstGeom prst="rect">
              <a:avLst/>
            </a:prstGeom>
          </p:spPr>
        </p:pic>
        <p:sp>
          <p:nvSpPr>
            <p:cNvPr id="4" name="직사각형 3"/>
            <p:cNvSpPr/>
            <p:nvPr/>
          </p:nvSpPr>
          <p:spPr>
            <a:xfrm>
              <a:off x="9228" y="-11088"/>
              <a:ext cx="9180512" cy="6869088"/>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 name="모서리가 둥근 직사각형 4"/>
          <p:cNvSpPr/>
          <p:nvPr/>
        </p:nvSpPr>
        <p:spPr>
          <a:xfrm>
            <a:off x="1637891" y="900517"/>
            <a:ext cx="8964706" cy="5045877"/>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3200" b="1" dirty="0">
                <a:solidFill>
                  <a:schemeClr val="tx1"/>
                </a:solidFill>
                <a:latin typeface="黑体" panose="02010609060101010101" charset="-122"/>
                <a:ea typeface="黑体" panose="02010609060101010101" charset="-122"/>
                <a:cs typeface="黑体" panose="02010609060101010101" charset="-122"/>
              </a:rPr>
              <a:t>因为世人都犯了罪，亏缺了　神的荣耀； </a:t>
            </a:r>
            <a:endParaRPr lang="ko-KR" altLang="en-US" sz="3200" b="1" dirty="0">
              <a:solidFill>
                <a:schemeClr val="tx1"/>
              </a:solidFill>
              <a:latin typeface="黑体" panose="02010609060101010101" charset="-122"/>
              <a:ea typeface="黑体" panose="02010609060101010101" charset="-122"/>
              <a:cs typeface="黑体" panose="02010609060101010101" charset="-122"/>
            </a:endParaRPr>
          </a:p>
          <a:p>
            <a:pPr algn="ctr"/>
            <a:r>
              <a:rPr lang="ko-KR" altLang="en-US" sz="3200" b="1" dirty="0">
                <a:solidFill>
                  <a:schemeClr val="tx1"/>
                </a:solidFill>
                <a:latin typeface="黑体" panose="02010609060101010101" charset="-122"/>
                <a:ea typeface="黑体" panose="02010609060101010101" charset="-122"/>
                <a:cs typeface="黑体" panose="02010609060101010101" charset="-122"/>
              </a:rPr>
              <a:t>(罗马书 3:23 和合本)</a:t>
            </a:r>
            <a:endParaRPr lang="ko-KR" altLang="en-US" sz="3200" b="1" dirty="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0" y="-5373"/>
            <a:ext cx="12192000" cy="6869088"/>
            <a:chOff x="9228" y="-11088"/>
            <a:chExt cx="9180512" cy="6869088"/>
          </a:xfrm>
        </p:grpSpPr>
        <p:pic>
          <p:nvPicPr>
            <p:cNvPr id="3" name="그림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40" y="404664"/>
              <a:ext cx="9144000" cy="6453336"/>
            </a:xfrm>
            <a:prstGeom prst="rect">
              <a:avLst/>
            </a:prstGeom>
          </p:spPr>
        </p:pic>
        <p:sp>
          <p:nvSpPr>
            <p:cNvPr id="4" name="직사각형 3"/>
            <p:cNvSpPr/>
            <p:nvPr/>
          </p:nvSpPr>
          <p:spPr>
            <a:xfrm>
              <a:off x="9228" y="-11088"/>
              <a:ext cx="9180512" cy="6869088"/>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 name="모서리가 둥근 직사각형 4"/>
          <p:cNvSpPr/>
          <p:nvPr/>
        </p:nvSpPr>
        <p:spPr>
          <a:xfrm>
            <a:off x="1637665" y="404495"/>
            <a:ext cx="8964930" cy="4802505"/>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ko-KR" altLang="en-US" sz="2800" b="1" dirty="0">
                <a:solidFill>
                  <a:schemeClr val="tx1"/>
                </a:solidFill>
                <a:latin typeface="黑体" panose="02010609060101010101" charset="-122"/>
                <a:ea typeface="黑体" panose="02010609060101010101" charset="-122"/>
                <a:cs typeface="黑体" panose="02010609060101010101" charset="-122"/>
              </a:rPr>
              <a:t>这就如罪是从一人入了世界，死又是从罪来的，</a:t>
            </a:r>
            <a:endParaRPr lang="ko-KR" altLang="en-US" sz="2800" b="1" dirty="0">
              <a:solidFill>
                <a:schemeClr val="tx1"/>
              </a:solidFill>
              <a:latin typeface="黑体" panose="02010609060101010101" charset="-122"/>
              <a:ea typeface="黑体" panose="02010609060101010101" charset="-122"/>
              <a:cs typeface="黑体" panose="02010609060101010101" charset="-122"/>
            </a:endParaRPr>
          </a:p>
          <a:p>
            <a:pPr algn="ctr">
              <a:lnSpc>
                <a:spcPct val="150000"/>
              </a:lnSpc>
            </a:pPr>
            <a:r>
              <a:rPr lang="ko-KR" altLang="en-US" sz="2800" b="1" dirty="0">
                <a:solidFill>
                  <a:schemeClr val="tx1"/>
                </a:solidFill>
                <a:latin typeface="黑体" panose="02010609060101010101" charset="-122"/>
                <a:ea typeface="黑体" panose="02010609060101010101" charset="-122"/>
                <a:cs typeface="黑体" panose="02010609060101010101" charset="-122"/>
              </a:rPr>
              <a:t>于是死就临到众人，因为众人都犯了罪。 </a:t>
            </a:r>
            <a:endParaRPr lang="ko-KR" altLang="en-US" sz="2800" b="1" dirty="0">
              <a:solidFill>
                <a:schemeClr val="tx1"/>
              </a:solidFill>
              <a:latin typeface="黑体" panose="02010609060101010101" charset="-122"/>
              <a:ea typeface="黑体" panose="02010609060101010101" charset="-122"/>
              <a:cs typeface="黑体" panose="02010609060101010101" charset="-122"/>
            </a:endParaRPr>
          </a:p>
          <a:p>
            <a:pPr algn="ctr">
              <a:lnSpc>
                <a:spcPct val="150000"/>
              </a:lnSpc>
            </a:pPr>
            <a:r>
              <a:rPr lang="ko-KR" altLang="en-US" sz="2800" b="1" dirty="0">
                <a:solidFill>
                  <a:schemeClr val="tx1"/>
                </a:solidFill>
                <a:latin typeface="黑体" panose="02010609060101010101" charset="-122"/>
                <a:ea typeface="黑体" panose="02010609060101010101" charset="-122"/>
                <a:cs typeface="黑体" panose="02010609060101010101" charset="-122"/>
              </a:rPr>
              <a:t>(罗马书 5:12 和合本)</a:t>
            </a:r>
            <a:endParaRPr lang="ko-KR" altLang="en-US" sz="2800" b="1" dirty="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이등변 삼각형 25"/>
          <p:cNvSpPr/>
          <p:nvPr/>
        </p:nvSpPr>
        <p:spPr>
          <a:xfrm>
            <a:off x="3299009" y="908969"/>
            <a:ext cx="6024283" cy="4936019"/>
          </a:xfrm>
          <a:prstGeom prst="triangle">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2" name="직선 연결선 11"/>
          <p:cNvCxnSpPr/>
          <p:nvPr/>
        </p:nvCxnSpPr>
        <p:spPr>
          <a:xfrm>
            <a:off x="6311150" y="573741"/>
            <a:ext cx="7058" cy="2803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a:off x="6318208" y="573741"/>
            <a:ext cx="0" cy="33025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타원 3"/>
          <p:cNvSpPr/>
          <p:nvPr/>
        </p:nvSpPr>
        <p:spPr>
          <a:xfrm>
            <a:off x="5376914" y="42927"/>
            <a:ext cx="1812780" cy="173208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ko-KR" sz="2600" b="1" dirty="0" smtClean="0">
                <a:solidFill>
                  <a:schemeClr val="tx1"/>
                </a:solidFill>
              </a:rPr>
              <a:t>圣父</a:t>
            </a:r>
            <a:endParaRPr lang="zh-CN" altLang="ko-KR" sz="2600" b="1" dirty="0" smtClean="0">
              <a:solidFill>
                <a:schemeClr val="tx1"/>
              </a:solidFill>
            </a:endParaRPr>
          </a:p>
          <a:p>
            <a:pPr algn="ctr"/>
            <a:r>
              <a:rPr lang="zh-CN" altLang="ko-KR" sz="2600" b="1" dirty="0" smtClean="0">
                <a:solidFill>
                  <a:schemeClr val="tx1"/>
                </a:solidFill>
              </a:rPr>
              <a:t>神</a:t>
            </a:r>
            <a:endParaRPr lang="zh-CN" altLang="ko-KR" sz="2600" b="1" dirty="0" smtClean="0">
              <a:solidFill>
                <a:schemeClr val="tx1"/>
              </a:solidFill>
            </a:endParaRPr>
          </a:p>
        </p:txBody>
      </p:sp>
      <p:cxnSp>
        <p:nvCxnSpPr>
          <p:cNvPr id="29" name="직선 연결선 28"/>
          <p:cNvCxnSpPr/>
          <p:nvPr/>
        </p:nvCxnSpPr>
        <p:spPr>
          <a:xfrm flipV="1">
            <a:off x="3289434" y="3876286"/>
            <a:ext cx="3028774" cy="2072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2383044" y="5082987"/>
            <a:ext cx="1812780" cy="173208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ko-KR" sz="2600" b="1" dirty="0" smtClean="0">
                <a:solidFill>
                  <a:schemeClr val="tx1"/>
                </a:solidFill>
              </a:rPr>
              <a:t>圣子</a:t>
            </a:r>
            <a:endParaRPr lang="zh-CN" altLang="ko-KR" sz="2600" b="1" dirty="0" smtClean="0">
              <a:solidFill>
                <a:schemeClr val="tx1"/>
              </a:solidFill>
            </a:endParaRPr>
          </a:p>
          <a:p>
            <a:pPr algn="ctr"/>
            <a:r>
              <a:rPr lang="zh-CN" altLang="ko-KR" sz="2600" b="1" dirty="0" smtClean="0">
                <a:solidFill>
                  <a:schemeClr val="tx1"/>
                </a:solidFill>
              </a:rPr>
              <a:t>神</a:t>
            </a:r>
            <a:endParaRPr lang="zh-CN" altLang="ko-KR" sz="2600" b="1" dirty="0" smtClean="0">
              <a:solidFill>
                <a:schemeClr val="tx1"/>
              </a:solidFill>
            </a:endParaRPr>
          </a:p>
        </p:txBody>
      </p:sp>
      <p:cxnSp>
        <p:nvCxnSpPr>
          <p:cNvPr id="33" name="직선 연결선 32"/>
          <p:cNvCxnSpPr/>
          <p:nvPr/>
        </p:nvCxnSpPr>
        <p:spPr>
          <a:xfrm>
            <a:off x="6318208" y="3876286"/>
            <a:ext cx="3028775" cy="2072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타원 8"/>
          <p:cNvSpPr/>
          <p:nvPr/>
        </p:nvSpPr>
        <p:spPr>
          <a:xfrm>
            <a:off x="8440593" y="5082987"/>
            <a:ext cx="1812780" cy="173208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ko-KR" sz="2600" b="1" dirty="0" smtClean="0">
                <a:solidFill>
                  <a:schemeClr val="tx1"/>
                </a:solidFill>
              </a:rPr>
              <a:t>圣灵</a:t>
            </a:r>
            <a:endParaRPr lang="zh-CN" altLang="ko-KR" sz="2600" b="1" dirty="0" smtClean="0">
              <a:solidFill>
                <a:schemeClr val="tx1"/>
              </a:solidFill>
            </a:endParaRPr>
          </a:p>
          <a:p>
            <a:pPr algn="ctr"/>
            <a:r>
              <a:rPr lang="zh-CN" altLang="ko-KR" sz="2600" b="1" dirty="0" smtClean="0">
                <a:solidFill>
                  <a:schemeClr val="tx1"/>
                </a:solidFill>
              </a:rPr>
              <a:t>神</a:t>
            </a:r>
            <a:endParaRPr lang="zh-CN" altLang="ko-KR" sz="2600" b="1" dirty="0" smtClean="0">
              <a:solidFill>
                <a:schemeClr val="tx1"/>
              </a:solidFill>
            </a:endParaRPr>
          </a:p>
        </p:txBody>
      </p:sp>
      <p:sp>
        <p:nvSpPr>
          <p:cNvPr id="11" name="타원 10"/>
          <p:cNvSpPr/>
          <p:nvPr/>
        </p:nvSpPr>
        <p:spPr>
          <a:xfrm>
            <a:off x="5376914" y="3010244"/>
            <a:ext cx="1812780" cy="173208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600" b="1" dirty="0" smtClean="0">
              <a:solidFill>
                <a:srgbClr val="FF0000"/>
              </a:solidFill>
            </a:endParaRPr>
          </a:p>
          <a:p>
            <a:pPr algn="ctr"/>
            <a:r>
              <a:rPr lang="zh-CN" altLang="ko-KR" sz="2600" b="1" dirty="0" smtClean="0">
                <a:solidFill>
                  <a:schemeClr val="tx1"/>
                </a:solidFill>
              </a:rPr>
              <a:t>本质</a:t>
            </a:r>
            <a:endParaRPr lang="zh-CN" altLang="ko-KR" sz="2600" b="1" dirty="0"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이등변 삼각형 25"/>
          <p:cNvSpPr/>
          <p:nvPr/>
        </p:nvSpPr>
        <p:spPr>
          <a:xfrm>
            <a:off x="3299009" y="908969"/>
            <a:ext cx="6024283" cy="4936019"/>
          </a:xfrm>
          <a:prstGeom prst="triangle">
            <a:avLst/>
          </a:prstGeom>
          <a:solidFill>
            <a:srgbClr val="FFFF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2" name="직선 연결선 11"/>
          <p:cNvCxnSpPr/>
          <p:nvPr/>
        </p:nvCxnSpPr>
        <p:spPr>
          <a:xfrm>
            <a:off x="6311150" y="573741"/>
            <a:ext cx="7058" cy="2803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a:off x="6318208" y="573741"/>
            <a:ext cx="0" cy="33025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타원 3"/>
          <p:cNvSpPr/>
          <p:nvPr/>
        </p:nvSpPr>
        <p:spPr>
          <a:xfrm>
            <a:off x="5376914" y="42927"/>
            <a:ext cx="1812780" cy="173208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ko-KR" sz="2600" b="1" dirty="0" smtClean="0">
                <a:solidFill>
                  <a:schemeClr val="tx1"/>
                </a:solidFill>
              </a:rPr>
              <a:t>圣父</a:t>
            </a:r>
            <a:endParaRPr lang="zh-CN" altLang="ko-KR" sz="2600" b="1" dirty="0" smtClean="0">
              <a:solidFill>
                <a:schemeClr val="tx1"/>
              </a:solidFill>
            </a:endParaRPr>
          </a:p>
          <a:p>
            <a:pPr algn="ctr"/>
            <a:r>
              <a:rPr lang="zh-CN" altLang="ko-KR" sz="2600" b="1" dirty="0" smtClean="0">
                <a:solidFill>
                  <a:schemeClr val="tx1"/>
                </a:solidFill>
              </a:rPr>
              <a:t>神</a:t>
            </a:r>
            <a:endParaRPr lang="zh-CN" altLang="ko-KR" sz="2600" b="1" dirty="0" smtClean="0">
              <a:solidFill>
                <a:schemeClr val="tx1"/>
              </a:solidFill>
            </a:endParaRPr>
          </a:p>
        </p:txBody>
      </p:sp>
      <p:cxnSp>
        <p:nvCxnSpPr>
          <p:cNvPr id="29" name="직선 연결선 28"/>
          <p:cNvCxnSpPr/>
          <p:nvPr/>
        </p:nvCxnSpPr>
        <p:spPr>
          <a:xfrm flipV="1">
            <a:off x="3289434" y="3876286"/>
            <a:ext cx="3028774" cy="2072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타원 5"/>
          <p:cNvSpPr/>
          <p:nvPr/>
        </p:nvSpPr>
        <p:spPr>
          <a:xfrm>
            <a:off x="2383044" y="5082987"/>
            <a:ext cx="1812780" cy="173208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ko-KR" sz="2600" b="1" dirty="0" smtClean="0">
                <a:solidFill>
                  <a:schemeClr val="tx1"/>
                </a:solidFill>
              </a:rPr>
              <a:t>圣子</a:t>
            </a:r>
            <a:endParaRPr lang="zh-CN" altLang="ko-KR" sz="2600" b="1" dirty="0" smtClean="0">
              <a:solidFill>
                <a:schemeClr val="tx1"/>
              </a:solidFill>
            </a:endParaRPr>
          </a:p>
          <a:p>
            <a:pPr algn="ctr"/>
            <a:r>
              <a:rPr lang="zh-CN" altLang="ko-KR" sz="2600" b="1" dirty="0" smtClean="0">
                <a:solidFill>
                  <a:schemeClr val="tx1"/>
                </a:solidFill>
              </a:rPr>
              <a:t>神</a:t>
            </a:r>
            <a:endParaRPr lang="zh-CN" altLang="ko-KR" sz="2600" b="1" dirty="0" smtClean="0">
              <a:solidFill>
                <a:schemeClr val="tx1"/>
              </a:solidFill>
            </a:endParaRPr>
          </a:p>
        </p:txBody>
      </p:sp>
      <p:cxnSp>
        <p:nvCxnSpPr>
          <p:cNvPr id="33" name="직선 연결선 32"/>
          <p:cNvCxnSpPr/>
          <p:nvPr/>
        </p:nvCxnSpPr>
        <p:spPr>
          <a:xfrm>
            <a:off x="6318208" y="3876286"/>
            <a:ext cx="3028775" cy="2072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타원 8"/>
          <p:cNvSpPr/>
          <p:nvPr/>
        </p:nvSpPr>
        <p:spPr>
          <a:xfrm>
            <a:off x="8440593" y="5082987"/>
            <a:ext cx="1812780" cy="173208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ko-KR" sz="2600" b="1" dirty="0" smtClean="0">
                <a:solidFill>
                  <a:schemeClr val="tx1"/>
                </a:solidFill>
              </a:rPr>
              <a:t>圣灵</a:t>
            </a:r>
            <a:endParaRPr lang="zh-CN" altLang="ko-KR" sz="2600" b="1" dirty="0" smtClean="0">
              <a:solidFill>
                <a:schemeClr val="tx1"/>
              </a:solidFill>
            </a:endParaRPr>
          </a:p>
          <a:p>
            <a:pPr algn="ctr"/>
            <a:r>
              <a:rPr lang="zh-CN" altLang="ko-KR" sz="2600" b="1" dirty="0" smtClean="0">
                <a:solidFill>
                  <a:schemeClr val="tx1"/>
                </a:solidFill>
              </a:rPr>
              <a:t>神</a:t>
            </a:r>
            <a:endParaRPr lang="zh-CN" altLang="ko-KR" sz="2600" b="1" dirty="0" smtClean="0">
              <a:solidFill>
                <a:schemeClr val="tx1"/>
              </a:solidFill>
            </a:endParaRPr>
          </a:p>
        </p:txBody>
      </p:sp>
      <p:sp>
        <p:nvSpPr>
          <p:cNvPr id="11" name="타원 10"/>
          <p:cNvSpPr/>
          <p:nvPr/>
        </p:nvSpPr>
        <p:spPr>
          <a:xfrm>
            <a:off x="5376914" y="3010244"/>
            <a:ext cx="1812780" cy="1732085"/>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ko-KR" sz="2600" b="1" dirty="0" smtClean="0">
                <a:solidFill>
                  <a:schemeClr val="tx1"/>
                </a:solidFill>
              </a:rPr>
              <a:t>本质</a:t>
            </a:r>
            <a:endParaRPr lang="zh-CN" altLang="ko-KR" sz="2600" b="1" dirty="0" smtClean="0">
              <a:solidFill>
                <a:schemeClr val="tx1"/>
              </a:solidFill>
            </a:endParaRPr>
          </a:p>
        </p:txBody>
      </p:sp>
      <p:sp>
        <p:nvSpPr>
          <p:cNvPr id="2" name="文本框 1"/>
          <p:cNvSpPr txBox="1"/>
          <p:nvPr/>
        </p:nvSpPr>
        <p:spPr>
          <a:xfrm>
            <a:off x="3018155" y="2732405"/>
            <a:ext cx="2540000" cy="368300"/>
          </a:xfrm>
          <a:prstGeom prst="rect">
            <a:avLst/>
          </a:prstGeom>
          <a:noFill/>
        </p:spPr>
        <p:txBody>
          <a:bodyPr wrap="square" rtlCol="0" anchor="t">
            <a:spAutoFit/>
          </a:bodyPr>
          <a:p>
            <a:pPr algn="ctr"/>
            <a:r>
              <a:rPr lang="en-US" altLang="zh-CN"/>
              <a:t>is  no</a:t>
            </a:r>
            <a:endParaRPr lang="en-US" altLang="zh-CN"/>
          </a:p>
        </p:txBody>
      </p:sp>
      <p:sp>
        <p:nvSpPr>
          <p:cNvPr id="3" name="文本框 2"/>
          <p:cNvSpPr txBox="1"/>
          <p:nvPr/>
        </p:nvSpPr>
        <p:spPr>
          <a:xfrm>
            <a:off x="7713345" y="3010535"/>
            <a:ext cx="2540000" cy="368300"/>
          </a:xfrm>
          <a:prstGeom prst="rect">
            <a:avLst/>
          </a:prstGeom>
          <a:noFill/>
        </p:spPr>
        <p:txBody>
          <a:bodyPr wrap="square" rtlCol="0" anchor="t">
            <a:spAutoFit/>
          </a:bodyPr>
          <a:p>
            <a:pPr algn="ctr"/>
            <a:r>
              <a:rPr lang="en-US" altLang="zh-CN"/>
              <a:t>is no</a:t>
            </a:r>
            <a:endParaRPr lang="en-US" altLang="zh-CN"/>
          </a:p>
        </p:txBody>
      </p:sp>
      <p:sp>
        <p:nvSpPr>
          <p:cNvPr id="5" name="文本框 4"/>
          <p:cNvSpPr txBox="1"/>
          <p:nvPr/>
        </p:nvSpPr>
        <p:spPr>
          <a:xfrm>
            <a:off x="6146800" y="3876040"/>
            <a:ext cx="2540000" cy="368300"/>
          </a:xfrm>
          <a:prstGeom prst="rect">
            <a:avLst/>
          </a:prstGeom>
          <a:noFill/>
        </p:spPr>
        <p:txBody>
          <a:bodyPr wrap="square" rtlCol="0" anchor="t">
            <a:spAutoFit/>
          </a:bodyPr>
          <a:p>
            <a:pPr algn="ctr"/>
            <a:r>
              <a:rPr lang="en-US" altLang="zh-CN"/>
              <a:t>is</a:t>
            </a:r>
            <a:endParaRPr lang="en-US" altLang="zh-CN"/>
          </a:p>
        </p:txBody>
      </p:sp>
      <p:sp>
        <p:nvSpPr>
          <p:cNvPr id="8" name="文本框 7"/>
          <p:cNvSpPr txBox="1"/>
          <p:nvPr/>
        </p:nvSpPr>
        <p:spPr>
          <a:xfrm>
            <a:off x="5013325" y="5083175"/>
            <a:ext cx="2540000" cy="368300"/>
          </a:xfrm>
          <a:prstGeom prst="rect">
            <a:avLst/>
          </a:prstGeom>
          <a:noFill/>
        </p:spPr>
        <p:txBody>
          <a:bodyPr wrap="square" rtlCol="0" anchor="t">
            <a:spAutoFit/>
          </a:bodyPr>
          <a:p>
            <a:pPr algn="ctr"/>
            <a:r>
              <a:rPr lang="en-US" altLang="zh-CN"/>
              <a:t>is</a:t>
            </a:r>
            <a:endParaRPr lang="en-US" altLang="zh-CN"/>
          </a:p>
        </p:txBody>
      </p:sp>
      <p:sp>
        <p:nvSpPr>
          <p:cNvPr id="10" name="文本框 9"/>
          <p:cNvSpPr txBox="1"/>
          <p:nvPr/>
        </p:nvSpPr>
        <p:spPr>
          <a:xfrm>
            <a:off x="5048250" y="6251575"/>
            <a:ext cx="2540000" cy="368300"/>
          </a:xfrm>
          <a:prstGeom prst="rect">
            <a:avLst/>
          </a:prstGeom>
          <a:noFill/>
        </p:spPr>
        <p:txBody>
          <a:bodyPr wrap="square" rtlCol="0" anchor="t">
            <a:spAutoFit/>
          </a:bodyPr>
          <a:p>
            <a:pPr algn="ctr"/>
            <a:r>
              <a:rPr lang="en-US" altLang="zh-CN"/>
              <a:t>is  no   </a:t>
            </a:r>
            <a:endParaRPr lang="en-US" altLang="zh-CN"/>
          </a:p>
        </p:txBody>
      </p:sp>
      <p:sp>
        <p:nvSpPr>
          <p:cNvPr id="13" name="文本框 12"/>
          <p:cNvSpPr txBox="1"/>
          <p:nvPr/>
        </p:nvSpPr>
        <p:spPr>
          <a:xfrm>
            <a:off x="3606800" y="3692525"/>
            <a:ext cx="2540000" cy="368300"/>
          </a:xfrm>
          <a:prstGeom prst="rect">
            <a:avLst/>
          </a:prstGeom>
          <a:noFill/>
        </p:spPr>
        <p:txBody>
          <a:bodyPr wrap="square" rtlCol="0" anchor="t">
            <a:spAutoFit/>
          </a:bodyPr>
          <a:p>
            <a:pPr algn="ctr"/>
            <a:r>
              <a:rPr lang="en-US" altLang="zh-CN"/>
              <a:t>is</a:t>
            </a:r>
            <a:endParaRPr lang="en-US" altLang="zh-C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blogthumb-phinf.pstatic.net/20140818_243/hlqa_1408356917654UjMou_GIF/g-1046.gif?type=w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62084" y="1509753"/>
            <a:ext cx="2994025" cy="3838494"/>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674600" y="962694"/>
            <a:ext cx="5408700" cy="3675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3600" b="1" dirty="0" err="1" smtClean="0">
                <a:solidFill>
                  <a:schemeClr val="tx1"/>
                </a:solidFill>
                <a:latin typeface="黑体" panose="02010609060101010101" charset="-122"/>
                <a:ea typeface="黑体" panose="02010609060101010101" charset="-122"/>
                <a:cs typeface="黑体" panose="02010609060101010101" charset="-122"/>
              </a:rPr>
              <a:t>视错觉</a:t>
            </a:r>
            <a:endParaRPr lang="ko-KR" altLang="en-US" sz="2600" b="1" dirty="0" err="1" smtClean="0">
              <a:solidFill>
                <a:schemeClr val="tx1"/>
              </a:solidFill>
              <a:latin typeface="黑体" panose="02010609060101010101" charset="-122"/>
              <a:ea typeface="黑体" panose="02010609060101010101" charset="-122"/>
              <a:cs typeface="黑体" panose="02010609060101010101" charset="-122"/>
            </a:endParaRPr>
          </a:p>
          <a:p>
            <a:pPr algn="ctr"/>
            <a:endParaRPr lang="ko-KR" altLang="en-US" sz="2600" b="1" dirty="0" err="1" smtClean="0">
              <a:solidFill>
                <a:schemeClr val="tx1"/>
              </a:solidFill>
              <a:latin typeface="黑体" panose="02010609060101010101" charset="-122"/>
              <a:ea typeface="黑体" panose="02010609060101010101" charset="-122"/>
              <a:cs typeface="黑体" panose="02010609060101010101" charset="-122"/>
            </a:endParaRPr>
          </a:p>
          <a:p>
            <a:pPr algn="ctr"/>
            <a:endParaRPr lang="ko-KR" altLang="en-US" sz="2600" b="1" dirty="0" err="1" smtClean="0">
              <a:solidFill>
                <a:schemeClr val="tx1"/>
              </a:solidFill>
              <a:latin typeface="黑体" panose="02010609060101010101" charset="-122"/>
              <a:ea typeface="黑体" panose="02010609060101010101" charset="-122"/>
              <a:cs typeface="黑体" panose="02010609060101010101" charset="-122"/>
            </a:endParaRPr>
          </a:p>
          <a:p>
            <a:pPr algn="ctr">
              <a:lnSpc>
                <a:spcPct val="150000"/>
              </a:lnSpc>
            </a:pPr>
            <a:r>
              <a:rPr lang="ko-KR" altLang="en-US" sz="2600" dirty="0" err="1" smtClean="0">
                <a:solidFill>
                  <a:schemeClr val="tx1"/>
                </a:solidFill>
                <a:latin typeface="黑体" panose="02010609060101010101" charset="-122"/>
                <a:ea typeface="黑体" panose="02010609060101010101" charset="-122"/>
                <a:cs typeface="黑体" panose="02010609060101010101" charset="-122"/>
              </a:rPr>
              <a:t>穆勒·李尔博士的形象是一种神秘的视觉错觉，其中向外的线段看起来很长，而向内的线段却很短。</a:t>
            </a:r>
            <a:endParaRPr lang="ko-KR" altLang="en-US" sz="2600" b="1" dirty="0" err="1" smtClean="0">
              <a:solidFill>
                <a:schemeClr val="tx1"/>
              </a:solidFill>
              <a:latin typeface="黑体" panose="02010609060101010101" charset="-122"/>
              <a:ea typeface="黑体" panose="02010609060101010101" charset="-122"/>
              <a:cs typeface="黑体" panose="02010609060101010101" charset="-122"/>
            </a:endParaRPr>
          </a:p>
          <a:p>
            <a:pPr algn="ctr">
              <a:lnSpc>
                <a:spcPct val="150000"/>
              </a:lnSpc>
            </a:pPr>
            <a:endParaRPr lang="en-US" altLang="ko-KR" sz="1200" b="1" dirty="0" smtClean="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p:cNvSpPr/>
          <p:nvPr/>
        </p:nvSpPr>
        <p:spPr>
          <a:xfrm>
            <a:off x="6329681" y="1509753"/>
            <a:ext cx="5401656" cy="3675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600" b="1" dirty="0" smtClean="0">
                <a:solidFill>
                  <a:schemeClr val="tx1"/>
                </a:solidFill>
                <a:latin typeface="黑体" panose="02010609060101010101" charset="-122"/>
                <a:ea typeface="黑体" panose="02010609060101010101" charset="-122"/>
              </a:rPr>
              <a:t>中心圆的大小相同，但左侧的圆感觉较大。</a:t>
            </a:r>
            <a:endParaRPr lang="en-US" altLang="ko-KR" sz="2600" b="1" dirty="0" smtClean="0">
              <a:solidFill>
                <a:schemeClr val="tx1"/>
              </a:solidFill>
              <a:latin typeface="黑体" panose="02010609060101010101" charset="-122"/>
              <a:ea typeface="黑体" panose="02010609060101010101" charset="-122"/>
            </a:endParaRPr>
          </a:p>
          <a:p>
            <a:pPr algn="ctr"/>
            <a:r>
              <a:rPr lang="en-US" altLang="ko-KR" sz="2600" b="1" dirty="0" smtClean="0">
                <a:solidFill>
                  <a:schemeClr val="tx1"/>
                </a:solidFill>
                <a:latin typeface="黑体" panose="02010609060101010101" charset="-122"/>
                <a:ea typeface="黑体" panose="02010609060101010101" charset="-122"/>
              </a:rPr>
              <a:t>一种神秘的视觉错觉，其中所包围的球的大小取决于背景。</a:t>
            </a:r>
            <a:endParaRPr lang="en-US" altLang="ko-KR" sz="2600" b="1" dirty="0" smtClean="0">
              <a:solidFill>
                <a:schemeClr val="tx1"/>
              </a:solidFill>
              <a:latin typeface="黑体" panose="02010609060101010101" charset="-122"/>
              <a:ea typeface="黑体" panose="02010609060101010101" charset="-122"/>
            </a:endParaRPr>
          </a:p>
          <a:p>
            <a:pPr algn="ctr"/>
            <a:endParaRPr lang="en-US" altLang="ko-KR" sz="2600" b="1" dirty="0">
              <a:solidFill>
                <a:schemeClr val="tx1"/>
              </a:solidFill>
              <a:latin typeface="黑体" panose="02010609060101010101" charset="-122"/>
              <a:ea typeface="黑体" panose="02010609060101010101" charset="-122"/>
            </a:endParaRPr>
          </a:p>
          <a:p>
            <a:pPr algn="ctr"/>
            <a:endParaRPr lang="en-US" altLang="ko-KR" b="1" dirty="0" smtClean="0">
              <a:solidFill>
                <a:schemeClr val="tx1"/>
              </a:solidFill>
              <a:latin typeface="黑体" panose="02010609060101010101" charset="-122"/>
              <a:ea typeface="黑体" panose="02010609060101010101" charset="-122"/>
            </a:endParaRPr>
          </a:p>
        </p:txBody>
      </p:sp>
      <p:pic>
        <p:nvPicPr>
          <p:cNvPr id="2050" name="Picture 2" descr="https://mblogthumb-phinf.pstatic.net/20140818_16/hlqa_1408356947118lyhHE_JPEG/BEEEB4C0C2CAC0CCC1A1C0CCB1EE.jpg?type=w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6363" y="1995920"/>
            <a:ext cx="5448300" cy="2876551"/>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482205" y="725170"/>
            <a:ext cx="2621280" cy="583565"/>
          </a:xfrm>
          <a:prstGeom prst="rect">
            <a:avLst/>
          </a:prstGeom>
          <a:noFill/>
        </p:spPr>
        <p:txBody>
          <a:bodyPr wrap="none" rtlCol="0">
            <a:spAutoFit/>
          </a:bodyPr>
          <a:p>
            <a:r>
              <a:rPr lang="zh-CN" altLang="en-US" sz="3200" b="1">
                <a:effectLst>
                  <a:outerShdw blurRad="50800" dist="38100" dir="2700000" algn="tl" rotWithShape="0">
                    <a:prstClr val="black">
                      <a:alpha val="40000"/>
                    </a:prstClr>
                  </a:outerShdw>
                </a:effectLst>
              </a:rPr>
              <a:t>艾宾浩斯错觉</a:t>
            </a:r>
            <a:endParaRPr lang="zh-CN" altLang="en-US" sz="3200" b="1">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407</Words>
  <Application>WPS 演示</Application>
  <PresentationFormat>와이드스크린</PresentationFormat>
  <Paragraphs>90</Paragraphs>
  <Slides>10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10</vt:i4>
      </vt:variant>
    </vt:vector>
  </HeadingPairs>
  <TitlesOfParts>
    <vt:vector size="26" baseType="lpstr">
      <vt:lpstr>Arial</vt:lpstr>
      <vt:lpstr>宋体</vt:lpstr>
      <vt:lpstr>Wingdings</vt:lpstr>
      <vt:lpstr>함초롬바탕</vt:lpstr>
      <vt:lpstr>10X10</vt:lpstr>
      <vt:lpstr>Malgun Gothic</vt:lpstr>
      <vt:lpstr>HY강B</vt:lpstr>
      <vt:lpstr>Aharoni</vt:lpstr>
      <vt:lpstr>Yu Gothic UI Semibold</vt:lpstr>
      <vt:lpstr>Calibri</vt:lpstr>
      <vt:lpstr>等线</vt:lpstr>
      <vt:lpstr>微软雅黑</vt:lpstr>
      <vt:lpstr>Arial Unicode MS</vt:lpstr>
      <vt:lpstr>Calibri Light</vt:lpstr>
      <vt:lpstr>黑体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IYF</dc:creator>
  <cp:lastModifiedBy>pangwang</cp:lastModifiedBy>
  <cp:revision>48</cp:revision>
  <dcterms:created xsi:type="dcterms:W3CDTF">2019-06-01T01:01:00Z</dcterms:created>
  <dcterms:modified xsi:type="dcterms:W3CDTF">2022-12-05T03:33:57Z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