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27" r:id="rId3"/>
  </p:sldMasterIdLst>
  <p:notesMasterIdLst>
    <p:notesMasterId r:id="rId5"/>
  </p:notesMasterIdLst>
  <p:sldIdLst>
    <p:sldId id="283" r:id="rId4"/>
    <p:sldId id="348" r:id="rId6"/>
    <p:sldId id="349" r:id="rId7"/>
    <p:sldId id="347" r:id="rId8"/>
    <p:sldId id="346" r:id="rId9"/>
    <p:sldId id="345" r:id="rId10"/>
    <p:sldId id="334" r:id="rId11"/>
    <p:sldId id="344" r:id="rId12"/>
    <p:sldId id="343" r:id="rId13"/>
    <p:sldId id="342" r:id="rId14"/>
    <p:sldId id="341" r:id="rId15"/>
    <p:sldId id="351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67" r:id="rId32"/>
    <p:sldId id="368" r:id="rId33"/>
    <p:sldId id="369" r:id="rId34"/>
    <p:sldId id="370" r:id="rId35"/>
    <p:sldId id="371" r:id="rId36"/>
    <p:sldId id="372" r:id="rId37"/>
    <p:sldId id="373" r:id="rId38"/>
    <p:sldId id="374" r:id="rId39"/>
    <p:sldId id="375" r:id="rId40"/>
    <p:sldId id="376" r:id="rId41"/>
    <p:sldId id="377" r:id="rId42"/>
    <p:sldId id="378" r:id="rId43"/>
    <p:sldId id="379" r:id="rId44"/>
    <p:sldId id="380" r:id="rId45"/>
    <p:sldId id="381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a639f3b-cc66-4ec0-ba35-dce583e3a89b}">
          <p14:sldIdLst>
            <p14:sldId id="283"/>
            <p14:sldId id="348"/>
            <p14:sldId id="349"/>
            <p14:sldId id="347"/>
            <p14:sldId id="346"/>
            <p14:sldId id="345"/>
            <p14:sldId id="334"/>
            <p14:sldId id="344"/>
            <p14:sldId id="343"/>
            <p14:sldId id="342"/>
            <p14:sldId id="341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1E7044"/>
    <a:srgbClr val="24563C"/>
    <a:srgbClr val="658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5221" autoAdjust="0"/>
  </p:normalViewPr>
  <p:slideViewPr>
    <p:cSldViewPr snapToGrid="0" showGuides="1">
      <p:cViewPr>
        <p:scale>
          <a:sx n="66" d="100"/>
          <a:sy n="66" d="100"/>
        </p:scale>
        <p:origin x="-2136" y="-102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38023-E004-402C-8374-D423920363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B1506-84B5-4E91-AEC8-89178F556D7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219984-294E-4BF8-A159-75AB12B4E5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975608" y="2"/>
            <a:ext cx="6216393" cy="6857999"/>
          </a:xfrm>
          <a:custGeom>
            <a:avLst/>
            <a:gdLst>
              <a:gd name="connsiteX0" fmla="*/ 6216393 w 6216393"/>
              <a:gd name="connsiteY0" fmla="*/ 0 h 6857999"/>
              <a:gd name="connsiteX1" fmla="*/ 6216393 w 6216393"/>
              <a:gd name="connsiteY1" fmla="*/ 6311138 h 6857999"/>
              <a:gd name="connsiteX2" fmla="*/ 6003352 w 6216393"/>
              <a:gd name="connsiteY2" fmla="*/ 6511952 h 6857999"/>
              <a:gd name="connsiteX3" fmla="*/ 5676976 w 6216393"/>
              <a:gd name="connsiteY3" fmla="*/ 6762854 h 6857999"/>
              <a:gd name="connsiteX4" fmla="*/ 5504535 w 6216393"/>
              <a:gd name="connsiteY4" fmla="*/ 6857999 h 6857999"/>
              <a:gd name="connsiteX5" fmla="*/ 3718931 w 6216393"/>
              <a:gd name="connsiteY5" fmla="*/ 6857999 h 6857999"/>
              <a:gd name="connsiteX6" fmla="*/ 3611422 w 6216393"/>
              <a:gd name="connsiteY6" fmla="*/ 6804188 h 6857999"/>
              <a:gd name="connsiteX7" fmla="*/ 3130386 w 6216393"/>
              <a:gd name="connsiteY7" fmla="*/ 6427075 h 6857999"/>
              <a:gd name="connsiteX8" fmla="*/ 553464 w 6216393"/>
              <a:gd name="connsiteY8" fmla="*/ 3693256 h 6857999"/>
              <a:gd name="connsiteX9" fmla="*/ 638342 w 6216393"/>
              <a:gd name="connsiteY9" fmla="*/ 820290 h 6857999"/>
              <a:gd name="connsiteX10" fmla="*/ 1508575 w 6216393"/>
              <a:gd name="connsiteY1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16393" h="6857999">
                <a:moveTo>
                  <a:pt x="6216393" y="0"/>
                </a:moveTo>
                <a:lnTo>
                  <a:pt x="6216393" y="6311138"/>
                </a:lnTo>
                <a:lnTo>
                  <a:pt x="6003352" y="6511952"/>
                </a:lnTo>
                <a:cubicBezTo>
                  <a:pt x="5901254" y="6608190"/>
                  <a:pt x="5791820" y="6691805"/>
                  <a:pt x="5676976" y="6762854"/>
                </a:cubicBezTo>
                <a:lnTo>
                  <a:pt x="5504535" y="6857999"/>
                </a:lnTo>
                <a:lnTo>
                  <a:pt x="3718931" y="6857999"/>
                </a:lnTo>
                <a:lnTo>
                  <a:pt x="3611422" y="6804188"/>
                </a:lnTo>
                <a:cubicBezTo>
                  <a:pt x="3437255" y="6705991"/>
                  <a:pt x="3274744" y="6580223"/>
                  <a:pt x="3130386" y="6427075"/>
                </a:cubicBezTo>
                <a:lnTo>
                  <a:pt x="553464" y="3693256"/>
                </a:lnTo>
                <a:cubicBezTo>
                  <a:pt x="-216445" y="2876470"/>
                  <a:pt x="-178444" y="1590199"/>
                  <a:pt x="638342" y="820290"/>
                </a:cubicBezTo>
                <a:lnTo>
                  <a:pt x="1508575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2867222" y="1"/>
            <a:ext cx="9324779" cy="6858001"/>
          </a:xfrm>
          <a:custGeom>
            <a:avLst/>
            <a:gdLst>
              <a:gd name="connsiteX0" fmla="*/ 7980246 w 9324779"/>
              <a:gd name="connsiteY0" fmla="*/ 3223322 h 6858001"/>
              <a:gd name="connsiteX1" fmla="*/ 9324779 w 9324779"/>
              <a:gd name="connsiteY1" fmla="*/ 4567855 h 6858001"/>
              <a:gd name="connsiteX2" fmla="*/ 9324779 w 9324779"/>
              <a:gd name="connsiteY2" fmla="*/ 6641804 h 6858001"/>
              <a:gd name="connsiteX3" fmla="*/ 9108582 w 9324779"/>
              <a:gd name="connsiteY3" fmla="*/ 6858001 h 6858001"/>
              <a:gd name="connsiteX4" fmla="*/ 6851910 w 9324779"/>
              <a:gd name="connsiteY4" fmla="*/ 6858001 h 6858001"/>
              <a:gd name="connsiteX5" fmla="*/ 5598739 w 9324779"/>
              <a:gd name="connsiteY5" fmla="*/ 5604829 h 6858001"/>
              <a:gd name="connsiteX6" fmla="*/ 9324779 w 9324779"/>
              <a:gd name="connsiteY6" fmla="*/ 1859655 h 6858001"/>
              <a:gd name="connsiteX7" fmla="*/ 9324779 w 9324779"/>
              <a:gd name="connsiteY7" fmla="*/ 3920343 h 6858001"/>
              <a:gd name="connsiteX8" fmla="*/ 8294435 w 9324779"/>
              <a:gd name="connsiteY8" fmla="*/ 2889999 h 6858001"/>
              <a:gd name="connsiteX9" fmla="*/ 5304250 w 9324779"/>
              <a:gd name="connsiteY9" fmla="*/ 377366 h 6858001"/>
              <a:gd name="connsiteX10" fmla="*/ 7685757 w 9324779"/>
              <a:gd name="connsiteY10" fmla="*/ 2758874 h 6858001"/>
              <a:gd name="connsiteX11" fmla="*/ 5304250 w 9324779"/>
              <a:gd name="connsiteY11" fmla="*/ 5140381 h 6858001"/>
              <a:gd name="connsiteX12" fmla="*/ 2922742 w 9324779"/>
              <a:gd name="connsiteY12" fmla="*/ 2758874 h 6858001"/>
              <a:gd name="connsiteX13" fmla="*/ 5714857 w 9324779"/>
              <a:gd name="connsiteY13" fmla="*/ 0 h 6858001"/>
              <a:gd name="connsiteX14" fmla="*/ 9324778 w 9324779"/>
              <a:gd name="connsiteY14" fmla="*/ 0 h 6858001"/>
              <a:gd name="connsiteX15" fmla="*/ 9324779 w 9324779"/>
              <a:gd name="connsiteY15" fmla="*/ 1153092 h 6858001"/>
              <a:gd name="connsiteX16" fmla="*/ 8082097 w 9324779"/>
              <a:gd name="connsiteY16" fmla="*/ 2395773 h 6858001"/>
              <a:gd name="connsiteX17" fmla="*/ 5700591 w 9324779"/>
              <a:gd name="connsiteY17" fmla="*/ 14266 h 6858001"/>
              <a:gd name="connsiteX18" fmla="*/ 19308 w 9324779"/>
              <a:gd name="connsiteY18" fmla="*/ 0 h 6858001"/>
              <a:gd name="connsiteX19" fmla="*/ 4743706 w 9324779"/>
              <a:gd name="connsiteY19" fmla="*/ 0 h 6858001"/>
              <a:gd name="connsiteX20" fmla="*/ 4763015 w 9324779"/>
              <a:gd name="connsiteY20" fmla="*/ 19309 h 6858001"/>
              <a:gd name="connsiteX21" fmla="*/ 2381507 w 9324779"/>
              <a:gd name="connsiteY21" fmla="*/ 2400816 h 6858001"/>
              <a:gd name="connsiteX22" fmla="*/ 0 w 9324779"/>
              <a:gd name="connsiteY22" fmla="*/ 19309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324779" h="6858001">
                <a:moveTo>
                  <a:pt x="7980246" y="3223322"/>
                </a:moveTo>
                <a:lnTo>
                  <a:pt x="9324779" y="4567855"/>
                </a:lnTo>
                <a:lnTo>
                  <a:pt x="9324779" y="6641804"/>
                </a:lnTo>
                <a:lnTo>
                  <a:pt x="9108582" y="6858001"/>
                </a:lnTo>
                <a:lnTo>
                  <a:pt x="6851910" y="6858001"/>
                </a:lnTo>
                <a:lnTo>
                  <a:pt x="5598739" y="5604829"/>
                </a:lnTo>
                <a:close/>
                <a:moveTo>
                  <a:pt x="9324779" y="1859655"/>
                </a:moveTo>
                <a:lnTo>
                  <a:pt x="9324779" y="3920343"/>
                </a:lnTo>
                <a:lnTo>
                  <a:pt x="8294435" y="2889999"/>
                </a:lnTo>
                <a:close/>
                <a:moveTo>
                  <a:pt x="5304250" y="377366"/>
                </a:moveTo>
                <a:lnTo>
                  <a:pt x="7685757" y="2758874"/>
                </a:lnTo>
                <a:lnTo>
                  <a:pt x="5304250" y="5140381"/>
                </a:lnTo>
                <a:lnTo>
                  <a:pt x="2922742" y="2758874"/>
                </a:lnTo>
                <a:close/>
                <a:moveTo>
                  <a:pt x="5714857" y="0"/>
                </a:moveTo>
                <a:lnTo>
                  <a:pt x="9324778" y="0"/>
                </a:lnTo>
                <a:lnTo>
                  <a:pt x="9324779" y="1153092"/>
                </a:lnTo>
                <a:lnTo>
                  <a:pt x="8082097" y="2395773"/>
                </a:lnTo>
                <a:lnTo>
                  <a:pt x="5700591" y="14266"/>
                </a:lnTo>
                <a:close/>
                <a:moveTo>
                  <a:pt x="19308" y="0"/>
                </a:moveTo>
                <a:lnTo>
                  <a:pt x="4743706" y="0"/>
                </a:lnTo>
                <a:lnTo>
                  <a:pt x="4763015" y="19309"/>
                </a:lnTo>
                <a:lnTo>
                  <a:pt x="2381507" y="2400816"/>
                </a:lnTo>
                <a:lnTo>
                  <a:pt x="0" y="193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112923" y="1967949"/>
            <a:ext cx="2496457" cy="2079860"/>
          </a:xfrm>
          <a:custGeom>
            <a:avLst/>
            <a:gdLst>
              <a:gd name="connsiteX0" fmla="*/ 0 w 2496457"/>
              <a:gd name="connsiteY0" fmla="*/ 0 h 2079860"/>
              <a:gd name="connsiteX1" fmla="*/ 2496457 w 2496457"/>
              <a:gd name="connsiteY1" fmla="*/ 0 h 2079860"/>
              <a:gd name="connsiteX2" fmla="*/ 2496457 w 2496457"/>
              <a:gd name="connsiteY2" fmla="*/ 2079860 h 2079860"/>
              <a:gd name="connsiteX3" fmla="*/ 0 w 2496457"/>
              <a:gd name="connsiteY3" fmla="*/ 2079860 h 207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6457" h="2079860">
                <a:moveTo>
                  <a:pt x="0" y="0"/>
                </a:moveTo>
                <a:lnTo>
                  <a:pt x="2496457" y="0"/>
                </a:lnTo>
                <a:lnTo>
                  <a:pt x="2496457" y="2079860"/>
                </a:lnTo>
                <a:lnTo>
                  <a:pt x="0" y="20798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6112923" y="4142361"/>
            <a:ext cx="2496457" cy="2110994"/>
          </a:xfrm>
          <a:custGeom>
            <a:avLst/>
            <a:gdLst>
              <a:gd name="connsiteX0" fmla="*/ 0 w 2496457"/>
              <a:gd name="connsiteY0" fmla="*/ 0 h 2110994"/>
              <a:gd name="connsiteX1" fmla="*/ 2496457 w 2496457"/>
              <a:gd name="connsiteY1" fmla="*/ 0 h 2110994"/>
              <a:gd name="connsiteX2" fmla="*/ 2496457 w 2496457"/>
              <a:gd name="connsiteY2" fmla="*/ 2110994 h 2110994"/>
              <a:gd name="connsiteX3" fmla="*/ 0 w 2496457"/>
              <a:gd name="connsiteY3" fmla="*/ 2110994 h 211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6457" h="2110994">
                <a:moveTo>
                  <a:pt x="0" y="0"/>
                </a:moveTo>
                <a:lnTo>
                  <a:pt x="2496457" y="0"/>
                </a:lnTo>
                <a:lnTo>
                  <a:pt x="2496457" y="2110994"/>
                </a:lnTo>
                <a:lnTo>
                  <a:pt x="0" y="21109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704718" y="1967949"/>
            <a:ext cx="2496457" cy="4285407"/>
          </a:xfrm>
          <a:custGeom>
            <a:avLst/>
            <a:gdLst>
              <a:gd name="connsiteX0" fmla="*/ 0 w 2496457"/>
              <a:gd name="connsiteY0" fmla="*/ 0 h 4285407"/>
              <a:gd name="connsiteX1" fmla="*/ 2496457 w 2496457"/>
              <a:gd name="connsiteY1" fmla="*/ 0 h 4285407"/>
              <a:gd name="connsiteX2" fmla="*/ 2496457 w 2496457"/>
              <a:gd name="connsiteY2" fmla="*/ 4285407 h 4285407"/>
              <a:gd name="connsiteX3" fmla="*/ 0 w 2496457"/>
              <a:gd name="connsiteY3" fmla="*/ 4285407 h 428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6457" h="4285407">
                <a:moveTo>
                  <a:pt x="0" y="0"/>
                </a:moveTo>
                <a:lnTo>
                  <a:pt x="2496457" y="0"/>
                </a:lnTo>
                <a:lnTo>
                  <a:pt x="2496457" y="4285407"/>
                </a:lnTo>
                <a:lnTo>
                  <a:pt x="0" y="42854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874712" y="4096481"/>
            <a:ext cx="2610644" cy="2185375"/>
          </a:xfrm>
          <a:custGeom>
            <a:avLst/>
            <a:gdLst>
              <a:gd name="connsiteX0" fmla="*/ 0 w 2610644"/>
              <a:gd name="connsiteY0" fmla="*/ 0 h 2185375"/>
              <a:gd name="connsiteX1" fmla="*/ 2610644 w 2610644"/>
              <a:gd name="connsiteY1" fmla="*/ 0 h 2185375"/>
              <a:gd name="connsiteX2" fmla="*/ 2610644 w 2610644"/>
              <a:gd name="connsiteY2" fmla="*/ 2185375 h 2185375"/>
              <a:gd name="connsiteX3" fmla="*/ 0 w 2610644"/>
              <a:gd name="connsiteY3" fmla="*/ 2185375 h 218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0644" h="2185375">
                <a:moveTo>
                  <a:pt x="0" y="0"/>
                </a:moveTo>
                <a:lnTo>
                  <a:pt x="2610644" y="0"/>
                </a:lnTo>
                <a:lnTo>
                  <a:pt x="2610644" y="2185375"/>
                </a:lnTo>
                <a:lnTo>
                  <a:pt x="0" y="2185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485356" y="1910099"/>
            <a:ext cx="2610644" cy="2185375"/>
          </a:xfrm>
          <a:custGeom>
            <a:avLst/>
            <a:gdLst>
              <a:gd name="connsiteX0" fmla="*/ 0 w 2610644"/>
              <a:gd name="connsiteY0" fmla="*/ 0 h 2185375"/>
              <a:gd name="connsiteX1" fmla="*/ 2610644 w 2610644"/>
              <a:gd name="connsiteY1" fmla="*/ 0 h 2185375"/>
              <a:gd name="connsiteX2" fmla="*/ 2610644 w 2610644"/>
              <a:gd name="connsiteY2" fmla="*/ 2185375 h 2185375"/>
              <a:gd name="connsiteX3" fmla="*/ 0 w 2610644"/>
              <a:gd name="connsiteY3" fmla="*/ 2185375 h 218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0644" h="2185375">
                <a:moveTo>
                  <a:pt x="0" y="0"/>
                </a:moveTo>
                <a:lnTo>
                  <a:pt x="2610644" y="0"/>
                </a:lnTo>
                <a:lnTo>
                  <a:pt x="2610644" y="2185375"/>
                </a:lnTo>
                <a:lnTo>
                  <a:pt x="0" y="2185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6096000" y="4096481"/>
            <a:ext cx="2610644" cy="2185375"/>
          </a:xfrm>
          <a:custGeom>
            <a:avLst/>
            <a:gdLst>
              <a:gd name="connsiteX0" fmla="*/ 0 w 2610644"/>
              <a:gd name="connsiteY0" fmla="*/ 0 h 2185375"/>
              <a:gd name="connsiteX1" fmla="*/ 2610644 w 2610644"/>
              <a:gd name="connsiteY1" fmla="*/ 0 h 2185375"/>
              <a:gd name="connsiteX2" fmla="*/ 2610644 w 2610644"/>
              <a:gd name="connsiteY2" fmla="*/ 2185375 h 2185375"/>
              <a:gd name="connsiteX3" fmla="*/ 0 w 2610644"/>
              <a:gd name="connsiteY3" fmla="*/ 2185375 h 218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0644" h="2185375">
                <a:moveTo>
                  <a:pt x="0" y="0"/>
                </a:moveTo>
                <a:lnTo>
                  <a:pt x="2610644" y="0"/>
                </a:lnTo>
                <a:lnTo>
                  <a:pt x="2610644" y="2185375"/>
                </a:lnTo>
                <a:lnTo>
                  <a:pt x="0" y="2185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706644" y="1910099"/>
            <a:ext cx="2610644" cy="2185375"/>
          </a:xfrm>
          <a:custGeom>
            <a:avLst/>
            <a:gdLst>
              <a:gd name="connsiteX0" fmla="*/ 0 w 2610644"/>
              <a:gd name="connsiteY0" fmla="*/ 0 h 2185375"/>
              <a:gd name="connsiteX1" fmla="*/ 2610644 w 2610644"/>
              <a:gd name="connsiteY1" fmla="*/ 0 h 2185375"/>
              <a:gd name="connsiteX2" fmla="*/ 2610644 w 2610644"/>
              <a:gd name="connsiteY2" fmla="*/ 2185375 h 2185375"/>
              <a:gd name="connsiteX3" fmla="*/ 0 w 2610644"/>
              <a:gd name="connsiteY3" fmla="*/ 2185375 h 218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0644" h="2185375">
                <a:moveTo>
                  <a:pt x="0" y="0"/>
                </a:moveTo>
                <a:lnTo>
                  <a:pt x="2610644" y="0"/>
                </a:lnTo>
                <a:lnTo>
                  <a:pt x="2610644" y="2185375"/>
                </a:lnTo>
                <a:lnTo>
                  <a:pt x="0" y="2185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6741003" y="2252974"/>
            <a:ext cx="4289853" cy="3240000"/>
          </a:xfrm>
          <a:custGeom>
            <a:avLst/>
            <a:gdLst>
              <a:gd name="connsiteX0" fmla="*/ 0 w 4289853"/>
              <a:gd name="connsiteY0" fmla="*/ 0 h 3240000"/>
              <a:gd name="connsiteX1" fmla="*/ 4289853 w 4289853"/>
              <a:gd name="connsiteY1" fmla="*/ 0 h 3240000"/>
              <a:gd name="connsiteX2" fmla="*/ 4289853 w 4289853"/>
              <a:gd name="connsiteY2" fmla="*/ 3240000 h 3240000"/>
              <a:gd name="connsiteX3" fmla="*/ 0 w 4289853"/>
              <a:gd name="connsiteY3" fmla="*/ 3240000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9853" h="3240000">
                <a:moveTo>
                  <a:pt x="0" y="0"/>
                </a:moveTo>
                <a:lnTo>
                  <a:pt x="4289853" y="0"/>
                </a:lnTo>
                <a:lnTo>
                  <a:pt x="4289853" y="3240000"/>
                </a:lnTo>
                <a:lnTo>
                  <a:pt x="0" y="324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356872" y="2160299"/>
            <a:ext cx="1876716" cy="1876714"/>
          </a:xfrm>
          <a:custGeom>
            <a:avLst/>
            <a:gdLst>
              <a:gd name="connsiteX0" fmla="*/ 938358 w 1876716"/>
              <a:gd name="connsiteY0" fmla="*/ 0 h 1876714"/>
              <a:gd name="connsiteX1" fmla="*/ 1876716 w 1876716"/>
              <a:gd name="connsiteY1" fmla="*/ 938357 h 1876714"/>
              <a:gd name="connsiteX2" fmla="*/ 938358 w 1876716"/>
              <a:gd name="connsiteY2" fmla="*/ 1876714 h 1876714"/>
              <a:gd name="connsiteX3" fmla="*/ 0 w 1876716"/>
              <a:gd name="connsiteY3" fmla="*/ 938357 h 1876714"/>
              <a:gd name="connsiteX4" fmla="*/ 938358 w 1876716"/>
              <a:gd name="connsiteY4" fmla="*/ 0 h 187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6716" h="1876714">
                <a:moveTo>
                  <a:pt x="938358" y="0"/>
                </a:moveTo>
                <a:cubicBezTo>
                  <a:pt x="1456599" y="0"/>
                  <a:pt x="1876716" y="420117"/>
                  <a:pt x="1876716" y="938357"/>
                </a:cubicBezTo>
                <a:cubicBezTo>
                  <a:pt x="1876716" y="1456597"/>
                  <a:pt x="1456599" y="1876714"/>
                  <a:pt x="938358" y="1876714"/>
                </a:cubicBezTo>
                <a:cubicBezTo>
                  <a:pt x="420117" y="1876714"/>
                  <a:pt x="0" y="1456597"/>
                  <a:pt x="0" y="938357"/>
                </a:cubicBezTo>
                <a:cubicBezTo>
                  <a:pt x="0" y="420117"/>
                  <a:pt x="420117" y="0"/>
                  <a:pt x="9383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892159" y="2160299"/>
            <a:ext cx="1876716" cy="1876714"/>
          </a:xfrm>
          <a:custGeom>
            <a:avLst/>
            <a:gdLst>
              <a:gd name="connsiteX0" fmla="*/ 938358 w 1876716"/>
              <a:gd name="connsiteY0" fmla="*/ 0 h 1876714"/>
              <a:gd name="connsiteX1" fmla="*/ 1876716 w 1876716"/>
              <a:gd name="connsiteY1" fmla="*/ 938357 h 1876714"/>
              <a:gd name="connsiteX2" fmla="*/ 938358 w 1876716"/>
              <a:gd name="connsiteY2" fmla="*/ 1876714 h 1876714"/>
              <a:gd name="connsiteX3" fmla="*/ 0 w 1876716"/>
              <a:gd name="connsiteY3" fmla="*/ 938357 h 1876714"/>
              <a:gd name="connsiteX4" fmla="*/ 938358 w 1876716"/>
              <a:gd name="connsiteY4" fmla="*/ 0 h 187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6716" h="1876714">
                <a:moveTo>
                  <a:pt x="938358" y="0"/>
                </a:moveTo>
                <a:cubicBezTo>
                  <a:pt x="1456599" y="0"/>
                  <a:pt x="1876716" y="420117"/>
                  <a:pt x="1876716" y="938357"/>
                </a:cubicBezTo>
                <a:cubicBezTo>
                  <a:pt x="1876716" y="1456597"/>
                  <a:pt x="1456599" y="1876714"/>
                  <a:pt x="938358" y="1876714"/>
                </a:cubicBezTo>
                <a:cubicBezTo>
                  <a:pt x="420117" y="1876714"/>
                  <a:pt x="0" y="1456597"/>
                  <a:pt x="0" y="938357"/>
                </a:cubicBezTo>
                <a:cubicBezTo>
                  <a:pt x="0" y="420117"/>
                  <a:pt x="420117" y="0"/>
                  <a:pt x="9383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427447" y="2160299"/>
            <a:ext cx="1876716" cy="1876714"/>
          </a:xfrm>
          <a:custGeom>
            <a:avLst/>
            <a:gdLst>
              <a:gd name="connsiteX0" fmla="*/ 938358 w 1876716"/>
              <a:gd name="connsiteY0" fmla="*/ 0 h 1876714"/>
              <a:gd name="connsiteX1" fmla="*/ 1876716 w 1876716"/>
              <a:gd name="connsiteY1" fmla="*/ 938357 h 1876714"/>
              <a:gd name="connsiteX2" fmla="*/ 938358 w 1876716"/>
              <a:gd name="connsiteY2" fmla="*/ 1876714 h 1876714"/>
              <a:gd name="connsiteX3" fmla="*/ 0 w 1876716"/>
              <a:gd name="connsiteY3" fmla="*/ 938357 h 1876714"/>
              <a:gd name="connsiteX4" fmla="*/ 938358 w 1876716"/>
              <a:gd name="connsiteY4" fmla="*/ 0 h 187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6716" h="1876714">
                <a:moveTo>
                  <a:pt x="938358" y="0"/>
                </a:moveTo>
                <a:cubicBezTo>
                  <a:pt x="1456599" y="0"/>
                  <a:pt x="1876716" y="420117"/>
                  <a:pt x="1876716" y="938357"/>
                </a:cubicBezTo>
                <a:cubicBezTo>
                  <a:pt x="1876716" y="1456597"/>
                  <a:pt x="1456599" y="1876714"/>
                  <a:pt x="938358" y="1876714"/>
                </a:cubicBezTo>
                <a:cubicBezTo>
                  <a:pt x="420117" y="1876714"/>
                  <a:pt x="0" y="1456597"/>
                  <a:pt x="0" y="938357"/>
                </a:cubicBezTo>
                <a:cubicBezTo>
                  <a:pt x="0" y="420117"/>
                  <a:pt x="420117" y="0"/>
                  <a:pt x="9383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62735" y="2160299"/>
            <a:ext cx="1876716" cy="1876714"/>
          </a:xfrm>
          <a:custGeom>
            <a:avLst/>
            <a:gdLst>
              <a:gd name="connsiteX0" fmla="*/ 938358 w 1876716"/>
              <a:gd name="connsiteY0" fmla="*/ 0 h 1876714"/>
              <a:gd name="connsiteX1" fmla="*/ 1876716 w 1876716"/>
              <a:gd name="connsiteY1" fmla="*/ 938357 h 1876714"/>
              <a:gd name="connsiteX2" fmla="*/ 938358 w 1876716"/>
              <a:gd name="connsiteY2" fmla="*/ 1876714 h 1876714"/>
              <a:gd name="connsiteX3" fmla="*/ 0 w 1876716"/>
              <a:gd name="connsiteY3" fmla="*/ 938357 h 1876714"/>
              <a:gd name="connsiteX4" fmla="*/ 938358 w 1876716"/>
              <a:gd name="connsiteY4" fmla="*/ 0 h 187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6716" h="1876714">
                <a:moveTo>
                  <a:pt x="938358" y="0"/>
                </a:moveTo>
                <a:cubicBezTo>
                  <a:pt x="1456599" y="0"/>
                  <a:pt x="1876716" y="420117"/>
                  <a:pt x="1876716" y="938357"/>
                </a:cubicBezTo>
                <a:cubicBezTo>
                  <a:pt x="1876716" y="1456597"/>
                  <a:pt x="1456599" y="1876714"/>
                  <a:pt x="938358" y="1876714"/>
                </a:cubicBezTo>
                <a:cubicBezTo>
                  <a:pt x="420117" y="1876714"/>
                  <a:pt x="0" y="1456597"/>
                  <a:pt x="0" y="938357"/>
                </a:cubicBezTo>
                <a:cubicBezTo>
                  <a:pt x="0" y="420117"/>
                  <a:pt x="420117" y="0"/>
                  <a:pt x="93835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874712" y="1866901"/>
            <a:ext cx="10442576" cy="2786182"/>
          </a:xfrm>
          <a:custGeom>
            <a:avLst/>
            <a:gdLst>
              <a:gd name="connsiteX0" fmla="*/ 0 w 10442576"/>
              <a:gd name="connsiteY0" fmla="*/ 0 h 2786182"/>
              <a:gd name="connsiteX1" fmla="*/ 10442576 w 10442576"/>
              <a:gd name="connsiteY1" fmla="*/ 0 h 2786182"/>
              <a:gd name="connsiteX2" fmla="*/ 10442576 w 10442576"/>
              <a:gd name="connsiteY2" fmla="*/ 2786182 h 2786182"/>
              <a:gd name="connsiteX3" fmla="*/ 0 w 10442576"/>
              <a:gd name="connsiteY3" fmla="*/ 2786182 h 278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42576" h="2786182">
                <a:moveTo>
                  <a:pt x="0" y="0"/>
                </a:moveTo>
                <a:lnTo>
                  <a:pt x="10442576" y="0"/>
                </a:lnTo>
                <a:lnTo>
                  <a:pt x="10442576" y="2786182"/>
                </a:lnTo>
                <a:lnTo>
                  <a:pt x="0" y="27861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46634" y="2114550"/>
            <a:ext cx="2174132" cy="2071930"/>
          </a:xfrm>
          <a:custGeom>
            <a:avLst/>
            <a:gdLst>
              <a:gd name="connsiteX0" fmla="*/ 345329 w 2174132"/>
              <a:gd name="connsiteY0" fmla="*/ 0 h 2071930"/>
              <a:gd name="connsiteX1" fmla="*/ 1828803 w 2174132"/>
              <a:gd name="connsiteY1" fmla="*/ 0 h 2071930"/>
              <a:gd name="connsiteX2" fmla="*/ 2174132 w 2174132"/>
              <a:gd name="connsiteY2" fmla="*/ 345329 h 2071930"/>
              <a:gd name="connsiteX3" fmla="*/ 2174132 w 2174132"/>
              <a:gd name="connsiteY3" fmla="*/ 1726601 h 2071930"/>
              <a:gd name="connsiteX4" fmla="*/ 1828803 w 2174132"/>
              <a:gd name="connsiteY4" fmla="*/ 2071930 h 2071930"/>
              <a:gd name="connsiteX5" fmla="*/ 345329 w 2174132"/>
              <a:gd name="connsiteY5" fmla="*/ 2071930 h 2071930"/>
              <a:gd name="connsiteX6" fmla="*/ 0 w 2174132"/>
              <a:gd name="connsiteY6" fmla="*/ 1726601 h 2071930"/>
              <a:gd name="connsiteX7" fmla="*/ 0 w 2174132"/>
              <a:gd name="connsiteY7" fmla="*/ 345329 h 2071930"/>
              <a:gd name="connsiteX8" fmla="*/ 345329 w 2174132"/>
              <a:gd name="connsiteY8" fmla="*/ 0 h 207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4132" h="2071930">
                <a:moveTo>
                  <a:pt x="345329" y="0"/>
                </a:moveTo>
                <a:lnTo>
                  <a:pt x="1828803" y="0"/>
                </a:lnTo>
                <a:cubicBezTo>
                  <a:pt x="2019523" y="0"/>
                  <a:pt x="2174132" y="154609"/>
                  <a:pt x="2174132" y="345329"/>
                </a:cubicBezTo>
                <a:lnTo>
                  <a:pt x="2174132" y="1726601"/>
                </a:lnTo>
                <a:cubicBezTo>
                  <a:pt x="2174132" y="1917321"/>
                  <a:pt x="2019523" y="2071930"/>
                  <a:pt x="1828803" y="2071930"/>
                </a:cubicBezTo>
                <a:lnTo>
                  <a:pt x="345329" y="2071930"/>
                </a:lnTo>
                <a:cubicBezTo>
                  <a:pt x="154609" y="2071930"/>
                  <a:pt x="0" y="1917321"/>
                  <a:pt x="0" y="1726601"/>
                </a:cubicBezTo>
                <a:lnTo>
                  <a:pt x="0" y="345329"/>
                </a:lnTo>
                <a:cubicBezTo>
                  <a:pt x="0" y="154609"/>
                  <a:pt x="154609" y="0"/>
                  <a:pt x="3453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004896" y="2114550"/>
            <a:ext cx="2174132" cy="2071930"/>
          </a:xfrm>
          <a:custGeom>
            <a:avLst/>
            <a:gdLst>
              <a:gd name="connsiteX0" fmla="*/ 345329 w 2174132"/>
              <a:gd name="connsiteY0" fmla="*/ 0 h 2071930"/>
              <a:gd name="connsiteX1" fmla="*/ 1828803 w 2174132"/>
              <a:gd name="connsiteY1" fmla="*/ 0 h 2071930"/>
              <a:gd name="connsiteX2" fmla="*/ 2174132 w 2174132"/>
              <a:gd name="connsiteY2" fmla="*/ 345329 h 2071930"/>
              <a:gd name="connsiteX3" fmla="*/ 2174132 w 2174132"/>
              <a:gd name="connsiteY3" fmla="*/ 1726601 h 2071930"/>
              <a:gd name="connsiteX4" fmla="*/ 1828803 w 2174132"/>
              <a:gd name="connsiteY4" fmla="*/ 2071930 h 2071930"/>
              <a:gd name="connsiteX5" fmla="*/ 345329 w 2174132"/>
              <a:gd name="connsiteY5" fmla="*/ 2071930 h 2071930"/>
              <a:gd name="connsiteX6" fmla="*/ 0 w 2174132"/>
              <a:gd name="connsiteY6" fmla="*/ 1726601 h 2071930"/>
              <a:gd name="connsiteX7" fmla="*/ 0 w 2174132"/>
              <a:gd name="connsiteY7" fmla="*/ 345329 h 2071930"/>
              <a:gd name="connsiteX8" fmla="*/ 345329 w 2174132"/>
              <a:gd name="connsiteY8" fmla="*/ 0 h 207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4132" h="2071930">
                <a:moveTo>
                  <a:pt x="345329" y="0"/>
                </a:moveTo>
                <a:lnTo>
                  <a:pt x="1828803" y="0"/>
                </a:lnTo>
                <a:cubicBezTo>
                  <a:pt x="2019523" y="0"/>
                  <a:pt x="2174132" y="154609"/>
                  <a:pt x="2174132" y="345329"/>
                </a:cubicBezTo>
                <a:lnTo>
                  <a:pt x="2174132" y="1726601"/>
                </a:lnTo>
                <a:cubicBezTo>
                  <a:pt x="2174132" y="1917321"/>
                  <a:pt x="2019523" y="2071930"/>
                  <a:pt x="1828803" y="2071930"/>
                </a:cubicBezTo>
                <a:lnTo>
                  <a:pt x="345329" y="2071930"/>
                </a:lnTo>
                <a:cubicBezTo>
                  <a:pt x="154609" y="2071930"/>
                  <a:pt x="0" y="1917321"/>
                  <a:pt x="0" y="1726601"/>
                </a:cubicBezTo>
                <a:lnTo>
                  <a:pt x="0" y="345329"/>
                </a:lnTo>
                <a:cubicBezTo>
                  <a:pt x="0" y="154609"/>
                  <a:pt x="154609" y="0"/>
                  <a:pt x="3453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163158" y="2114550"/>
            <a:ext cx="2174132" cy="2071930"/>
          </a:xfrm>
          <a:custGeom>
            <a:avLst/>
            <a:gdLst>
              <a:gd name="connsiteX0" fmla="*/ 345329 w 2174132"/>
              <a:gd name="connsiteY0" fmla="*/ 0 h 2071930"/>
              <a:gd name="connsiteX1" fmla="*/ 1828803 w 2174132"/>
              <a:gd name="connsiteY1" fmla="*/ 0 h 2071930"/>
              <a:gd name="connsiteX2" fmla="*/ 2174132 w 2174132"/>
              <a:gd name="connsiteY2" fmla="*/ 345329 h 2071930"/>
              <a:gd name="connsiteX3" fmla="*/ 2174132 w 2174132"/>
              <a:gd name="connsiteY3" fmla="*/ 1726601 h 2071930"/>
              <a:gd name="connsiteX4" fmla="*/ 1828803 w 2174132"/>
              <a:gd name="connsiteY4" fmla="*/ 2071930 h 2071930"/>
              <a:gd name="connsiteX5" fmla="*/ 345329 w 2174132"/>
              <a:gd name="connsiteY5" fmla="*/ 2071930 h 2071930"/>
              <a:gd name="connsiteX6" fmla="*/ 0 w 2174132"/>
              <a:gd name="connsiteY6" fmla="*/ 1726601 h 2071930"/>
              <a:gd name="connsiteX7" fmla="*/ 0 w 2174132"/>
              <a:gd name="connsiteY7" fmla="*/ 345329 h 2071930"/>
              <a:gd name="connsiteX8" fmla="*/ 345329 w 2174132"/>
              <a:gd name="connsiteY8" fmla="*/ 0 h 207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4132" h="2071930">
                <a:moveTo>
                  <a:pt x="345329" y="0"/>
                </a:moveTo>
                <a:lnTo>
                  <a:pt x="1828803" y="0"/>
                </a:lnTo>
                <a:cubicBezTo>
                  <a:pt x="2019523" y="0"/>
                  <a:pt x="2174132" y="154609"/>
                  <a:pt x="2174132" y="345329"/>
                </a:cubicBezTo>
                <a:lnTo>
                  <a:pt x="2174132" y="1726601"/>
                </a:lnTo>
                <a:cubicBezTo>
                  <a:pt x="2174132" y="1917321"/>
                  <a:pt x="2019523" y="2071930"/>
                  <a:pt x="1828803" y="2071930"/>
                </a:cubicBezTo>
                <a:lnTo>
                  <a:pt x="345329" y="2071930"/>
                </a:lnTo>
                <a:cubicBezTo>
                  <a:pt x="154609" y="2071930"/>
                  <a:pt x="0" y="1917321"/>
                  <a:pt x="0" y="1726601"/>
                </a:cubicBezTo>
                <a:lnTo>
                  <a:pt x="0" y="345329"/>
                </a:lnTo>
                <a:cubicBezTo>
                  <a:pt x="0" y="154609"/>
                  <a:pt x="154609" y="0"/>
                  <a:pt x="3453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1" y="1885950"/>
            <a:ext cx="2441233" cy="2423886"/>
          </a:xfrm>
          <a:custGeom>
            <a:avLst/>
            <a:gdLst>
              <a:gd name="connsiteX0" fmla="*/ 0 w 2441233"/>
              <a:gd name="connsiteY0" fmla="*/ 0 h 2423886"/>
              <a:gd name="connsiteX1" fmla="*/ 2441233 w 2441233"/>
              <a:gd name="connsiteY1" fmla="*/ 0 h 2423886"/>
              <a:gd name="connsiteX2" fmla="*/ 2441233 w 2441233"/>
              <a:gd name="connsiteY2" fmla="*/ 2423886 h 2423886"/>
              <a:gd name="connsiteX3" fmla="*/ 0 w 2441233"/>
              <a:gd name="connsiteY3" fmla="*/ 2423886 h 242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1233" h="2423886">
                <a:moveTo>
                  <a:pt x="0" y="0"/>
                </a:moveTo>
                <a:lnTo>
                  <a:pt x="2441233" y="0"/>
                </a:lnTo>
                <a:lnTo>
                  <a:pt x="2441233" y="2423886"/>
                </a:lnTo>
                <a:lnTo>
                  <a:pt x="0" y="24238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4875385" y="1885950"/>
            <a:ext cx="2441233" cy="2423886"/>
          </a:xfrm>
          <a:custGeom>
            <a:avLst/>
            <a:gdLst>
              <a:gd name="connsiteX0" fmla="*/ 0 w 2441233"/>
              <a:gd name="connsiteY0" fmla="*/ 0 h 2423886"/>
              <a:gd name="connsiteX1" fmla="*/ 2441233 w 2441233"/>
              <a:gd name="connsiteY1" fmla="*/ 0 h 2423886"/>
              <a:gd name="connsiteX2" fmla="*/ 2441233 w 2441233"/>
              <a:gd name="connsiteY2" fmla="*/ 2423886 h 2423886"/>
              <a:gd name="connsiteX3" fmla="*/ 0 w 2441233"/>
              <a:gd name="connsiteY3" fmla="*/ 2423886 h 242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1233" h="2423886">
                <a:moveTo>
                  <a:pt x="0" y="0"/>
                </a:moveTo>
                <a:lnTo>
                  <a:pt x="2441233" y="0"/>
                </a:lnTo>
                <a:lnTo>
                  <a:pt x="2441233" y="2423886"/>
                </a:lnTo>
                <a:lnTo>
                  <a:pt x="0" y="24238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4"/>
          </p:nvPr>
        </p:nvSpPr>
        <p:spPr>
          <a:xfrm>
            <a:off x="9750768" y="1885950"/>
            <a:ext cx="2441233" cy="2423886"/>
          </a:xfrm>
          <a:custGeom>
            <a:avLst/>
            <a:gdLst>
              <a:gd name="connsiteX0" fmla="*/ 0 w 2441233"/>
              <a:gd name="connsiteY0" fmla="*/ 0 h 2423886"/>
              <a:gd name="connsiteX1" fmla="*/ 2441233 w 2441233"/>
              <a:gd name="connsiteY1" fmla="*/ 0 h 2423886"/>
              <a:gd name="connsiteX2" fmla="*/ 2441233 w 2441233"/>
              <a:gd name="connsiteY2" fmla="*/ 2423886 h 2423886"/>
              <a:gd name="connsiteX3" fmla="*/ 0 w 2441233"/>
              <a:gd name="connsiteY3" fmla="*/ 2423886 h 242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1233" h="2423886">
                <a:moveTo>
                  <a:pt x="0" y="0"/>
                </a:moveTo>
                <a:lnTo>
                  <a:pt x="2441233" y="0"/>
                </a:lnTo>
                <a:lnTo>
                  <a:pt x="2441233" y="2423886"/>
                </a:lnTo>
                <a:lnTo>
                  <a:pt x="0" y="24238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4692603" y="0"/>
            <a:ext cx="2806794" cy="6858000"/>
          </a:xfrm>
          <a:custGeom>
            <a:avLst/>
            <a:gdLst>
              <a:gd name="connsiteX0" fmla="*/ 0 w 2806794"/>
              <a:gd name="connsiteY0" fmla="*/ 0 h 6858000"/>
              <a:gd name="connsiteX1" fmla="*/ 2806794 w 2806794"/>
              <a:gd name="connsiteY1" fmla="*/ 0 h 6858000"/>
              <a:gd name="connsiteX2" fmla="*/ 2806794 w 2806794"/>
              <a:gd name="connsiteY2" fmla="*/ 6858000 h 6858000"/>
              <a:gd name="connsiteX3" fmla="*/ 0 w 280679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794" h="6858000">
                <a:moveTo>
                  <a:pt x="0" y="0"/>
                </a:moveTo>
                <a:lnTo>
                  <a:pt x="2806794" y="0"/>
                </a:lnTo>
                <a:lnTo>
                  <a:pt x="280679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894815" y="2069950"/>
            <a:ext cx="10402373" cy="4049002"/>
          </a:xfrm>
          <a:custGeom>
            <a:avLst/>
            <a:gdLst>
              <a:gd name="connsiteX0" fmla="*/ 7791996 w 10402373"/>
              <a:gd name="connsiteY0" fmla="*/ 0 h 4049002"/>
              <a:gd name="connsiteX1" fmla="*/ 10402373 w 10402373"/>
              <a:gd name="connsiteY1" fmla="*/ 0 h 4049002"/>
              <a:gd name="connsiteX2" fmla="*/ 10402373 w 10402373"/>
              <a:gd name="connsiteY2" fmla="*/ 2010936 h 4049002"/>
              <a:gd name="connsiteX3" fmla="*/ 10402373 w 10402373"/>
              <a:gd name="connsiteY3" fmla="*/ 2010937 h 4049002"/>
              <a:gd name="connsiteX4" fmla="*/ 10402373 w 10402373"/>
              <a:gd name="connsiteY4" fmla="*/ 4049002 h 4049002"/>
              <a:gd name="connsiteX5" fmla="*/ 7791997 w 10402373"/>
              <a:gd name="connsiteY5" fmla="*/ 4049002 h 4049002"/>
              <a:gd name="connsiteX6" fmla="*/ 7791996 w 10402373"/>
              <a:gd name="connsiteY6" fmla="*/ 4049002 h 4049002"/>
              <a:gd name="connsiteX7" fmla="*/ 5181621 w 10402373"/>
              <a:gd name="connsiteY7" fmla="*/ 4049002 h 4049002"/>
              <a:gd name="connsiteX8" fmla="*/ 5181621 w 10402373"/>
              <a:gd name="connsiteY8" fmla="*/ 2010936 h 4049002"/>
              <a:gd name="connsiteX9" fmla="*/ 7791996 w 10402373"/>
              <a:gd name="connsiteY9" fmla="*/ 2010936 h 4049002"/>
              <a:gd name="connsiteX10" fmla="*/ 0 w 10402373"/>
              <a:gd name="connsiteY10" fmla="*/ 0 h 4049002"/>
              <a:gd name="connsiteX11" fmla="*/ 2610377 w 10402373"/>
              <a:gd name="connsiteY11" fmla="*/ 0 h 4049002"/>
              <a:gd name="connsiteX12" fmla="*/ 2610377 w 10402373"/>
              <a:gd name="connsiteY12" fmla="*/ 2010936 h 4049002"/>
              <a:gd name="connsiteX13" fmla="*/ 5181620 w 10402373"/>
              <a:gd name="connsiteY13" fmla="*/ 2010936 h 4049002"/>
              <a:gd name="connsiteX14" fmla="*/ 5181620 w 10402373"/>
              <a:gd name="connsiteY14" fmla="*/ 4049002 h 4049002"/>
              <a:gd name="connsiteX15" fmla="*/ 2610377 w 10402373"/>
              <a:gd name="connsiteY15" fmla="*/ 4049002 h 4049002"/>
              <a:gd name="connsiteX16" fmla="*/ 2610376 w 10402373"/>
              <a:gd name="connsiteY16" fmla="*/ 4049002 h 4049002"/>
              <a:gd name="connsiteX17" fmla="*/ 0 w 10402373"/>
              <a:gd name="connsiteY17" fmla="*/ 4049002 h 404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02373" h="4049002">
                <a:moveTo>
                  <a:pt x="7791996" y="0"/>
                </a:moveTo>
                <a:lnTo>
                  <a:pt x="10402373" y="0"/>
                </a:lnTo>
                <a:lnTo>
                  <a:pt x="10402373" y="2010936"/>
                </a:lnTo>
                <a:lnTo>
                  <a:pt x="10402373" y="2010937"/>
                </a:lnTo>
                <a:lnTo>
                  <a:pt x="10402373" y="4049002"/>
                </a:lnTo>
                <a:lnTo>
                  <a:pt x="7791997" y="4049002"/>
                </a:lnTo>
                <a:lnTo>
                  <a:pt x="7791996" y="4049002"/>
                </a:lnTo>
                <a:lnTo>
                  <a:pt x="5181621" y="4049002"/>
                </a:lnTo>
                <a:lnTo>
                  <a:pt x="5181621" y="2010936"/>
                </a:lnTo>
                <a:lnTo>
                  <a:pt x="7791996" y="2010936"/>
                </a:lnTo>
                <a:close/>
                <a:moveTo>
                  <a:pt x="0" y="0"/>
                </a:moveTo>
                <a:lnTo>
                  <a:pt x="2610377" y="0"/>
                </a:lnTo>
                <a:lnTo>
                  <a:pt x="2610377" y="2010936"/>
                </a:lnTo>
                <a:lnTo>
                  <a:pt x="5181620" y="2010936"/>
                </a:lnTo>
                <a:lnTo>
                  <a:pt x="5181620" y="4049002"/>
                </a:lnTo>
                <a:lnTo>
                  <a:pt x="2610377" y="4049002"/>
                </a:lnTo>
                <a:lnTo>
                  <a:pt x="2610376" y="4049002"/>
                </a:lnTo>
                <a:lnTo>
                  <a:pt x="0" y="40490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536392" y="0"/>
            <a:ext cx="7115486" cy="3431548"/>
          </a:xfrm>
          <a:custGeom>
            <a:avLst/>
            <a:gdLst>
              <a:gd name="connsiteX0" fmla="*/ 7115486 w 7115486"/>
              <a:gd name="connsiteY0" fmla="*/ 0 h 3431548"/>
              <a:gd name="connsiteX1" fmla="*/ 7100159 w 7115486"/>
              <a:gd name="connsiteY1" fmla="*/ 116024 h 3431548"/>
              <a:gd name="connsiteX2" fmla="*/ 6689807 w 7115486"/>
              <a:gd name="connsiteY2" fmla="*/ 910118 h 3431548"/>
              <a:gd name="connsiteX3" fmla="*/ 4678021 w 7115486"/>
              <a:gd name="connsiteY3" fmla="*/ 2970694 h 3431548"/>
              <a:gd name="connsiteX4" fmla="*/ 2515888 w 7115486"/>
              <a:gd name="connsiteY4" fmla="*/ 2996597 h 3431548"/>
              <a:gd name="connsiteX5" fmla="*/ 455313 w 7115486"/>
              <a:gd name="connsiteY5" fmla="*/ 984810 h 3431548"/>
              <a:gd name="connsiteX6" fmla="*/ 3321 w 7115486"/>
              <a:gd name="connsiteY6" fmla="*/ 55570 h 3431548"/>
              <a:gd name="connsiteX7" fmla="*/ 0 w 7115486"/>
              <a:gd name="connsiteY7" fmla="*/ 0 h 3431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15486" h="3431548">
                <a:moveTo>
                  <a:pt x="7115486" y="0"/>
                </a:moveTo>
                <a:lnTo>
                  <a:pt x="7100159" y="116024"/>
                </a:lnTo>
                <a:cubicBezTo>
                  <a:pt x="7047649" y="405799"/>
                  <a:pt x="6911021" y="683539"/>
                  <a:pt x="6689807" y="910118"/>
                </a:cubicBezTo>
                <a:lnTo>
                  <a:pt x="4678021" y="2970694"/>
                </a:lnTo>
                <a:cubicBezTo>
                  <a:pt x="4088117" y="3574903"/>
                  <a:pt x="3120098" y="3586501"/>
                  <a:pt x="2515888" y="2996597"/>
                </a:cubicBezTo>
                <a:lnTo>
                  <a:pt x="455313" y="984810"/>
                </a:lnTo>
                <a:cubicBezTo>
                  <a:pt x="190971" y="726728"/>
                  <a:pt x="40059" y="396271"/>
                  <a:pt x="3321" y="55570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065242" y="2552704"/>
            <a:ext cx="2145098" cy="2146294"/>
          </a:xfrm>
          <a:custGeom>
            <a:avLst/>
            <a:gdLst>
              <a:gd name="connsiteX0" fmla="*/ 357523 w 2145098"/>
              <a:gd name="connsiteY0" fmla="*/ 0 h 2146294"/>
              <a:gd name="connsiteX1" fmla="*/ 1787575 w 2145098"/>
              <a:gd name="connsiteY1" fmla="*/ 0 h 2146294"/>
              <a:gd name="connsiteX2" fmla="*/ 2145098 w 2145098"/>
              <a:gd name="connsiteY2" fmla="*/ 357523 h 2146294"/>
              <a:gd name="connsiteX3" fmla="*/ 2145098 w 2145098"/>
              <a:gd name="connsiteY3" fmla="*/ 1788771 h 2146294"/>
              <a:gd name="connsiteX4" fmla="*/ 1787575 w 2145098"/>
              <a:gd name="connsiteY4" fmla="*/ 2146294 h 2146294"/>
              <a:gd name="connsiteX5" fmla="*/ 357523 w 2145098"/>
              <a:gd name="connsiteY5" fmla="*/ 2146294 h 2146294"/>
              <a:gd name="connsiteX6" fmla="*/ 0 w 2145098"/>
              <a:gd name="connsiteY6" fmla="*/ 1788771 h 2146294"/>
              <a:gd name="connsiteX7" fmla="*/ 0 w 2145098"/>
              <a:gd name="connsiteY7" fmla="*/ 357523 h 2146294"/>
              <a:gd name="connsiteX8" fmla="*/ 357523 w 2145098"/>
              <a:gd name="connsiteY8" fmla="*/ 0 h 214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5098" h="2146294">
                <a:moveTo>
                  <a:pt x="357523" y="0"/>
                </a:moveTo>
                <a:lnTo>
                  <a:pt x="1787575" y="0"/>
                </a:lnTo>
                <a:cubicBezTo>
                  <a:pt x="1985030" y="0"/>
                  <a:pt x="2145098" y="160068"/>
                  <a:pt x="2145098" y="357523"/>
                </a:cubicBezTo>
                <a:lnTo>
                  <a:pt x="2145098" y="1788771"/>
                </a:lnTo>
                <a:cubicBezTo>
                  <a:pt x="2145098" y="1986226"/>
                  <a:pt x="1985030" y="2146294"/>
                  <a:pt x="1787575" y="2146294"/>
                </a:cubicBezTo>
                <a:lnTo>
                  <a:pt x="357523" y="2146294"/>
                </a:lnTo>
                <a:cubicBezTo>
                  <a:pt x="160068" y="2146294"/>
                  <a:pt x="0" y="1986226"/>
                  <a:pt x="0" y="1788771"/>
                </a:cubicBezTo>
                <a:lnTo>
                  <a:pt x="0" y="357523"/>
                </a:lnTo>
                <a:cubicBezTo>
                  <a:pt x="0" y="160068"/>
                  <a:pt x="160068" y="0"/>
                  <a:pt x="357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3704047" y="2552704"/>
            <a:ext cx="2145098" cy="2146294"/>
          </a:xfrm>
          <a:custGeom>
            <a:avLst/>
            <a:gdLst>
              <a:gd name="connsiteX0" fmla="*/ 357523 w 2145098"/>
              <a:gd name="connsiteY0" fmla="*/ 0 h 2146294"/>
              <a:gd name="connsiteX1" fmla="*/ 1787575 w 2145098"/>
              <a:gd name="connsiteY1" fmla="*/ 0 h 2146294"/>
              <a:gd name="connsiteX2" fmla="*/ 2145098 w 2145098"/>
              <a:gd name="connsiteY2" fmla="*/ 357523 h 2146294"/>
              <a:gd name="connsiteX3" fmla="*/ 2145098 w 2145098"/>
              <a:gd name="connsiteY3" fmla="*/ 1788771 h 2146294"/>
              <a:gd name="connsiteX4" fmla="*/ 1787575 w 2145098"/>
              <a:gd name="connsiteY4" fmla="*/ 2146294 h 2146294"/>
              <a:gd name="connsiteX5" fmla="*/ 357523 w 2145098"/>
              <a:gd name="connsiteY5" fmla="*/ 2146294 h 2146294"/>
              <a:gd name="connsiteX6" fmla="*/ 0 w 2145098"/>
              <a:gd name="connsiteY6" fmla="*/ 1788771 h 2146294"/>
              <a:gd name="connsiteX7" fmla="*/ 0 w 2145098"/>
              <a:gd name="connsiteY7" fmla="*/ 357523 h 2146294"/>
              <a:gd name="connsiteX8" fmla="*/ 357523 w 2145098"/>
              <a:gd name="connsiteY8" fmla="*/ 0 h 214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5098" h="2146294">
                <a:moveTo>
                  <a:pt x="357523" y="0"/>
                </a:moveTo>
                <a:lnTo>
                  <a:pt x="1787575" y="0"/>
                </a:lnTo>
                <a:cubicBezTo>
                  <a:pt x="1985030" y="0"/>
                  <a:pt x="2145098" y="160068"/>
                  <a:pt x="2145098" y="357523"/>
                </a:cubicBezTo>
                <a:lnTo>
                  <a:pt x="2145098" y="1788771"/>
                </a:lnTo>
                <a:cubicBezTo>
                  <a:pt x="2145098" y="1986226"/>
                  <a:pt x="1985030" y="2146294"/>
                  <a:pt x="1787575" y="2146294"/>
                </a:cubicBezTo>
                <a:lnTo>
                  <a:pt x="357523" y="2146294"/>
                </a:lnTo>
                <a:cubicBezTo>
                  <a:pt x="160068" y="2146294"/>
                  <a:pt x="0" y="1986226"/>
                  <a:pt x="0" y="1788771"/>
                </a:cubicBezTo>
                <a:lnTo>
                  <a:pt x="0" y="357523"/>
                </a:lnTo>
                <a:cubicBezTo>
                  <a:pt x="0" y="160068"/>
                  <a:pt x="160068" y="0"/>
                  <a:pt x="357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342852" y="2552704"/>
            <a:ext cx="2145098" cy="2146294"/>
          </a:xfrm>
          <a:custGeom>
            <a:avLst/>
            <a:gdLst>
              <a:gd name="connsiteX0" fmla="*/ 357523 w 2145098"/>
              <a:gd name="connsiteY0" fmla="*/ 0 h 2146294"/>
              <a:gd name="connsiteX1" fmla="*/ 1787575 w 2145098"/>
              <a:gd name="connsiteY1" fmla="*/ 0 h 2146294"/>
              <a:gd name="connsiteX2" fmla="*/ 2145098 w 2145098"/>
              <a:gd name="connsiteY2" fmla="*/ 357523 h 2146294"/>
              <a:gd name="connsiteX3" fmla="*/ 2145098 w 2145098"/>
              <a:gd name="connsiteY3" fmla="*/ 1788771 h 2146294"/>
              <a:gd name="connsiteX4" fmla="*/ 1787575 w 2145098"/>
              <a:gd name="connsiteY4" fmla="*/ 2146294 h 2146294"/>
              <a:gd name="connsiteX5" fmla="*/ 357523 w 2145098"/>
              <a:gd name="connsiteY5" fmla="*/ 2146294 h 2146294"/>
              <a:gd name="connsiteX6" fmla="*/ 0 w 2145098"/>
              <a:gd name="connsiteY6" fmla="*/ 1788771 h 2146294"/>
              <a:gd name="connsiteX7" fmla="*/ 0 w 2145098"/>
              <a:gd name="connsiteY7" fmla="*/ 357523 h 2146294"/>
              <a:gd name="connsiteX8" fmla="*/ 357523 w 2145098"/>
              <a:gd name="connsiteY8" fmla="*/ 0 h 214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5098" h="2146294">
                <a:moveTo>
                  <a:pt x="357523" y="0"/>
                </a:moveTo>
                <a:lnTo>
                  <a:pt x="1787575" y="0"/>
                </a:lnTo>
                <a:cubicBezTo>
                  <a:pt x="1985030" y="0"/>
                  <a:pt x="2145098" y="160068"/>
                  <a:pt x="2145098" y="357523"/>
                </a:cubicBezTo>
                <a:lnTo>
                  <a:pt x="2145098" y="1788771"/>
                </a:lnTo>
                <a:cubicBezTo>
                  <a:pt x="2145098" y="1986226"/>
                  <a:pt x="1985030" y="2146294"/>
                  <a:pt x="1787575" y="2146294"/>
                </a:cubicBezTo>
                <a:lnTo>
                  <a:pt x="357523" y="2146294"/>
                </a:lnTo>
                <a:cubicBezTo>
                  <a:pt x="160068" y="2146294"/>
                  <a:pt x="0" y="1986226"/>
                  <a:pt x="0" y="1788771"/>
                </a:cubicBezTo>
                <a:lnTo>
                  <a:pt x="0" y="357523"/>
                </a:lnTo>
                <a:cubicBezTo>
                  <a:pt x="0" y="160068"/>
                  <a:pt x="160068" y="0"/>
                  <a:pt x="357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81657" y="2552703"/>
            <a:ext cx="2145100" cy="2146296"/>
          </a:xfrm>
          <a:custGeom>
            <a:avLst/>
            <a:gdLst>
              <a:gd name="connsiteX0" fmla="*/ 357524 w 2145100"/>
              <a:gd name="connsiteY0" fmla="*/ 0 h 2146296"/>
              <a:gd name="connsiteX1" fmla="*/ 1787576 w 2145100"/>
              <a:gd name="connsiteY1" fmla="*/ 0 h 2146296"/>
              <a:gd name="connsiteX2" fmla="*/ 2145100 w 2145100"/>
              <a:gd name="connsiteY2" fmla="*/ 357524 h 2146296"/>
              <a:gd name="connsiteX3" fmla="*/ 2145100 w 2145100"/>
              <a:gd name="connsiteY3" fmla="*/ 1788772 h 2146296"/>
              <a:gd name="connsiteX4" fmla="*/ 1787576 w 2145100"/>
              <a:gd name="connsiteY4" fmla="*/ 2146296 h 2146296"/>
              <a:gd name="connsiteX5" fmla="*/ 357524 w 2145100"/>
              <a:gd name="connsiteY5" fmla="*/ 2146296 h 2146296"/>
              <a:gd name="connsiteX6" fmla="*/ 0 w 2145100"/>
              <a:gd name="connsiteY6" fmla="*/ 1788772 h 2146296"/>
              <a:gd name="connsiteX7" fmla="*/ 0 w 2145100"/>
              <a:gd name="connsiteY7" fmla="*/ 357524 h 2146296"/>
              <a:gd name="connsiteX8" fmla="*/ 357524 w 2145100"/>
              <a:gd name="connsiteY8" fmla="*/ 0 h 214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5100" h="2146296">
                <a:moveTo>
                  <a:pt x="357524" y="0"/>
                </a:moveTo>
                <a:lnTo>
                  <a:pt x="1787576" y="0"/>
                </a:lnTo>
                <a:cubicBezTo>
                  <a:pt x="1985031" y="0"/>
                  <a:pt x="2145100" y="160069"/>
                  <a:pt x="2145100" y="357524"/>
                </a:cubicBezTo>
                <a:lnTo>
                  <a:pt x="2145100" y="1788772"/>
                </a:lnTo>
                <a:cubicBezTo>
                  <a:pt x="2145100" y="1986227"/>
                  <a:pt x="1985031" y="2146296"/>
                  <a:pt x="1787576" y="2146296"/>
                </a:cubicBezTo>
                <a:lnTo>
                  <a:pt x="357524" y="2146296"/>
                </a:lnTo>
                <a:cubicBezTo>
                  <a:pt x="160069" y="2146296"/>
                  <a:pt x="0" y="1986227"/>
                  <a:pt x="0" y="1788772"/>
                </a:cubicBezTo>
                <a:lnTo>
                  <a:pt x="0" y="357524"/>
                </a:lnTo>
                <a:cubicBezTo>
                  <a:pt x="0" y="160069"/>
                  <a:pt x="160069" y="0"/>
                  <a:pt x="3575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4602941"/>
          </a:xfrm>
          <a:custGeom>
            <a:avLst/>
            <a:gdLst>
              <a:gd name="connsiteX0" fmla="*/ 0 w 12192000"/>
              <a:gd name="connsiteY0" fmla="*/ 0 h 4602941"/>
              <a:gd name="connsiteX1" fmla="*/ 12192000 w 12192000"/>
              <a:gd name="connsiteY1" fmla="*/ 0 h 4602941"/>
              <a:gd name="connsiteX2" fmla="*/ 12192000 w 12192000"/>
              <a:gd name="connsiteY2" fmla="*/ 4602941 h 4602941"/>
              <a:gd name="connsiteX3" fmla="*/ 0 w 12192000"/>
              <a:gd name="connsiteY3" fmla="*/ 4602941 h 4602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602941">
                <a:moveTo>
                  <a:pt x="0" y="0"/>
                </a:moveTo>
                <a:lnTo>
                  <a:pt x="12192000" y="0"/>
                </a:lnTo>
                <a:lnTo>
                  <a:pt x="12192000" y="4602941"/>
                </a:lnTo>
                <a:lnTo>
                  <a:pt x="0" y="460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817806" y="0"/>
            <a:ext cx="7374194" cy="6858000"/>
          </a:xfrm>
          <a:custGeom>
            <a:avLst/>
            <a:gdLst>
              <a:gd name="connsiteX0" fmla="*/ 0 w 7374194"/>
              <a:gd name="connsiteY0" fmla="*/ 0 h 6858000"/>
              <a:gd name="connsiteX1" fmla="*/ 7374194 w 7374194"/>
              <a:gd name="connsiteY1" fmla="*/ 0 h 6858000"/>
              <a:gd name="connsiteX2" fmla="*/ 7374194 w 7374194"/>
              <a:gd name="connsiteY2" fmla="*/ 6858000 h 6858000"/>
              <a:gd name="connsiteX3" fmla="*/ 0 w 737419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4194" h="6858000">
                <a:moveTo>
                  <a:pt x="0" y="0"/>
                </a:moveTo>
                <a:lnTo>
                  <a:pt x="7374194" y="0"/>
                </a:lnTo>
                <a:lnTo>
                  <a:pt x="7374194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790700"/>
            <a:ext cx="5238750" cy="4286250"/>
          </a:xfrm>
          <a:custGeom>
            <a:avLst/>
            <a:gdLst>
              <a:gd name="connsiteX0" fmla="*/ 0 w 7374194"/>
              <a:gd name="connsiteY0" fmla="*/ 0 h 6858000"/>
              <a:gd name="connsiteX1" fmla="*/ 7374194 w 7374194"/>
              <a:gd name="connsiteY1" fmla="*/ 0 h 6858000"/>
              <a:gd name="connsiteX2" fmla="*/ 7374194 w 7374194"/>
              <a:gd name="connsiteY2" fmla="*/ 6858000 h 6858000"/>
              <a:gd name="connsiteX3" fmla="*/ 0 w 737419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4194" h="6858000">
                <a:moveTo>
                  <a:pt x="0" y="0"/>
                </a:moveTo>
                <a:lnTo>
                  <a:pt x="7374194" y="0"/>
                </a:lnTo>
                <a:lnTo>
                  <a:pt x="7374194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572250" y="0"/>
            <a:ext cx="5619750" cy="5619750"/>
          </a:xfrm>
          <a:custGeom>
            <a:avLst/>
            <a:gdLst>
              <a:gd name="connsiteX0" fmla="*/ 0 w 5619750"/>
              <a:gd name="connsiteY0" fmla="*/ 0 h 5619750"/>
              <a:gd name="connsiteX1" fmla="*/ 5619750 w 5619750"/>
              <a:gd name="connsiteY1" fmla="*/ 0 h 5619750"/>
              <a:gd name="connsiteX2" fmla="*/ 5619750 w 5619750"/>
              <a:gd name="connsiteY2" fmla="*/ 5619750 h 56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19750" h="5619750">
                <a:moveTo>
                  <a:pt x="0" y="0"/>
                </a:moveTo>
                <a:lnTo>
                  <a:pt x="5619750" y="0"/>
                </a:lnTo>
                <a:lnTo>
                  <a:pt x="5619750" y="56197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609598"/>
            <a:ext cx="10877901" cy="6248403"/>
          </a:xfrm>
          <a:custGeom>
            <a:avLst/>
            <a:gdLst>
              <a:gd name="connsiteX0" fmla="*/ 8849574 w 10877901"/>
              <a:gd name="connsiteY0" fmla="*/ 5535251 h 6248403"/>
              <a:gd name="connsiteX1" fmla="*/ 8849574 w 10877901"/>
              <a:gd name="connsiteY1" fmla="*/ 5727620 h 6248403"/>
              <a:gd name="connsiteX2" fmla="*/ 8695777 w 10877901"/>
              <a:gd name="connsiteY2" fmla="*/ 5727621 h 6248403"/>
              <a:gd name="connsiteX3" fmla="*/ 8695777 w 10877901"/>
              <a:gd name="connsiteY3" fmla="*/ 5689049 h 6248403"/>
              <a:gd name="connsiteX4" fmla="*/ 9231933 w 10877901"/>
              <a:gd name="connsiteY4" fmla="*/ 5152893 h 6248403"/>
              <a:gd name="connsiteX5" fmla="*/ 9237650 w 10877901"/>
              <a:gd name="connsiteY5" fmla="*/ 5163439 h 6248403"/>
              <a:gd name="connsiteX6" fmla="*/ 9254781 w 10877901"/>
              <a:gd name="connsiteY6" fmla="*/ 5267204 h 6248403"/>
              <a:gd name="connsiteX7" fmla="*/ 9123656 w 10877901"/>
              <a:gd name="connsiteY7" fmla="*/ 5481144 h 6248403"/>
              <a:gd name="connsiteX8" fmla="*/ 9298159 w 10877901"/>
              <a:gd name="connsiteY8" fmla="*/ 5727619 h 6248403"/>
              <a:gd name="connsiteX9" fmla="*/ 9108868 w 10877901"/>
              <a:gd name="connsiteY9" fmla="*/ 5727620 h 6248403"/>
              <a:gd name="connsiteX10" fmla="*/ 8956053 w 10877901"/>
              <a:gd name="connsiteY10" fmla="*/ 5507763 h 6248403"/>
              <a:gd name="connsiteX11" fmla="*/ 8877062 w 10877901"/>
              <a:gd name="connsiteY11" fmla="*/ 5507763 h 6248403"/>
              <a:gd name="connsiteX12" fmla="*/ 9015316 w 10877901"/>
              <a:gd name="connsiteY12" fmla="*/ 5369510 h 6248403"/>
              <a:gd name="connsiteX13" fmla="*/ 9028272 w 10877901"/>
              <a:gd name="connsiteY13" fmla="*/ 5368258 h 6248403"/>
              <a:gd name="connsiteX14" fmla="*/ 9069432 w 10877901"/>
              <a:gd name="connsiteY14" fmla="*/ 5349036 h 6248403"/>
              <a:gd name="connsiteX15" fmla="*/ 9090877 w 10877901"/>
              <a:gd name="connsiteY15" fmla="*/ 5315883 h 6248403"/>
              <a:gd name="connsiteX16" fmla="*/ 9094698 w 10877901"/>
              <a:gd name="connsiteY16" fmla="*/ 5290128 h 6248403"/>
              <a:gd name="connsiteX17" fmla="*/ 8772370 w 10877901"/>
              <a:gd name="connsiteY17" fmla="*/ 5038476 h 6248403"/>
              <a:gd name="connsiteX18" fmla="*/ 8957040 w 10877901"/>
              <a:gd name="connsiteY18" fmla="*/ 5038476 h 6248403"/>
              <a:gd name="connsiteX19" fmla="*/ 9094696 w 10877901"/>
              <a:gd name="connsiteY19" fmla="*/ 5052032 h 6248403"/>
              <a:gd name="connsiteX20" fmla="*/ 9131646 w 10877901"/>
              <a:gd name="connsiteY20" fmla="*/ 5068444 h 6248403"/>
              <a:gd name="connsiteX21" fmla="*/ 9024591 w 10877901"/>
              <a:gd name="connsiteY21" fmla="*/ 5175499 h 6248403"/>
              <a:gd name="connsiteX22" fmla="*/ 8964928 w 10877901"/>
              <a:gd name="connsiteY22" fmla="*/ 5170586 h 6248403"/>
              <a:gd name="connsiteX23" fmla="*/ 8849575 w 10877901"/>
              <a:gd name="connsiteY23" fmla="*/ 5170586 h 6248403"/>
              <a:gd name="connsiteX24" fmla="*/ 8849575 w 10877901"/>
              <a:gd name="connsiteY24" fmla="*/ 5350515 h 6248403"/>
              <a:gd name="connsiteX25" fmla="*/ 8695777 w 10877901"/>
              <a:gd name="connsiteY25" fmla="*/ 5504313 h 6248403"/>
              <a:gd name="connsiteX26" fmla="*/ 8695777 w 10877901"/>
              <a:gd name="connsiteY26" fmla="*/ 5115069 h 6248403"/>
              <a:gd name="connsiteX27" fmla="*/ 9722756 w 10877901"/>
              <a:gd name="connsiteY27" fmla="*/ 5038476 h 6248403"/>
              <a:gd name="connsiteX28" fmla="*/ 10219647 w 10877901"/>
              <a:gd name="connsiteY28" fmla="*/ 5038476 h 6248403"/>
              <a:gd name="connsiteX29" fmla="*/ 10219648 w 10877901"/>
              <a:gd name="connsiteY29" fmla="*/ 5175515 h 6248403"/>
              <a:gd name="connsiteX30" fmla="*/ 9876554 w 10877901"/>
              <a:gd name="connsiteY30" fmla="*/ 5175515 h 6248403"/>
              <a:gd name="connsiteX31" fmla="*/ 9876554 w 10877901"/>
              <a:gd name="connsiteY31" fmla="*/ 5317488 h 6248403"/>
              <a:gd name="connsiteX32" fmla="*/ 10185141 w 10877901"/>
              <a:gd name="connsiteY32" fmla="*/ 5317488 h 6248403"/>
              <a:gd name="connsiteX33" fmla="*/ 10185140 w 10877901"/>
              <a:gd name="connsiteY33" fmla="*/ 5448607 h 6248403"/>
              <a:gd name="connsiteX34" fmla="*/ 9876553 w 10877901"/>
              <a:gd name="connsiteY34" fmla="*/ 5448607 h 6248403"/>
              <a:gd name="connsiteX35" fmla="*/ 9876554 w 10877901"/>
              <a:gd name="connsiteY35" fmla="*/ 5591564 h 6248403"/>
              <a:gd name="connsiteX36" fmla="*/ 10230495 w 10877901"/>
              <a:gd name="connsiteY36" fmla="*/ 5591564 h 6248403"/>
              <a:gd name="connsiteX37" fmla="*/ 10230495 w 10877901"/>
              <a:gd name="connsiteY37" fmla="*/ 5727620 h 6248403"/>
              <a:gd name="connsiteX38" fmla="*/ 9722757 w 10877901"/>
              <a:gd name="connsiteY38" fmla="*/ 5727620 h 6248403"/>
              <a:gd name="connsiteX39" fmla="*/ 9394122 w 10877901"/>
              <a:gd name="connsiteY39" fmla="*/ 5038476 h 6248403"/>
              <a:gd name="connsiteX40" fmla="*/ 9547921 w 10877901"/>
              <a:gd name="connsiteY40" fmla="*/ 5038476 h 6248403"/>
              <a:gd name="connsiteX41" fmla="*/ 9547920 w 10877901"/>
              <a:gd name="connsiteY41" fmla="*/ 5727620 h 6248403"/>
              <a:gd name="connsiteX42" fmla="*/ 9394122 w 10877901"/>
              <a:gd name="connsiteY42" fmla="*/ 5727619 h 6248403"/>
              <a:gd name="connsiteX43" fmla="*/ 10606779 w 10877901"/>
              <a:gd name="connsiteY43" fmla="*/ 5022700 h 6248403"/>
              <a:gd name="connsiteX44" fmla="*/ 10744806 w 10877901"/>
              <a:gd name="connsiteY44" fmla="*/ 5046365 h 6248403"/>
              <a:gd name="connsiteX45" fmla="*/ 10865085 w 10877901"/>
              <a:gd name="connsiteY45" fmla="*/ 5113401 h 6248403"/>
              <a:gd name="connsiteX46" fmla="*/ 10787200 w 10877901"/>
              <a:gd name="connsiteY46" fmla="*/ 5225797 h 6248403"/>
              <a:gd name="connsiteX47" fmla="*/ 10601850 w 10877901"/>
              <a:gd name="connsiteY47" fmla="*/ 5157768 h 6248403"/>
              <a:gd name="connsiteX48" fmla="*/ 10541216 w 10877901"/>
              <a:gd name="connsiteY48" fmla="*/ 5176007 h 6248403"/>
              <a:gd name="connsiteX49" fmla="*/ 10519032 w 10877901"/>
              <a:gd name="connsiteY49" fmla="*/ 5224317 h 6248403"/>
              <a:gd name="connsiteX50" fmla="*/ 10546146 w 10877901"/>
              <a:gd name="connsiteY50" fmla="*/ 5272133 h 6248403"/>
              <a:gd name="connsiteX51" fmla="*/ 10671354 w 10877901"/>
              <a:gd name="connsiteY51" fmla="*/ 5314033 h 6248403"/>
              <a:gd name="connsiteX52" fmla="*/ 10823677 w 10877901"/>
              <a:gd name="connsiteY52" fmla="*/ 5386500 h 6248403"/>
              <a:gd name="connsiteX53" fmla="*/ 10877901 w 10877901"/>
              <a:gd name="connsiteY53" fmla="*/ 5527481 h 6248403"/>
              <a:gd name="connsiteX54" fmla="*/ 10808394 w 10877901"/>
              <a:gd name="connsiteY54" fmla="*/ 5677832 h 6248403"/>
              <a:gd name="connsiteX55" fmla="*/ 10625510 w 10877901"/>
              <a:gd name="connsiteY55" fmla="*/ 5735507 h 6248403"/>
              <a:gd name="connsiteX56" fmla="*/ 10330727 w 10877901"/>
              <a:gd name="connsiteY56" fmla="*/ 5614239 h 6248403"/>
              <a:gd name="connsiteX57" fmla="*/ 10422417 w 10877901"/>
              <a:gd name="connsiteY57" fmla="*/ 5501849 h 6248403"/>
              <a:gd name="connsiteX58" fmla="*/ 10628468 w 10877901"/>
              <a:gd name="connsiteY58" fmla="*/ 5599452 h 6248403"/>
              <a:gd name="connsiteX59" fmla="*/ 10695014 w 10877901"/>
              <a:gd name="connsiteY59" fmla="*/ 5581213 h 6248403"/>
              <a:gd name="connsiteX60" fmla="*/ 10719170 w 10877901"/>
              <a:gd name="connsiteY60" fmla="*/ 5531917 h 6248403"/>
              <a:gd name="connsiteX61" fmla="*/ 10693539 w 10877901"/>
              <a:gd name="connsiteY61" fmla="*/ 5482623 h 6248403"/>
              <a:gd name="connsiteX62" fmla="*/ 10591990 w 10877901"/>
              <a:gd name="connsiteY62" fmla="*/ 5445654 h 6248403"/>
              <a:gd name="connsiteX63" fmla="*/ 10416008 w 10877901"/>
              <a:gd name="connsiteY63" fmla="*/ 5371215 h 6248403"/>
              <a:gd name="connsiteX64" fmla="*/ 10360304 w 10877901"/>
              <a:gd name="connsiteY64" fmla="*/ 5227277 h 6248403"/>
              <a:gd name="connsiteX65" fmla="*/ 10430797 w 10877901"/>
              <a:gd name="connsiteY65" fmla="*/ 5075941 h 6248403"/>
              <a:gd name="connsiteX66" fmla="*/ 10606779 w 10877901"/>
              <a:gd name="connsiteY66" fmla="*/ 5022700 h 6248403"/>
              <a:gd name="connsiteX67" fmla="*/ 8994135 w 10877901"/>
              <a:gd name="connsiteY67" fmla="*/ 4816711 h 6248403"/>
              <a:gd name="connsiteX68" fmla="*/ 9139974 w 10877901"/>
              <a:gd name="connsiteY68" fmla="*/ 5022700 h 6248403"/>
              <a:gd name="connsiteX69" fmla="*/ 8950681 w 10877901"/>
              <a:gd name="connsiteY69" fmla="*/ 5022700 h 6248403"/>
              <a:gd name="connsiteX70" fmla="*/ 8884034 w 10877901"/>
              <a:gd name="connsiteY70" fmla="*/ 4926812 h 6248403"/>
              <a:gd name="connsiteX71" fmla="*/ 8691390 w 10877901"/>
              <a:gd name="connsiteY71" fmla="*/ 4465667 h 6248403"/>
              <a:gd name="connsiteX72" fmla="*/ 8691389 w 10877901"/>
              <a:gd name="connsiteY72" fmla="*/ 4669747 h 6248403"/>
              <a:gd name="connsiteX73" fmla="*/ 8803785 w 10877901"/>
              <a:gd name="connsiteY73" fmla="*/ 4669747 h 6248403"/>
              <a:gd name="connsiteX74" fmla="*/ 8911245 w 10877901"/>
              <a:gd name="connsiteY74" fmla="*/ 4644116 h 6248403"/>
              <a:gd name="connsiteX75" fmla="*/ 8939839 w 10877901"/>
              <a:gd name="connsiteY75" fmla="*/ 4562777 h 6248403"/>
              <a:gd name="connsiteX76" fmla="*/ 8910263 w 10877901"/>
              <a:gd name="connsiteY76" fmla="*/ 4486372 h 6248403"/>
              <a:gd name="connsiteX77" fmla="*/ 8806744 w 10877901"/>
              <a:gd name="connsiteY77" fmla="*/ 4465668 h 6248403"/>
              <a:gd name="connsiteX78" fmla="*/ 8537591 w 10877901"/>
              <a:gd name="connsiteY78" fmla="*/ 4333558 h 6248403"/>
              <a:gd name="connsiteX79" fmla="*/ 8798856 w 10877901"/>
              <a:gd name="connsiteY79" fmla="*/ 4333558 h 6248403"/>
              <a:gd name="connsiteX80" fmla="*/ 9028074 w 10877901"/>
              <a:gd name="connsiteY80" fmla="*/ 4387783 h 6248403"/>
              <a:gd name="connsiteX81" fmla="*/ 9092314 w 10877901"/>
              <a:gd name="connsiteY81" fmla="*/ 4506275 h 6248403"/>
              <a:gd name="connsiteX82" fmla="*/ 9094269 w 10877901"/>
              <a:gd name="connsiteY82" fmla="*/ 4531841 h 6248403"/>
              <a:gd name="connsiteX83" fmla="*/ 8808282 w 10877901"/>
              <a:gd name="connsiteY83" fmla="*/ 4817828 h 6248403"/>
              <a:gd name="connsiteX84" fmla="*/ 8797867 w 10877901"/>
              <a:gd name="connsiteY84" fmla="*/ 4802844 h 6248403"/>
              <a:gd name="connsiteX85" fmla="*/ 8691390 w 10877901"/>
              <a:gd name="connsiteY85" fmla="*/ 4802844 h 6248403"/>
              <a:gd name="connsiteX86" fmla="*/ 8691390 w 10877901"/>
              <a:gd name="connsiteY86" fmla="*/ 4934720 h 6248403"/>
              <a:gd name="connsiteX87" fmla="*/ 8603410 w 10877901"/>
              <a:gd name="connsiteY87" fmla="*/ 5022700 h 6248403"/>
              <a:gd name="connsiteX88" fmla="*/ 8537591 w 10877901"/>
              <a:gd name="connsiteY88" fmla="*/ 5022700 h 6248403"/>
              <a:gd name="connsiteX89" fmla="*/ 7880326 w 10877901"/>
              <a:gd name="connsiteY89" fmla="*/ 4333558 h 6248403"/>
              <a:gd name="connsiteX90" fmla="*/ 8377217 w 10877901"/>
              <a:gd name="connsiteY90" fmla="*/ 4333558 h 6248403"/>
              <a:gd name="connsiteX91" fmla="*/ 8377217 w 10877901"/>
              <a:gd name="connsiteY91" fmla="*/ 4470595 h 6248403"/>
              <a:gd name="connsiteX92" fmla="*/ 8034124 w 10877901"/>
              <a:gd name="connsiteY92" fmla="*/ 4470596 h 6248403"/>
              <a:gd name="connsiteX93" fmla="*/ 8034124 w 10877901"/>
              <a:gd name="connsiteY93" fmla="*/ 4612564 h 6248403"/>
              <a:gd name="connsiteX94" fmla="*/ 8342711 w 10877901"/>
              <a:gd name="connsiteY94" fmla="*/ 4612564 h 6248403"/>
              <a:gd name="connsiteX95" fmla="*/ 8342711 w 10877901"/>
              <a:gd name="connsiteY95" fmla="*/ 4743690 h 6248403"/>
              <a:gd name="connsiteX96" fmla="*/ 8034124 w 10877901"/>
              <a:gd name="connsiteY96" fmla="*/ 4743690 h 6248403"/>
              <a:gd name="connsiteX97" fmla="*/ 8034124 w 10877901"/>
              <a:gd name="connsiteY97" fmla="*/ 4886645 h 6248403"/>
              <a:gd name="connsiteX98" fmla="*/ 8388064 w 10877901"/>
              <a:gd name="connsiteY98" fmla="*/ 4886644 h 6248403"/>
              <a:gd name="connsiteX99" fmla="*/ 8388064 w 10877901"/>
              <a:gd name="connsiteY99" fmla="*/ 5022700 h 6248403"/>
              <a:gd name="connsiteX100" fmla="*/ 7880326 w 10877901"/>
              <a:gd name="connsiteY100" fmla="*/ 5022700 h 6248403"/>
              <a:gd name="connsiteX101" fmla="*/ 7140901 w 10877901"/>
              <a:gd name="connsiteY101" fmla="*/ 4333557 h 6248403"/>
              <a:gd name="connsiteX102" fmla="*/ 7294698 w 10877901"/>
              <a:gd name="connsiteY102" fmla="*/ 4333558 h 6248403"/>
              <a:gd name="connsiteX103" fmla="*/ 7294698 w 10877901"/>
              <a:gd name="connsiteY103" fmla="*/ 4621440 h 6248403"/>
              <a:gd name="connsiteX104" fmla="*/ 7568780 w 10877901"/>
              <a:gd name="connsiteY104" fmla="*/ 4621440 h 6248403"/>
              <a:gd name="connsiteX105" fmla="*/ 7568780 w 10877901"/>
              <a:gd name="connsiteY105" fmla="*/ 4333558 h 6248403"/>
              <a:gd name="connsiteX106" fmla="*/ 7722581 w 10877901"/>
              <a:gd name="connsiteY106" fmla="*/ 4333558 h 6248403"/>
              <a:gd name="connsiteX107" fmla="*/ 7722581 w 10877901"/>
              <a:gd name="connsiteY107" fmla="*/ 5022700 h 6248403"/>
              <a:gd name="connsiteX108" fmla="*/ 7568780 w 10877901"/>
              <a:gd name="connsiteY108" fmla="*/ 5022700 h 6248403"/>
              <a:gd name="connsiteX109" fmla="*/ 7568779 w 10877901"/>
              <a:gd name="connsiteY109" fmla="*/ 4751578 h 6248403"/>
              <a:gd name="connsiteX110" fmla="*/ 7294699 w 10877901"/>
              <a:gd name="connsiteY110" fmla="*/ 4751578 h 6248403"/>
              <a:gd name="connsiteX111" fmla="*/ 7294698 w 10877901"/>
              <a:gd name="connsiteY111" fmla="*/ 5022700 h 6248403"/>
              <a:gd name="connsiteX112" fmla="*/ 7140901 w 10877901"/>
              <a:gd name="connsiteY112" fmla="*/ 5022699 h 6248403"/>
              <a:gd name="connsiteX113" fmla="*/ 2609852 w 10877901"/>
              <a:gd name="connsiteY113" fmla="*/ 0 h 6248403"/>
              <a:gd name="connsiteX114" fmla="*/ 7140900 w 10877901"/>
              <a:gd name="connsiteY114" fmla="*/ 4531049 h 6248403"/>
              <a:gd name="connsiteX115" fmla="*/ 5423545 w 10877901"/>
              <a:gd name="connsiteY115" fmla="*/ 6248403 h 6248403"/>
              <a:gd name="connsiteX116" fmla="*/ 0 w 10877901"/>
              <a:gd name="connsiteY116" fmla="*/ 6248403 h 6248403"/>
              <a:gd name="connsiteX117" fmla="*/ 0 w 10877901"/>
              <a:gd name="connsiteY117" fmla="*/ 2609852 h 6248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0877901" h="6248403">
                <a:moveTo>
                  <a:pt x="8849574" y="5535251"/>
                </a:moveTo>
                <a:lnTo>
                  <a:pt x="8849574" y="5727620"/>
                </a:lnTo>
                <a:lnTo>
                  <a:pt x="8695777" y="5727621"/>
                </a:lnTo>
                <a:lnTo>
                  <a:pt x="8695777" y="5689049"/>
                </a:lnTo>
                <a:close/>
                <a:moveTo>
                  <a:pt x="9231933" y="5152893"/>
                </a:moveTo>
                <a:lnTo>
                  <a:pt x="9237650" y="5163439"/>
                </a:lnTo>
                <a:cubicBezTo>
                  <a:pt x="9249071" y="5192522"/>
                  <a:pt x="9254781" y="5227111"/>
                  <a:pt x="9254781" y="5267204"/>
                </a:cubicBezTo>
                <a:cubicBezTo>
                  <a:pt x="9254781" y="5377625"/>
                  <a:pt x="9211071" y="5448941"/>
                  <a:pt x="9123656" y="5481144"/>
                </a:cubicBezTo>
                <a:lnTo>
                  <a:pt x="9298159" y="5727619"/>
                </a:lnTo>
                <a:lnTo>
                  <a:pt x="9108868" y="5727620"/>
                </a:lnTo>
                <a:lnTo>
                  <a:pt x="8956053" y="5507763"/>
                </a:lnTo>
                <a:lnTo>
                  <a:pt x="8877062" y="5507763"/>
                </a:lnTo>
                <a:lnTo>
                  <a:pt x="9015316" y="5369510"/>
                </a:lnTo>
                <a:lnTo>
                  <a:pt x="9028272" y="5368258"/>
                </a:lnTo>
                <a:cubicBezTo>
                  <a:pt x="9046183" y="5363986"/>
                  <a:pt x="9059903" y="5357579"/>
                  <a:pt x="9069432" y="5349036"/>
                </a:cubicBezTo>
                <a:cubicBezTo>
                  <a:pt x="9078963" y="5340490"/>
                  <a:pt x="9086111" y="5329439"/>
                  <a:pt x="9090877" y="5315883"/>
                </a:cubicBezTo>
                <a:lnTo>
                  <a:pt x="9094698" y="5290128"/>
                </a:lnTo>
                <a:close/>
                <a:moveTo>
                  <a:pt x="8772370" y="5038476"/>
                </a:moveTo>
                <a:lnTo>
                  <a:pt x="8957040" y="5038476"/>
                </a:lnTo>
                <a:cubicBezTo>
                  <a:pt x="9010607" y="5038476"/>
                  <a:pt x="9056492" y="5042995"/>
                  <a:pt x="9094696" y="5052032"/>
                </a:cubicBezTo>
                <a:lnTo>
                  <a:pt x="9131646" y="5068444"/>
                </a:lnTo>
                <a:lnTo>
                  <a:pt x="9024591" y="5175499"/>
                </a:lnTo>
                <a:lnTo>
                  <a:pt x="8964928" y="5170586"/>
                </a:lnTo>
                <a:lnTo>
                  <a:pt x="8849575" y="5170586"/>
                </a:lnTo>
                <a:lnTo>
                  <a:pt x="8849575" y="5350515"/>
                </a:lnTo>
                <a:lnTo>
                  <a:pt x="8695777" y="5504313"/>
                </a:lnTo>
                <a:lnTo>
                  <a:pt x="8695777" y="5115069"/>
                </a:lnTo>
                <a:close/>
                <a:moveTo>
                  <a:pt x="9722756" y="5038476"/>
                </a:moveTo>
                <a:lnTo>
                  <a:pt x="10219647" y="5038476"/>
                </a:lnTo>
                <a:lnTo>
                  <a:pt x="10219648" y="5175515"/>
                </a:lnTo>
                <a:lnTo>
                  <a:pt x="9876554" y="5175515"/>
                </a:lnTo>
                <a:lnTo>
                  <a:pt x="9876554" y="5317488"/>
                </a:lnTo>
                <a:lnTo>
                  <a:pt x="10185141" y="5317488"/>
                </a:lnTo>
                <a:lnTo>
                  <a:pt x="10185140" y="5448607"/>
                </a:lnTo>
                <a:lnTo>
                  <a:pt x="9876553" y="5448607"/>
                </a:lnTo>
                <a:lnTo>
                  <a:pt x="9876554" y="5591564"/>
                </a:lnTo>
                <a:lnTo>
                  <a:pt x="10230495" y="5591564"/>
                </a:lnTo>
                <a:lnTo>
                  <a:pt x="10230495" y="5727620"/>
                </a:lnTo>
                <a:lnTo>
                  <a:pt x="9722757" y="5727620"/>
                </a:lnTo>
                <a:close/>
                <a:moveTo>
                  <a:pt x="9394122" y="5038476"/>
                </a:moveTo>
                <a:lnTo>
                  <a:pt x="9547921" y="5038476"/>
                </a:lnTo>
                <a:lnTo>
                  <a:pt x="9547920" y="5727620"/>
                </a:lnTo>
                <a:lnTo>
                  <a:pt x="9394122" y="5727619"/>
                </a:lnTo>
                <a:close/>
                <a:moveTo>
                  <a:pt x="10606779" y="5022700"/>
                </a:moveTo>
                <a:cubicBezTo>
                  <a:pt x="10652787" y="5022699"/>
                  <a:pt x="10698796" y="5030589"/>
                  <a:pt x="10744806" y="5046365"/>
                </a:cubicBezTo>
                <a:cubicBezTo>
                  <a:pt x="10790814" y="5062136"/>
                  <a:pt x="10830905" y="5084484"/>
                  <a:pt x="10865085" y="5113401"/>
                </a:cubicBezTo>
                <a:lnTo>
                  <a:pt x="10787200" y="5225797"/>
                </a:lnTo>
                <a:cubicBezTo>
                  <a:pt x="10727386" y="5180444"/>
                  <a:pt x="10665606" y="5157768"/>
                  <a:pt x="10601850" y="5157768"/>
                </a:cubicBezTo>
                <a:cubicBezTo>
                  <a:pt x="10576215" y="5157768"/>
                  <a:pt x="10556005" y="5163848"/>
                  <a:pt x="10541216" y="5176007"/>
                </a:cubicBezTo>
                <a:cubicBezTo>
                  <a:pt x="10526429" y="5188168"/>
                  <a:pt x="10519031" y="5204272"/>
                  <a:pt x="10519032" y="5224317"/>
                </a:cubicBezTo>
                <a:cubicBezTo>
                  <a:pt x="10519032" y="5244364"/>
                  <a:pt x="10528071" y="5260304"/>
                  <a:pt x="10546146" y="5272133"/>
                </a:cubicBezTo>
                <a:cubicBezTo>
                  <a:pt x="10564221" y="5283964"/>
                  <a:pt x="10605955" y="5297932"/>
                  <a:pt x="10671354" y="5314033"/>
                </a:cubicBezTo>
                <a:cubicBezTo>
                  <a:pt x="10736753" y="5330135"/>
                  <a:pt x="10787528" y="5354292"/>
                  <a:pt x="10823677" y="5386500"/>
                </a:cubicBezTo>
                <a:cubicBezTo>
                  <a:pt x="10859826" y="5418703"/>
                  <a:pt x="10877901" y="5465700"/>
                  <a:pt x="10877901" y="5527481"/>
                </a:cubicBezTo>
                <a:cubicBezTo>
                  <a:pt x="10877902" y="5589264"/>
                  <a:pt x="10854733" y="5639379"/>
                  <a:pt x="10808394" y="5677832"/>
                </a:cubicBezTo>
                <a:cubicBezTo>
                  <a:pt x="10762056" y="5716281"/>
                  <a:pt x="10701094" y="5735507"/>
                  <a:pt x="10625510" y="5735507"/>
                </a:cubicBezTo>
                <a:cubicBezTo>
                  <a:pt x="10516405" y="5735506"/>
                  <a:pt x="10418143" y="5695084"/>
                  <a:pt x="10330727" y="5614239"/>
                </a:cubicBezTo>
                <a:lnTo>
                  <a:pt x="10422417" y="5501849"/>
                </a:lnTo>
                <a:cubicBezTo>
                  <a:pt x="10496686" y="5566917"/>
                  <a:pt x="10565373" y="5599453"/>
                  <a:pt x="10628468" y="5599452"/>
                </a:cubicBezTo>
                <a:cubicBezTo>
                  <a:pt x="10656729" y="5599453"/>
                  <a:pt x="10678914" y="5593371"/>
                  <a:pt x="10695014" y="5581213"/>
                </a:cubicBezTo>
                <a:cubicBezTo>
                  <a:pt x="10711119" y="5569055"/>
                  <a:pt x="10719169" y="5552624"/>
                  <a:pt x="10719170" y="5531917"/>
                </a:cubicBezTo>
                <a:cubicBezTo>
                  <a:pt x="10719169" y="5511213"/>
                  <a:pt x="10710626" y="5494780"/>
                  <a:pt x="10693539" y="5482623"/>
                </a:cubicBezTo>
                <a:cubicBezTo>
                  <a:pt x="10676448" y="5470466"/>
                  <a:pt x="10642601" y="5458139"/>
                  <a:pt x="10591990" y="5445654"/>
                </a:cubicBezTo>
                <a:cubicBezTo>
                  <a:pt x="10511803" y="5426592"/>
                  <a:pt x="10453141" y="5401780"/>
                  <a:pt x="10416008" y="5371215"/>
                </a:cubicBezTo>
                <a:cubicBezTo>
                  <a:pt x="10378872" y="5340655"/>
                  <a:pt x="10360304" y="5292671"/>
                  <a:pt x="10360304" y="5227277"/>
                </a:cubicBezTo>
                <a:cubicBezTo>
                  <a:pt x="10360304" y="5161878"/>
                  <a:pt x="10383799" y="5111431"/>
                  <a:pt x="10430797" y="5075941"/>
                </a:cubicBezTo>
                <a:cubicBezTo>
                  <a:pt x="10477788" y="5040446"/>
                  <a:pt x="10536450" y="5022700"/>
                  <a:pt x="10606779" y="5022700"/>
                </a:cubicBezTo>
                <a:close/>
                <a:moveTo>
                  <a:pt x="8994135" y="4816711"/>
                </a:moveTo>
                <a:lnTo>
                  <a:pt x="9139974" y="5022700"/>
                </a:lnTo>
                <a:lnTo>
                  <a:pt x="8950681" y="5022700"/>
                </a:lnTo>
                <a:lnTo>
                  <a:pt x="8884034" y="4926812"/>
                </a:lnTo>
                <a:close/>
                <a:moveTo>
                  <a:pt x="8691390" y="4465667"/>
                </a:moveTo>
                <a:lnTo>
                  <a:pt x="8691389" y="4669747"/>
                </a:lnTo>
                <a:lnTo>
                  <a:pt x="8803785" y="4669747"/>
                </a:lnTo>
                <a:cubicBezTo>
                  <a:pt x="8856365" y="4669747"/>
                  <a:pt x="8892187" y="4661204"/>
                  <a:pt x="8911245" y="4644116"/>
                </a:cubicBezTo>
                <a:cubicBezTo>
                  <a:pt x="8930309" y="4627025"/>
                  <a:pt x="8939839" y="4599915"/>
                  <a:pt x="8939839" y="4562777"/>
                </a:cubicBezTo>
                <a:cubicBezTo>
                  <a:pt x="8939839" y="4525644"/>
                  <a:pt x="8929981" y="4500173"/>
                  <a:pt x="8910263" y="4486372"/>
                </a:cubicBezTo>
                <a:cubicBezTo>
                  <a:pt x="8890545" y="4472567"/>
                  <a:pt x="8856038" y="4465667"/>
                  <a:pt x="8806744" y="4465668"/>
                </a:cubicBezTo>
                <a:close/>
                <a:moveTo>
                  <a:pt x="8537591" y="4333558"/>
                </a:moveTo>
                <a:lnTo>
                  <a:pt x="8798856" y="4333558"/>
                </a:lnTo>
                <a:cubicBezTo>
                  <a:pt x="8905988" y="4333558"/>
                  <a:pt x="8982394" y="4351633"/>
                  <a:pt x="9028074" y="4387783"/>
                </a:cubicBezTo>
                <a:cubicBezTo>
                  <a:pt x="9062336" y="4414894"/>
                  <a:pt x="9083748" y="4454392"/>
                  <a:pt x="9092314" y="4506275"/>
                </a:cubicBezTo>
                <a:lnTo>
                  <a:pt x="9094269" y="4531841"/>
                </a:lnTo>
                <a:lnTo>
                  <a:pt x="8808282" y="4817828"/>
                </a:lnTo>
                <a:lnTo>
                  <a:pt x="8797867" y="4802844"/>
                </a:lnTo>
                <a:lnTo>
                  <a:pt x="8691390" y="4802844"/>
                </a:lnTo>
                <a:lnTo>
                  <a:pt x="8691390" y="4934720"/>
                </a:lnTo>
                <a:lnTo>
                  <a:pt x="8603410" y="5022700"/>
                </a:lnTo>
                <a:lnTo>
                  <a:pt x="8537591" y="5022700"/>
                </a:lnTo>
                <a:close/>
                <a:moveTo>
                  <a:pt x="7880326" y="4333558"/>
                </a:moveTo>
                <a:lnTo>
                  <a:pt x="8377217" y="4333558"/>
                </a:lnTo>
                <a:lnTo>
                  <a:pt x="8377217" y="4470595"/>
                </a:lnTo>
                <a:lnTo>
                  <a:pt x="8034124" y="4470596"/>
                </a:lnTo>
                <a:lnTo>
                  <a:pt x="8034124" y="4612564"/>
                </a:lnTo>
                <a:lnTo>
                  <a:pt x="8342711" y="4612564"/>
                </a:lnTo>
                <a:lnTo>
                  <a:pt x="8342711" y="4743690"/>
                </a:lnTo>
                <a:lnTo>
                  <a:pt x="8034124" y="4743690"/>
                </a:lnTo>
                <a:lnTo>
                  <a:pt x="8034124" y="4886645"/>
                </a:lnTo>
                <a:lnTo>
                  <a:pt x="8388064" y="4886644"/>
                </a:lnTo>
                <a:lnTo>
                  <a:pt x="8388064" y="5022700"/>
                </a:lnTo>
                <a:lnTo>
                  <a:pt x="7880326" y="5022700"/>
                </a:lnTo>
                <a:close/>
                <a:moveTo>
                  <a:pt x="7140901" y="4333557"/>
                </a:moveTo>
                <a:lnTo>
                  <a:pt x="7294698" y="4333558"/>
                </a:lnTo>
                <a:lnTo>
                  <a:pt x="7294698" y="4621440"/>
                </a:lnTo>
                <a:lnTo>
                  <a:pt x="7568780" y="4621440"/>
                </a:lnTo>
                <a:lnTo>
                  <a:pt x="7568780" y="4333558"/>
                </a:lnTo>
                <a:lnTo>
                  <a:pt x="7722581" y="4333558"/>
                </a:lnTo>
                <a:lnTo>
                  <a:pt x="7722581" y="5022700"/>
                </a:lnTo>
                <a:lnTo>
                  <a:pt x="7568780" y="5022700"/>
                </a:lnTo>
                <a:lnTo>
                  <a:pt x="7568779" y="4751578"/>
                </a:lnTo>
                <a:lnTo>
                  <a:pt x="7294699" y="4751578"/>
                </a:lnTo>
                <a:lnTo>
                  <a:pt x="7294698" y="5022700"/>
                </a:lnTo>
                <a:lnTo>
                  <a:pt x="7140901" y="5022699"/>
                </a:lnTo>
                <a:close/>
                <a:moveTo>
                  <a:pt x="2609852" y="0"/>
                </a:moveTo>
                <a:lnTo>
                  <a:pt x="7140900" y="4531049"/>
                </a:lnTo>
                <a:lnTo>
                  <a:pt x="5423545" y="6248403"/>
                </a:lnTo>
                <a:lnTo>
                  <a:pt x="0" y="6248403"/>
                </a:lnTo>
                <a:lnTo>
                  <a:pt x="0" y="2609852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465100" y="1120466"/>
            <a:ext cx="4617068" cy="4617068"/>
          </a:xfrm>
          <a:custGeom>
            <a:avLst/>
            <a:gdLst>
              <a:gd name="connsiteX0" fmla="*/ 2308534 w 4617068"/>
              <a:gd name="connsiteY0" fmla="*/ 0 h 4617068"/>
              <a:gd name="connsiteX1" fmla="*/ 4617068 w 4617068"/>
              <a:gd name="connsiteY1" fmla="*/ 2308534 h 4617068"/>
              <a:gd name="connsiteX2" fmla="*/ 2308534 w 4617068"/>
              <a:gd name="connsiteY2" fmla="*/ 4617068 h 4617068"/>
              <a:gd name="connsiteX3" fmla="*/ 0 w 4617068"/>
              <a:gd name="connsiteY3" fmla="*/ 2308534 h 4617068"/>
              <a:gd name="connsiteX4" fmla="*/ 2308534 w 4617068"/>
              <a:gd name="connsiteY4" fmla="*/ 0 h 461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7068" h="4617068">
                <a:moveTo>
                  <a:pt x="2308534" y="0"/>
                </a:moveTo>
                <a:cubicBezTo>
                  <a:pt x="3583502" y="0"/>
                  <a:pt x="4617068" y="1033566"/>
                  <a:pt x="4617068" y="2308534"/>
                </a:cubicBezTo>
                <a:cubicBezTo>
                  <a:pt x="4617068" y="3583502"/>
                  <a:pt x="3583502" y="4617068"/>
                  <a:pt x="2308534" y="4617068"/>
                </a:cubicBezTo>
                <a:cubicBezTo>
                  <a:pt x="1033566" y="4617068"/>
                  <a:pt x="0" y="3583502"/>
                  <a:pt x="0" y="2308534"/>
                </a:cubicBezTo>
                <a:cubicBezTo>
                  <a:pt x="0" y="1033566"/>
                  <a:pt x="1033566" y="0"/>
                  <a:pt x="230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953250" y="1790700"/>
            <a:ext cx="5238750" cy="4286250"/>
          </a:xfrm>
          <a:custGeom>
            <a:avLst/>
            <a:gdLst>
              <a:gd name="connsiteX0" fmla="*/ 0 w 7374194"/>
              <a:gd name="connsiteY0" fmla="*/ 0 h 6858000"/>
              <a:gd name="connsiteX1" fmla="*/ 7374194 w 7374194"/>
              <a:gd name="connsiteY1" fmla="*/ 0 h 6858000"/>
              <a:gd name="connsiteX2" fmla="*/ 7374194 w 7374194"/>
              <a:gd name="connsiteY2" fmla="*/ 6858000 h 6858000"/>
              <a:gd name="connsiteX3" fmla="*/ 0 w 737419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4194" h="6858000">
                <a:moveTo>
                  <a:pt x="0" y="0"/>
                </a:moveTo>
                <a:lnTo>
                  <a:pt x="7374194" y="0"/>
                </a:lnTo>
                <a:lnTo>
                  <a:pt x="7374194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645479" y="0"/>
            <a:ext cx="2743200" cy="4686300"/>
          </a:xfrm>
          <a:custGeom>
            <a:avLst/>
            <a:gdLst>
              <a:gd name="connsiteX0" fmla="*/ 0 w 2743200"/>
              <a:gd name="connsiteY0" fmla="*/ 0 h 4686300"/>
              <a:gd name="connsiteX1" fmla="*/ 2743200 w 2743200"/>
              <a:gd name="connsiteY1" fmla="*/ 0 h 4686300"/>
              <a:gd name="connsiteX2" fmla="*/ 2743200 w 2743200"/>
              <a:gd name="connsiteY2" fmla="*/ 4686300 h 4686300"/>
              <a:gd name="connsiteX3" fmla="*/ 0 w 2743200"/>
              <a:gd name="connsiteY3" fmla="*/ 4686300 h 468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4686300">
                <a:moveTo>
                  <a:pt x="0" y="0"/>
                </a:moveTo>
                <a:lnTo>
                  <a:pt x="2743200" y="0"/>
                </a:lnTo>
                <a:lnTo>
                  <a:pt x="2743200" y="4686300"/>
                </a:lnTo>
                <a:lnTo>
                  <a:pt x="0" y="46863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536723" y="0"/>
            <a:ext cx="9655277" cy="6858000"/>
          </a:xfrm>
          <a:custGeom>
            <a:avLst/>
            <a:gdLst>
              <a:gd name="connsiteX0" fmla="*/ 0 w 9655277"/>
              <a:gd name="connsiteY0" fmla="*/ 0 h 6858000"/>
              <a:gd name="connsiteX1" fmla="*/ 9655277 w 9655277"/>
              <a:gd name="connsiteY1" fmla="*/ 0 h 6858000"/>
              <a:gd name="connsiteX2" fmla="*/ 9655277 w 9655277"/>
              <a:gd name="connsiteY2" fmla="*/ 6858000 h 6858000"/>
              <a:gd name="connsiteX3" fmla="*/ 0 w 965527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5277" h="6858000">
                <a:moveTo>
                  <a:pt x="0" y="0"/>
                </a:moveTo>
                <a:lnTo>
                  <a:pt x="9655277" y="0"/>
                </a:lnTo>
                <a:lnTo>
                  <a:pt x="9655277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026060"/>
            <a:ext cx="12192000" cy="3510116"/>
          </a:xfrm>
          <a:custGeom>
            <a:avLst/>
            <a:gdLst>
              <a:gd name="connsiteX0" fmla="*/ 0 w 12192000"/>
              <a:gd name="connsiteY0" fmla="*/ 0 h 3510116"/>
              <a:gd name="connsiteX1" fmla="*/ 12192000 w 12192000"/>
              <a:gd name="connsiteY1" fmla="*/ 0 h 3510116"/>
              <a:gd name="connsiteX2" fmla="*/ 12192000 w 12192000"/>
              <a:gd name="connsiteY2" fmla="*/ 3510116 h 3510116"/>
              <a:gd name="connsiteX3" fmla="*/ 0 w 12192000"/>
              <a:gd name="connsiteY3" fmla="*/ 3510116 h 3510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10116">
                <a:moveTo>
                  <a:pt x="0" y="0"/>
                </a:moveTo>
                <a:lnTo>
                  <a:pt x="12192000" y="0"/>
                </a:lnTo>
                <a:lnTo>
                  <a:pt x="12192000" y="3510116"/>
                </a:lnTo>
                <a:lnTo>
                  <a:pt x="0" y="3510116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953000" y="0"/>
            <a:ext cx="7239000" cy="6858000"/>
          </a:xfrm>
          <a:custGeom>
            <a:avLst/>
            <a:gdLst>
              <a:gd name="connsiteX0" fmla="*/ 0 w 7239000"/>
              <a:gd name="connsiteY0" fmla="*/ 0 h 6858000"/>
              <a:gd name="connsiteX1" fmla="*/ 7239000 w 7239000"/>
              <a:gd name="connsiteY1" fmla="*/ 0 h 6858000"/>
              <a:gd name="connsiteX2" fmla="*/ 7239000 w 7239000"/>
              <a:gd name="connsiteY2" fmla="*/ 6858000 h 6858000"/>
              <a:gd name="connsiteX3" fmla="*/ 0 w 7239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9000" h="6858000">
                <a:moveTo>
                  <a:pt x="0" y="0"/>
                </a:moveTo>
                <a:lnTo>
                  <a:pt x="7239000" y="0"/>
                </a:lnTo>
                <a:lnTo>
                  <a:pt x="723900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729624" y="0"/>
            <a:ext cx="2732753" cy="6858000"/>
          </a:xfrm>
          <a:custGeom>
            <a:avLst/>
            <a:gdLst>
              <a:gd name="connsiteX0" fmla="*/ 0 w 2732753"/>
              <a:gd name="connsiteY0" fmla="*/ 0 h 6858000"/>
              <a:gd name="connsiteX1" fmla="*/ 2732753 w 2732753"/>
              <a:gd name="connsiteY1" fmla="*/ 0 h 6858000"/>
              <a:gd name="connsiteX2" fmla="*/ 2732753 w 2732753"/>
              <a:gd name="connsiteY2" fmla="*/ 6858000 h 6858000"/>
              <a:gd name="connsiteX3" fmla="*/ 0 w 273275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2753" h="6858000">
                <a:moveTo>
                  <a:pt x="0" y="0"/>
                </a:moveTo>
                <a:lnTo>
                  <a:pt x="2732753" y="0"/>
                </a:lnTo>
                <a:lnTo>
                  <a:pt x="2732753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563147" y="0"/>
            <a:ext cx="6371303" cy="6858000"/>
          </a:xfrm>
          <a:custGeom>
            <a:avLst/>
            <a:gdLst>
              <a:gd name="connsiteX0" fmla="*/ 0 w 6371303"/>
              <a:gd name="connsiteY0" fmla="*/ 0 h 6858000"/>
              <a:gd name="connsiteX1" fmla="*/ 4111720 w 6371303"/>
              <a:gd name="connsiteY1" fmla="*/ 0 h 6858000"/>
              <a:gd name="connsiteX2" fmla="*/ 6371303 w 6371303"/>
              <a:gd name="connsiteY2" fmla="*/ 6858000 h 6858000"/>
              <a:gd name="connsiteX3" fmla="*/ 2259583 w 63713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303" h="6858000">
                <a:moveTo>
                  <a:pt x="0" y="0"/>
                </a:moveTo>
                <a:lnTo>
                  <a:pt x="4111720" y="0"/>
                </a:lnTo>
                <a:lnTo>
                  <a:pt x="6371303" y="6858000"/>
                </a:lnTo>
                <a:lnTo>
                  <a:pt x="2259583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222271" y="522515"/>
            <a:ext cx="7747458" cy="2906486"/>
          </a:xfrm>
          <a:custGeom>
            <a:avLst/>
            <a:gdLst>
              <a:gd name="connsiteX0" fmla="*/ 3542381 w 7747458"/>
              <a:gd name="connsiteY0" fmla="*/ 2491320 h 2906486"/>
              <a:gd name="connsiteX1" fmla="*/ 3542381 w 7747458"/>
              <a:gd name="connsiteY1" fmla="*/ 2890135 h 2906486"/>
              <a:gd name="connsiteX2" fmla="*/ 3223531 w 7747458"/>
              <a:gd name="connsiteY2" fmla="*/ 2890135 h 2906486"/>
              <a:gd name="connsiteX3" fmla="*/ 3223531 w 7747458"/>
              <a:gd name="connsiteY3" fmla="*/ 2810171 h 2906486"/>
              <a:gd name="connsiteX4" fmla="*/ 4335078 w 7747458"/>
              <a:gd name="connsiteY4" fmla="*/ 1698625 h 2906486"/>
              <a:gd name="connsiteX5" fmla="*/ 4346930 w 7747458"/>
              <a:gd name="connsiteY5" fmla="*/ 1720489 h 2906486"/>
              <a:gd name="connsiteX6" fmla="*/ 4382444 w 7747458"/>
              <a:gd name="connsiteY6" fmla="*/ 1935612 h 2906486"/>
              <a:gd name="connsiteX7" fmla="*/ 4110601 w 7747458"/>
              <a:gd name="connsiteY7" fmla="*/ 2379147 h 2906486"/>
              <a:gd name="connsiteX8" fmla="*/ 4472376 w 7747458"/>
              <a:gd name="connsiteY8" fmla="*/ 2890135 h 2906486"/>
              <a:gd name="connsiteX9" fmla="*/ 4079941 w 7747458"/>
              <a:gd name="connsiteY9" fmla="*/ 2890135 h 2906486"/>
              <a:gd name="connsiteX10" fmla="*/ 3763130 w 7747458"/>
              <a:gd name="connsiteY10" fmla="*/ 2434333 h 2906486"/>
              <a:gd name="connsiteX11" fmla="*/ 3599368 w 7747458"/>
              <a:gd name="connsiteY11" fmla="*/ 2434333 h 2906486"/>
              <a:gd name="connsiteX12" fmla="*/ 3885991 w 7747458"/>
              <a:gd name="connsiteY12" fmla="*/ 2147710 h 2906486"/>
              <a:gd name="connsiteX13" fmla="*/ 3912851 w 7747458"/>
              <a:gd name="connsiteY13" fmla="*/ 2145115 h 2906486"/>
              <a:gd name="connsiteX14" fmla="*/ 3998183 w 7747458"/>
              <a:gd name="connsiteY14" fmla="*/ 2105262 h 2906486"/>
              <a:gd name="connsiteX15" fmla="*/ 4042644 w 7747458"/>
              <a:gd name="connsiteY15" fmla="*/ 2036532 h 2906486"/>
              <a:gd name="connsiteX16" fmla="*/ 4050564 w 7747458"/>
              <a:gd name="connsiteY16" fmla="*/ 1983137 h 2906486"/>
              <a:gd name="connsiteX17" fmla="*/ 5352640 w 7747458"/>
              <a:gd name="connsiteY17" fmla="*/ 1461419 h 2906486"/>
              <a:gd name="connsiteX18" fmla="*/ 6382782 w 7747458"/>
              <a:gd name="connsiteY18" fmla="*/ 1461419 h 2906486"/>
              <a:gd name="connsiteX19" fmla="*/ 6382782 w 7747458"/>
              <a:gd name="connsiteY19" fmla="*/ 1745525 h 2906486"/>
              <a:gd name="connsiteX20" fmla="*/ 5671488 w 7747458"/>
              <a:gd name="connsiteY20" fmla="*/ 1745525 h 2906486"/>
              <a:gd name="connsiteX21" fmla="*/ 5671488 w 7747458"/>
              <a:gd name="connsiteY21" fmla="*/ 2039860 h 2906486"/>
              <a:gd name="connsiteX22" fmla="*/ 6311243 w 7747458"/>
              <a:gd name="connsiteY22" fmla="*/ 2039860 h 2906486"/>
              <a:gd name="connsiteX23" fmla="*/ 6311243 w 7747458"/>
              <a:gd name="connsiteY23" fmla="*/ 2311694 h 2906486"/>
              <a:gd name="connsiteX24" fmla="*/ 5671488 w 7747458"/>
              <a:gd name="connsiteY24" fmla="*/ 2311694 h 2906486"/>
              <a:gd name="connsiteX25" fmla="*/ 5671488 w 7747458"/>
              <a:gd name="connsiteY25" fmla="*/ 2608067 h 2906486"/>
              <a:gd name="connsiteX26" fmla="*/ 6405270 w 7747458"/>
              <a:gd name="connsiteY26" fmla="*/ 2608067 h 2906486"/>
              <a:gd name="connsiteX27" fmla="*/ 6405270 w 7747458"/>
              <a:gd name="connsiteY27" fmla="*/ 2890135 h 2906486"/>
              <a:gd name="connsiteX28" fmla="*/ 5352640 w 7747458"/>
              <a:gd name="connsiteY28" fmla="*/ 2890135 h 2906486"/>
              <a:gd name="connsiteX29" fmla="*/ 4671324 w 7747458"/>
              <a:gd name="connsiteY29" fmla="*/ 1461419 h 2906486"/>
              <a:gd name="connsiteX30" fmla="*/ 4990175 w 7747458"/>
              <a:gd name="connsiteY30" fmla="*/ 1461419 h 2906486"/>
              <a:gd name="connsiteX31" fmla="*/ 4990175 w 7747458"/>
              <a:gd name="connsiteY31" fmla="*/ 2890135 h 2906486"/>
              <a:gd name="connsiteX32" fmla="*/ 4671324 w 7747458"/>
              <a:gd name="connsiteY32" fmla="*/ 2890135 h 2906486"/>
              <a:gd name="connsiteX33" fmla="*/ 3382321 w 7747458"/>
              <a:gd name="connsiteY33" fmla="*/ 1461419 h 2906486"/>
              <a:gd name="connsiteX34" fmla="*/ 3765177 w 7747458"/>
              <a:gd name="connsiteY34" fmla="*/ 1461419 h 2906486"/>
              <a:gd name="connsiteX35" fmla="*/ 4050560 w 7747458"/>
              <a:gd name="connsiteY35" fmla="*/ 1489523 h 2906486"/>
              <a:gd name="connsiteX36" fmla="*/ 4127163 w 7747458"/>
              <a:gd name="connsiteY36" fmla="*/ 1523548 h 2906486"/>
              <a:gd name="connsiteX37" fmla="*/ 3905220 w 7747458"/>
              <a:gd name="connsiteY37" fmla="*/ 1745491 h 2906486"/>
              <a:gd name="connsiteX38" fmla="*/ 3781530 w 7747458"/>
              <a:gd name="connsiteY38" fmla="*/ 1735306 h 2906486"/>
              <a:gd name="connsiteX39" fmla="*/ 3542381 w 7747458"/>
              <a:gd name="connsiteY39" fmla="*/ 1735306 h 2906486"/>
              <a:gd name="connsiteX40" fmla="*/ 3542381 w 7747458"/>
              <a:gd name="connsiteY40" fmla="*/ 2108330 h 2906486"/>
              <a:gd name="connsiteX41" fmla="*/ 3223531 w 7747458"/>
              <a:gd name="connsiteY41" fmla="*/ 2427180 h 2906486"/>
              <a:gd name="connsiteX42" fmla="*/ 3223531 w 7747458"/>
              <a:gd name="connsiteY42" fmla="*/ 1620209 h 2906486"/>
              <a:gd name="connsiteX43" fmla="*/ 7185375 w 7747458"/>
              <a:gd name="connsiteY43" fmla="*/ 1428712 h 2906486"/>
              <a:gd name="connsiteX44" fmla="*/ 7471527 w 7747458"/>
              <a:gd name="connsiteY44" fmla="*/ 1477774 h 2906486"/>
              <a:gd name="connsiteX45" fmla="*/ 7720886 w 7747458"/>
              <a:gd name="connsiteY45" fmla="*/ 1616753 h 2906486"/>
              <a:gd name="connsiteX46" fmla="*/ 7559417 w 7747458"/>
              <a:gd name="connsiteY46" fmla="*/ 1849770 h 2906486"/>
              <a:gd name="connsiteX47" fmla="*/ 7175156 w 7747458"/>
              <a:gd name="connsiteY47" fmla="*/ 1708732 h 2906486"/>
              <a:gd name="connsiteX48" fmla="*/ 7049451 w 7747458"/>
              <a:gd name="connsiteY48" fmla="*/ 1746545 h 2906486"/>
              <a:gd name="connsiteX49" fmla="*/ 7003457 w 7747458"/>
              <a:gd name="connsiteY49" fmla="*/ 1846702 h 2906486"/>
              <a:gd name="connsiteX50" fmla="*/ 7059671 w 7747458"/>
              <a:gd name="connsiteY50" fmla="*/ 1945833 h 2906486"/>
              <a:gd name="connsiteX51" fmla="*/ 7319250 w 7747458"/>
              <a:gd name="connsiteY51" fmla="*/ 2032697 h 2906486"/>
              <a:gd name="connsiteX52" fmla="*/ 7635040 w 7747458"/>
              <a:gd name="connsiteY52" fmla="*/ 2182933 h 2906486"/>
              <a:gd name="connsiteX53" fmla="*/ 7747458 w 7747458"/>
              <a:gd name="connsiteY53" fmla="*/ 2475212 h 2906486"/>
              <a:gd name="connsiteX54" fmla="*/ 7603355 w 7747458"/>
              <a:gd name="connsiteY54" fmla="*/ 2786916 h 2906486"/>
              <a:gd name="connsiteX55" fmla="*/ 7224207 w 7747458"/>
              <a:gd name="connsiteY55" fmla="*/ 2906486 h 2906486"/>
              <a:gd name="connsiteX56" fmla="*/ 6613071 w 7747458"/>
              <a:gd name="connsiteY56" fmla="*/ 2655078 h 2906486"/>
              <a:gd name="connsiteX57" fmla="*/ 6803160 w 7747458"/>
              <a:gd name="connsiteY57" fmla="*/ 2422072 h 2906486"/>
              <a:gd name="connsiteX58" fmla="*/ 7230339 w 7747458"/>
              <a:gd name="connsiteY58" fmla="*/ 2624422 h 2906486"/>
              <a:gd name="connsiteX59" fmla="*/ 7368301 w 7747458"/>
              <a:gd name="connsiteY59" fmla="*/ 2586610 h 2906486"/>
              <a:gd name="connsiteX60" fmla="*/ 7418379 w 7747458"/>
              <a:gd name="connsiteY60" fmla="*/ 2484410 h 2906486"/>
              <a:gd name="connsiteX61" fmla="*/ 7365243 w 7747458"/>
              <a:gd name="connsiteY61" fmla="*/ 2382213 h 2906486"/>
              <a:gd name="connsiteX62" fmla="*/ 7154715 w 7747458"/>
              <a:gd name="connsiteY62" fmla="*/ 2305570 h 2906486"/>
              <a:gd name="connsiteX63" fmla="*/ 6789873 w 7747458"/>
              <a:gd name="connsiteY63" fmla="*/ 2151247 h 2906486"/>
              <a:gd name="connsiteX64" fmla="*/ 6674389 w 7747458"/>
              <a:gd name="connsiteY64" fmla="*/ 1852836 h 2906486"/>
              <a:gd name="connsiteX65" fmla="*/ 6820533 w 7747458"/>
              <a:gd name="connsiteY65" fmla="*/ 1539090 h 2906486"/>
              <a:gd name="connsiteX66" fmla="*/ 7185375 w 7747458"/>
              <a:gd name="connsiteY66" fmla="*/ 1428712 h 2906486"/>
              <a:gd name="connsiteX67" fmla="*/ 3842079 w 7747458"/>
              <a:gd name="connsiteY67" fmla="*/ 1001661 h 2906486"/>
              <a:gd name="connsiteX68" fmla="*/ 4144429 w 7747458"/>
              <a:gd name="connsiteY68" fmla="*/ 1428712 h 2906486"/>
              <a:gd name="connsiteX69" fmla="*/ 3751993 w 7747458"/>
              <a:gd name="connsiteY69" fmla="*/ 1428712 h 2906486"/>
              <a:gd name="connsiteX70" fmla="*/ 3613820 w 7747458"/>
              <a:gd name="connsiteY70" fmla="*/ 1229920 h 2906486"/>
              <a:gd name="connsiteX71" fmla="*/ 3214436 w 7747458"/>
              <a:gd name="connsiteY71" fmla="*/ 273885 h 2906486"/>
              <a:gd name="connsiteX72" fmla="*/ 3214436 w 7747458"/>
              <a:gd name="connsiteY72" fmla="*/ 696979 h 2906486"/>
              <a:gd name="connsiteX73" fmla="*/ 3447450 w 7747458"/>
              <a:gd name="connsiteY73" fmla="*/ 696979 h 2906486"/>
              <a:gd name="connsiteX74" fmla="*/ 3670236 w 7747458"/>
              <a:gd name="connsiteY74" fmla="*/ 643841 h 2906486"/>
              <a:gd name="connsiteX75" fmla="*/ 3729516 w 7747458"/>
              <a:gd name="connsiteY75" fmla="*/ 475213 h 2906486"/>
              <a:gd name="connsiteX76" fmla="*/ 3668198 w 7747458"/>
              <a:gd name="connsiteY76" fmla="*/ 316810 h 2906486"/>
              <a:gd name="connsiteX77" fmla="*/ 3453585 w 7747458"/>
              <a:gd name="connsiteY77" fmla="*/ 273885 h 2906486"/>
              <a:gd name="connsiteX78" fmla="*/ 2895585 w 7747458"/>
              <a:gd name="connsiteY78" fmla="*/ 0 h 2906486"/>
              <a:gd name="connsiteX79" fmla="*/ 3437231 w 7747458"/>
              <a:gd name="connsiteY79" fmla="*/ 0 h 2906486"/>
              <a:gd name="connsiteX80" fmla="*/ 3912443 w 7747458"/>
              <a:gd name="connsiteY80" fmla="*/ 112418 h 2906486"/>
              <a:gd name="connsiteX81" fmla="*/ 4045621 w 7747458"/>
              <a:gd name="connsiteY81" fmla="*/ 358073 h 2906486"/>
              <a:gd name="connsiteX82" fmla="*/ 4049674 w 7747458"/>
              <a:gd name="connsiteY82" fmla="*/ 411078 h 2906486"/>
              <a:gd name="connsiteX83" fmla="*/ 3456775 w 7747458"/>
              <a:gd name="connsiteY83" fmla="*/ 1003977 h 2906486"/>
              <a:gd name="connsiteX84" fmla="*/ 3435183 w 7747458"/>
              <a:gd name="connsiteY84" fmla="*/ 972912 h 2906486"/>
              <a:gd name="connsiteX85" fmla="*/ 3214436 w 7747458"/>
              <a:gd name="connsiteY85" fmla="*/ 972912 h 2906486"/>
              <a:gd name="connsiteX86" fmla="*/ 3214436 w 7747458"/>
              <a:gd name="connsiteY86" fmla="*/ 1246314 h 2906486"/>
              <a:gd name="connsiteX87" fmla="*/ 3032038 w 7747458"/>
              <a:gd name="connsiteY87" fmla="*/ 1428712 h 2906486"/>
              <a:gd name="connsiteX88" fmla="*/ 2895585 w 7747458"/>
              <a:gd name="connsiteY88" fmla="*/ 1428712 h 2906486"/>
              <a:gd name="connsiteX89" fmla="*/ 1532958 w 7747458"/>
              <a:gd name="connsiteY89" fmla="*/ 0 h 2906486"/>
              <a:gd name="connsiteX90" fmla="*/ 2563100 w 7747458"/>
              <a:gd name="connsiteY90" fmla="*/ 0 h 2906486"/>
              <a:gd name="connsiteX91" fmla="*/ 2563100 w 7747458"/>
              <a:gd name="connsiteY91" fmla="*/ 284104 h 2906486"/>
              <a:gd name="connsiteX92" fmla="*/ 1851808 w 7747458"/>
              <a:gd name="connsiteY92" fmla="*/ 284104 h 2906486"/>
              <a:gd name="connsiteX93" fmla="*/ 1851808 w 7747458"/>
              <a:gd name="connsiteY93" fmla="*/ 578428 h 2906486"/>
              <a:gd name="connsiteX94" fmla="*/ 2491563 w 7747458"/>
              <a:gd name="connsiteY94" fmla="*/ 578428 h 2906486"/>
              <a:gd name="connsiteX95" fmla="*/ 2491563 w 7747458"/>
              <a:gd name="connsiteY95" fmla="*/ 850276 h 2906486"/>
              <a:gd name="connsiteX96" fmla="*/ 1851808 w 7747458"/>
              <a:gd name="connsiteY96" fmla="*/ 850276 h 2906486"/>
              <a:gd name="connsiteX97" fmla="*/ 1851808 w 7747458"/>
              <a:gd name="connsiteY97" fmla="*/ 1146646 h 2906486"/>
              <a:gd name="connsiteX98" fmla="*/ 2585588 w 7747458"/>
              <a:gd name="connsiteY98" fmla="*/ 1146646 h 2906486"/>
              <a:gd name="connsiteX99" fmla="*/ 2585588 w 7747458"/>
              <a:gd name="connsiteY99" fmla="*/ 1428712 h 2906486"/>
              <a:gd name="connsiteX100" fmla="*/ 1532958 w 7747458"/>
              <a:gd name="connsiteY100" fmla="*/ 1428712 h 2906486"/>
              <a:gd name="connsiteX101" fmla="*/ 0 w 7747458"/>
              <a:gd name="connsiteY101" fmla="*/ 0 h 2906486"/>
              <a:gd name="connsiteX102" fmla="*/ 318851 w 7747458"/>
              <a:gd name="connsiteY102" fmla="*/ 0 h 2906486"/>
              <a:gd name="connsiteX103" fmla="*/ 318851 w 7747458"/>
              <a:gd name="connsiteY103" fmla="*/ 596830 h 2906486"/>
              <a:gd name="connsiteX104" fmla="*/ 887068 w 7747458"/>
              <a:gd name="connsiteY104" fmla="*/ 596830 h 2906486"/>
              <a:gd name="connsiteX105" fmla="*/ 887068 w 7747458"/>
              <a:gd name="connsiteY105" fmla="*/ 0 h 2906486"/>
              <a:gd name="connsiteX106" fmla="*/ 1205927 w 7747458"/>
              <a:gd name="connsiteY106" fmla="*/ 0 h 2906486"/>
              <a:gd name="connsiteX107" fmla="*/ 1205927 w 7747458"/>
              <a:gd name="connsiteY107" fmla="*/ 1428712 h 2906486"/>
              <a:gd name="connsiteX108" fmla="*/ 887068 w 7747458"/>
              <a:gd name="connsiteY108" fmla="*/ 1428712 h 2906486"/>
              <a:gd name="connsiteX109" fmla="*/ 887068 w 7747458"/>
              <a:gd name="connsiteY109" fmla="*/ 866629 h 2906486"/>
              <a:gd name="connsiteX110" fmla="*/ 318851 w 7747458"/>
              <a:gd name="connsiteY110" fmla="*/ 866629 h 2906486"/>
              <a:gd name="connsiteX111" fmla="*/ 318851 w 7747458"/>
              <a:gd name="connsiteY111" fmla="*/ 1428712 h 2906486"/>
              <a:gd name="connsiteX112" fmla="*/ 0 w 7747458"/>
              <a:gd name="connsiteY112" fmla="*/ 1428712 h 290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7747458" h="2906486">
                <a:moveTo>
                  <a:pt x="3542381" y="2491320"/>
                </a:moveTo>
                <a:lnTo>
                  <a:pt x="3542381" y="2890135"/>
                </a:lnTo>
                <a:lnTo>
                  <a:pt x="3223531" y="2890135"/>
                </a:lnTo>
                <a:lnTo>
                  <a:pt x="3223531" y="2810171"/>
                </a:lnTo>
                <a:close/>
                <a:moveTo>
                  <a:pt x="4335078" y="1698625"/>
                </a:moveTo>
                <a:lnTo>
                  <a:pt x="4346930" y="1720489"/>
                </a:lnTo>
                <a:cubicBezTo>
                  <a:pt x="4370606" y="1780783"/>
                  <a:pt x="4382444" y="1852492"/>
                  <a:pt x="4382444" y="1935612"/>
                </a:cubicBezTo>
                <a:cubicBezTo>
                  <a:pt x="4382444" y="2164534"/>
                  <a:pt x="4291828" y="2312385"/>
                  <a:pt x="4110601" y="2379147"/>
                </a:cubicBezTo>
                <a:lnTo>
                  <a:pt x="4472376" y="2890135"/>
                </a:lnTo>
                <a:lnTo>
                  <a:pt x="4079941" y="2890135"/>
                </a:lnTo>
                <a:lnTo>
                  <a:pt x="3763130" y="2434333"/>
                </a:lnTo>
                <a:lnTo>
                  <a:pt x="3599368" y="2434333"/>
                </a:lnTo>
                <a:lnTo>
                  <a:pt x="3885991" y="2147710"/>
                </a:lnTo>
                <a:lnTo>
                  <a:pt x="3912851" y="2145115"/>
                </a:lnTo>
                <a:cubicBezTo>
                  <a:pt x="3949984" y="2136258"/>
                  <a:pt x="3978428" y="2122975"/>
                  <a:pt x="3998183" y="2105262"/>
                </a:cubicBezTo>
                <a:cubicBezTo>
                  <a:pt x="4017942" y="2087547"/>
                  <a:pt x="4032763" y="2064636"/>
                  <a:pt x="4042644" y="2036532"/>
                </a:cubicBezTo>
                <a:lnTo>
                  <a:pt x="4050564" y="1983137"/>
                </a:lnTo>
                <a:close/>
                <a:moveTo>
                  <a:pt x="5352640" y="1461419"/>
                </a:moveTo>
                <a:lnTo>
                  <a:pt x="6382782" y="1461419"/>
                </a:lnTo>
                <a:lnTo>
                  <a:pt x="6382782" y="1745525"/>
                </a:lnTo>
                <a:lnTo>
                  <a:pt x="5671488" y="1745525"/>
                </a:lnTo>
                <a:lnTo>
                  <a:pt x="5671488" y="2039860"/>
                </a:lnTo>
                <a:lnTo>
                  <a:pt x="6311243" y="2039860"/>
                </a:lnTo>
                <a:lnTo>
                  <a:pt x="6311243" y="2311694"/>
                </a:lnTo>
                <a:lnTo>
                  <a:pt x="5671488" y="2311694"/>
                </a:lnTo>
                <a:lnTo>
                  <a:pt x="5671488" y="2608067"/>
                </a:lnTo>
                <a:lnTo>
                  <a:pt x="6405270" y="2608067"/>
                </a:lnTo>
                <a:lnTo>
                  <a:pt x="6405270" y="2890135"/>
                </a:lnTo>
                <a:lnTo>
                  <a:pt x="5352640" y="2890135"/>
                </a:lnTo>
                <a:close/>
                <a:moveTo>
                  <a:pt x="4671324" y="1461419"/>
                </a:moveTo>
                <a:lnTo>
                  <a:pt x="4990175" y="1461419"/>
                </a:lnTo>
                <a:lnTo>
                  <a:pt x="4990175" y="2890135"/>
                </a:lnTo>
                <a:lnTo>
                  <a:pt x="4671324" y="2890135"/>
                </a:lnTo>
                <a:close/>
                <a:moveTo>
                  <a:pt x="3382321" y="1461419"/>
                </a:moveTo>
                <a:lnTo>
                  <a:pt x="3765177" y="1461419"/>
                </a:lnTo>
                <a:cubicBezTo>
                  <a:pt x="3876230" y="1461419"/>
                  <a:pt x="3971358" y="1470787"/>
                  <a:pt x="4050560" y="1489523"/>
                </a:cubicBezTo>
                <a:lnTo>
                  <a:pt x="4127163" y="1523548"/>
                </a:lnTo>
                <a:lnTo>
                  <a:pt x="3905220" y="1745491"/>
                </a:lnTo>
                <a:lnTo>
                  <a:pt x="3781530" y="1735306"/>
                </a:lnTo>
                <a:lnTo>
                  <a:pt x="3542381" y="1735306"/>
                </a:lnTo>
                <a:lnTo>
                  <a:pt x="3542381" y="2108330"/>
                </a:lnTo>
                <a:lnTo>
                  <a:pt x="3223531" y="2427180"/>
                </a:lnTo>
                <a:lnTo>
                  <a:pt x="3223531" y="1620209"/>
                </a:lnTo>
                <a:close/>
                <a:moveTo>
                  <a:pt x="7185375" y="1428712"/>
                </a:moveTo>
                <a:cubicBezTo>
                  <a:pt x="7280757" y="1428712"/>
                  <a:pt x="7376142" y="1445067"/>
                  <a:pt x="7471527" y="1477774"/>
                </a:cubicBezTo>
                <a:cubicBezTo>
                  <a:pt x="7566911" y="1510470"/>
                  <a:pt x="7650027" y="1556803"/>
                  <a:pt x="7720886" y="1616753"/>
                </a:cubicBezTo>
                <a:lnTo>
                  <a:pt x="7559417" y="1849770"/>
                </a:lnTo>
                <a:cubicBezTo>
                  <a:pt x="7435412" y="1755743"/>
                  <a:pt x="7307331" y="1708732"/>
                  <a:pt x="7175156" y="1708732"/>
                </a:cubicBezTo>
                <a:cubicBezTo>
                  <a:pt x="7122008" y="1708732"/>
                  <a:pt x="7080111" y="1721337"/>
                  <a:pt x="7049451" y="1746545"/>
                </a:cubicBezTo>
                <a:cubicBezTo>
                  <a:pt x="7018793" y="1771757"/>
                  <a:pt x="7003457" y="1805143"/>
                  <a:pt x="7003457" y="1846702"/>
                </a:cubicBezTo>
                <a:cubicBezTo>
                  <a:pt x="7003457" y="1888261"/>
                  <a:pt x="7022199" y="1921307"/>
                  <a:pt x="7059671" y="1945833"/>
                </a:cubicBezTo>
                <a:cubicBezTo>
                  <a:pt x="7097143" y="1970358"/>
                  <a:pt x="7183667" y="1999319"/>
                  <a:pt x="7319250" y="2032697"/>
                </a:cubicBezTo>
                <a:cubicBezTo>
                  <a:pt x="7454833" y="2066081"/>
                  <a:pt x="7560099" y="2116161"/>
                  <a:pt x="7635040" y="2182933"/>
                </a:cubicBezTo>
                <a:cubicBezTo>
                  <a:pt x="7709985" y="2249696"/>
                  <a:pt x="7747458" y="2347129"/>
                  <a:pt x="7747458" y="2475212"/>
                </a:cubicBezTo>
                <a:cubicBezTo>
                  <a:pt x="7747458" y="2603301"/>
                  <a:pt x="7699427" y="2707198"/>
                  <a:pt x="7603355" y="2786916"/>
                </a:cubicBezTo>
                <a:cubicBezTo>
                  <a:pt x="7507291" y="2866627"/>
                  <a:pt x="7380906" y="2906486"/>
                  <a:pt x="7224207" y="2906486"/>
                </a:cubicBezTo>
                <a:cubicBezTo>
                  <a:pt x="6998013" y="2906486"/>
                  <a:pt x="6794299" y="2822682"/>
                  <a:pt x="6613071" y="2655078"/>
                </a:cubicBezTo>
                <a:lnTo>
                  <a:pt x="6803160" y="2422072"/>
                </a:lnTo>
                <a:cubicBezTo>
                  <a:pt x="6957133" y="2556970"/>
                  <a:pt x="7099531" y="2624422"/>
                  <a:pt x="7230339" y="2624422"/>
                </a:cubicBezTo>
                <a:cubicBezTo>
                  <a:pt x="7288929" y="2624422"/>
                  <a:pt x="7334923" y="2611813"/>
                  <a:pt x="7368301" y="2586610"/>
                </a:cubicBezTo>
                <a:cubicBezTo>
                  <a:pt x="7401687" y="2561402"/>
                  <a:pt x="7418379" y="2527338"/>
                  <a:pt x="7418379" y="2484410"/>
                </a:cubicBezTo>
                <a:cubicBezTo>
                  <a:pt x="7418379" y="2441485"/>
                  <a:pt x="7400667" y="2407419"/>
                  <a:pt x="7365243" y="2382213"/>
                </a:cubicBezTo>
                <a:cubicBezTo>
                  <a:pt x="7329809" y="2357010"/>
                  <a:pt x="7259640" y="2331456"/>
                  <a:pt x="7154715" y="2305570"/>
                </a:cubicBezTo>
                <a:cubicBezTo>
                  <a:pt x="6988473" y="2266051"/>
                  <a:pt x="6866854" y="2214612"/>
                  <a:pt x="6789873" y="2151247"/>
                </a:cubicBezTo>
                <a:cubicBezTo>
                  <a:pt x="6712881" y="2087889"/>
                  <a:pt x="6674389" y="1988410"/>
                  <a:pt x="6674389" y="1852836"/>
                </a:cubicBezTo>
                <a:cubicBezTo>
                  <a:pt x="6674389" y="1717253"/>
                  <a:pt x="6723098" y="1612667"/>
                  <a:pt x="6820533" y="1539090"/>
                </a:cubicBezTo>
                <a:cubicBezTo>
                  <a:pt x="6917953" y="1465505"/>
                  <a:pt x="7039570" y="1428712"/>
                  <a:pt x="7185375" y="1428712"/>
                </a:cubicBezTo>
                <a:close/>
                <a:moveTo>
                  <a:pt x="3842079" y="1001661"/>
                </a:moveTo>
                <a:lnTo>
                  <a:pt x="4144429" y="1428712"/>
                </a:lnTo>
                <a:lnTo>
                  <a:pt x="3751993" y="1428712"/>
                </a:lnTo>
                <a:lnTo>
                  <a:pt x="3613820" y="1229920"/>
                </a:lnTo>
                <a:close/>
                <a:moveTo>
                  <a:pt x="3214436" y="273885"/>
                </a:moveTo>
                <a:lnTo>
                  <a:pt x="3214436" y="696979"/>
                </a:lnTo>
                <a:lnTo>
                  <a:pt x="3447450" y="696979"/>
                </a:lnTo>
                <a:cubicBezTo>
                  <a:pt x="3556460" y="696979"/>
                  <a:pt x="3630725" y="679268"/>
                  <a:pt x="3670236" y="643841"/>
                </a:cubicBezTo>
                <a:cubicBezTo>
                  <a:pt x="3709757" y="608409"/>
                  <a:pt x="3729516" y="552205"/>
                  <a:pt x="3729516" y="475213"/>
                </a:cubicBezTo>
                <a:cubicBezTo>
                  <a:pt x="3729516" y="398230"/>
                  <a:pt x="3709077" y="345422"/>
                  <a:pt x="3668198" y="316810"/>
                </a:cubicBezTo>
                <a:cubicBezTo>
                  <a:pt x="3627319" y="288190"/>
                  <a:pt x="3555782" y="273885"/>
                  <a:pt x="3453585" y="273885"/>
                </a:cubicBezTo>
                <a:close/>
                <a:moveTo>
                  <a:pt x="2895585" y="0"/>
                </a:moveTo>
                <a:lnTo>
                  <a:pt x="3437231" y="0"/>
                </a:lnTo>
                <a:cubicBezTo>
                  <a:pt x="3659337" y="0"/>
                  <a:pt x="3817738" y="37473"/>
                  <a:pt x="3912443" y="112418"/>
                </a:cubicBezTo>
                <a:cubicBezTo>
                  <a:pt x="3983472" y="168626"/>
                  <a:pt x="4027865" y="250510"/>
                  <a:pt x="4045621" y="358073"/>
                </a:cubicBezTo>
                <a:lnTo>
                  <a:pt x="4049674" y="411078"/>
                </a:lnTo>
                <a:lnTo>
                  <a:pt x="3456775" y="1003977"/>
                </a:lnTo>
                <a:lnTo>
                  <a:pt x="3435183" y="972912"/>
                </a:lnTo>
                <a:lnTo>
                  <a:pt x="3214436" y="972912"/>
                </a:lnTo>
                <a:lnTo>
                  <a:pt x="3214436" y="1246314"/>
                </a:lnTo>
                <a:lnTo>
                  <a:pt x="3032038" y="1428712"/>
                </a:lnTo>
                <a:lnTo>
                  <a:pt x="2895585" y="1428712"/>
                </a:lnTo>
                <a:close/>
                <a:moveTo>
                  <a:pt x="1532958" y="0"/>
                </a:moveTo>
                <a:lnTo>
                  <a:pt x="2563100" y="0"/>
                </a:lnTo>
                <a:lnTo>
                  <a:pt x="2563100" y="284104"/>
                </a:lnTo>
                <a:lnTo>
                  <a:pt x="1851808" y="284104"/>
                </a:lnTo>
                <a:lnTo>
                  <a:pt x="1851808" y="578428"/>
                </a:lnTo>
                <a:lnTo>
                  <a:pt x="2491563" y="578428"/>
                </a:lnTo>
                <a:lnTo>
                  <a:pt x="2491563" y="850276"/>
                </a:lnTo>
                <a:lnTo>
                  <a:pt x="1851808" y="850276"/>
                </a:lnTo>
                <a:lnTo>
                  <a:pt x="1851808" y="1146646"/>
                </a:lnTo>
                <a:lnTo>
                  <a:pt x="2585588" y="1146646"/>
                </a:lnTo>
                <a:lnTo>
                  <a:pt x="2585588" y="1428712"/>
                </a:lnTo>
                <a:lnTo>
                  <a:pt x="1532958" y="1428712"/>
                </a:lnTo>
                <a:close/>
                <a:moveTo>
                  <a:pt x="0" y="0"/>
                </a:moveTo>
                <a:lnTo>
                  <a:pt x="318851" y="0"/>
                </a:lnTo>
                <a:lnTo>
                  <a:pt x="318851" y="596830"/>
                </a:lnTo>
                <a:lnTo>
                  <a:pt x="887068" y="596830"/>
                </a:lnTo>
                <a:lnTo>
                  <a:pt x="887068" y="0"/>
                </a:lnTo>
                <a:lnTo>
                  <a:pt x="1205927" y="0"/>
                </a:lnTo>
                <a:lnTo>
                  <a:pt x="1205927" y="1428712"/>
                </a:lnTo>
                <a:lnTo>
                  <a:pt x="887068" y="1428712"/>
                </a:lnTo>
                <a:lnTo>
                  <a:pt x="887068" y="866629"/>
                </a:lnTo>
                <a:lnTo>
                  <a:pt x="318851" y="866629"/>
                </a:lnTo>
                <a:lnTo>
                  <a:pt x="318851" y="1428712"/>
                </a:lnTo>
                <a:lnTo>
                  <a:pt x="0" y="1428712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40458" y="0"/>
            <a:ext cx="6651543" cy="6858000"/>
          </a:xfrm>
          <a:custGeom>
            <a:avLst/>
            <a:gdLst>
              <a:gd name="connsiteX0" fmla="*/ 2151419 w 6651543"/>
              <a:gd name="connsiteY0" fmla="*/ 0 h 6858000"/>
              <a:gd name="connsiteX1" fmla="*/ 6651543 w 6651543"/>
              <a:gd name="connsiteY1" fmla="*/ 0 h 6858000"/>
              <a:gd name="connsiteX2" fmla="*/ 6651543 w 6651543"/>
              <a:gd name="connsiteY2" fmla="*/ 6858000 h 6858000"/>
              <a:gd name="connsiteX3" fmla="*/ 4536640 w 6651543"/>
              <a:gd name="connsiteY3" fmla="*/ 6858000 h 6858000"/>
              <a:gd name="connsiteX4" fmla="*/ 0 w 6651543"/>
              <a:gd name="connsiteY4" fmla="*/ 20155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1543" h="6858000">
                <a:moveTo>
                  <a:pt x="2151419" y="0"/>
                </a:moveTo>
                <a:lnTo>
                  <a:pt x="6651543" y="0"/>
                </a:lnTo>
                <a:lnTo>
                  <a:pt x="6651543" y="6858000"/>
                </a:lnTo>
                <a:lnTo>
                  <a:pt x="4536640" y="6858000"/>
                </a:lnTo>
                <a:lnTo>
                  <a:pt x="0" y="201555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1833716"/>
            <a:ext cx="12192000" cy="4336026"/>
          </a:xfrm>
          <a:custGeom>
            <a:avLst/>
            <a:gdLst>
              <a:gd name="connsiteX0" fmla="*/ 0 w 12192000"/>
              <a:gd name="connsiteY0" fmla="*/ 0 h 4336026"/>
              <a:gd name="connsiteX1" fmla="*/ 12192000 w 12192000"/>
              <a:gd name="connsiteY1" fmla="*/ 0 h 4336026"/>
              <a:gd name="connsiteX2" fmla="*/ 12192000 w 12192000"/>
              <a:gd name="connsiteY2" fmla="*/ 4336026 h 4336026"/>
              <a:gd name="connsiteX3" fmla="*/ 0 w 12192000"/>
              <a:gd name="connsiteY3" fmla="*/ 4336026 h 433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36026">
                <a:moveTo>
                  <a:pt x="0" y="0"/>
                </a:moveTo>
                <a:lnTo>
                  <a:pt x="12192000" y="0"/>
                </a:lnTo>
                <a:lnTo>
                  <a:pt x="12192000" y="4336026"/>
                </a:lnTo>
                <a:lnTo>
                  <a:pt x="0" y="4336026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7374194"/>
              <a:gd name="connsiteY0" fmla="*/ 0 h 6858000"/>
              <a:gd name="connsiteX1" fmla="*/ 7374194 w 7374194"/>
              <a:gd name="connsiteY1" fmla="*/ 0 h 6858000"/>
              <a:gd name="connsiteX2" fmla="*/ 7374194 w 7374194"/>
              <a:gd name="connsiteY2" fmla="*/ 6858000 h 6858000"/>
              <a:gd name="connsiteX3" fmla="*/ 0 w 737419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4194" h="6858000">
                <a:moveTo>
                  <a:pt x="0" y="0"/>
                </a:moveTo>
                <a:lnTo>
                  <a:pt x="7374194" y="0"/>
                </a:lnTo>
                <a:lnTo>
                  <a:pt x="7374194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819400"/>
            <a:ext cx="12192000" cy="4038600"/>
          </a:xfrm>
          <a:custGeom>
            <a:avLst/>
            <a:gdLst>
              <a:gd name="connsiteX0" fmla="*/ 0 w 12192000"/>
              <a:gd name="connsiteY0" fmla="*/ 0 h 4038600"/>
              <a:gd name="connsiteX1" fmla="*/ 12192000 w 12192000"/>
              <a:gd name="connsiteY1" fmla="*/ 0 h 4038600"/>
              <a:gd name="connsiteX2" fmla="*/ 12192000 w 12192000"/>
              <a:gd name="connsiteY2" fmla="*/ 4038600 h 4038600"/>
              <a:gd name="connsiteX3" fmla="*/ 0 w 12192000"/>
              <a:gd name="connsiteY3" fmla="*/ 403860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38600">
                <a:moveTo>
                  <a:pt x="0" y="0"/>
                </a:moveTo>
                <a:lnTo>
                  <a:pt x="12192000" y="0"/>
                </a:lnTo>
                <a:lnTo>
                  <a:pt x="12192000" y="4038600"/>
                </a:lnTo>
                <a:lnTo>
                  <a:pt x="0" y="40386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7374194"/>
              <a:gd name="connsiteY0" fmla="*/ 0 h 6858000"/>
              <a:gd name="connsiteX1" fmla="*/ 7374194 w 7374194"/>
              <a:gd name="connsiteY1" fmla="*/ 0 h 6858000"/>
              <a:gd name="connsiteX2" fmla="*/ 7374194 w 7374194"/>
              <a:gd name="connsiteY2" fmla="*/ 6858000 h 6858000"/>
              <a:gd name="connsiteX3" fmla="*/ 0 w 737419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4194" h="6858000">
                <a:moveTo>
                  <a:pt x="0" y="0"/>
                </a:moveTo>
                <a:lnTo>
                  <a:pt x="7374194" y="0"/>
                </a:lnTo>
                <a:lnTo>
                  <a:pt x="7374194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276350" y="1866900"/>
            <a:ext cx="2495550" cy="2495550"/>
          </a:xfrm>
          <a:custGeom>
            <a:avLst/>
            <a:gdLst>
              <a:gd name="connsiteX0" fmla="*/ 0 w 2495550"/>
              <a:gd name="connsiteY0" fmla="*/ 0 h 2495550"/>
              <a:gd name="connsiteX1" fmla="*/ 2495550 w 2495550"/>
              <a:gd name="connsiteY1" fmla="*/ 0 h 2495550"/>
              <a:gd name="connsiteX2" fmla="*/ 2495550 w 2495550"/>
              <a:gd name="connsiteY2" fmla="*/ 2495550 h 2495550"/>
              <a:gd name="connsiteX3" fmla="*/ 0 w 2495550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550" h="2495550">
                <a:moveTo>
                  <a:pt x="0" y="0"/>
                </a:moveTo>
                <a:lnTo>
                  <a:pt x="2495550" y="0"/>
                </a:lnTo>
                <a:lnTo>
                  <a:pt x="2495550" y="2495550"/>
                </a:lnTo>
                <a:lnTo>
                  <a:pt x="0" y="2495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848225" y="1866900"/>
            <a:ext cx="2495550" cy="2495550"/>
          </a:xfrm>
          <a:custGeom>
            <a:avLst/>
            <a:gdLst>
              <a:gd name="connsiteX0" fmla="*/ 0 w 2495550"/>
              <a:gd name="connsiteY0" fmla="*/ 0 h 2495550"/>
              <a:gd name="connsiteX1" fmla="*/ 2495550 w 2495550"/>
              <a:gd name="connsiteY1" fmla="*/ 0 h 2495550"/>
              <a:gd name="connsiteX2" fmla="*/ 2495550 w 2495550"/>
              <a:gd name="connsiteY2" fmla="*/ 2495550 h 2495550"/>
              <a:gd name="connsiteX3" fmla="*/ 0 w 2495550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550" h="2495550">
                <a:moveTo>
                  <a:pt x="0" y="0"/>
                </a:moveTo>
                <a:lnTo>
                  <a:pt x="2495550" y="0"/>
                </a:lnTo>
                <a:lnTo>
                  <a:pt x="2495550" y="2495550"/>
                </a:lnTo>
                <a:lnTo>
                  <a:pt x="0" y="2495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420100" y="1866900"/>
            <a:ext cx="2495550" cy="2495550"/>
          </a:xfrm>
          <a:custGeom>
            <a:avLst/>
            <a:gdLst>
              <a:gd name="connsiteX0" fmla="*/ 0 w 2495550"/>
              <a:gd name="connsiteY0" fmla="*/ 0 h 2495550"/>
              <a:gd name="connsiteX1" fmla="*/ 2495550 w 2495550"/>
              <a:gd name="connsiteY1" fmla="*/ 0 h 2495550"/>
              <a:gd name="connsiteX2" fmla="*/ 2495550 w 2495550"/>
              <a:gd name="connsiteY2" fmla="*/ 2495550 h 2495550"/>
              <a:gd name="connsiteX3" fmla="*/ 0 w 2495550"/>
              <a:gd name="connsiteY3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550" h="2495550">
                <a:moveTo>
                  <a:pt x="0" y="0"/>
                </a:moveTo>
                <a:lnTo>
                  <a:pt x="2495550" y="0"/>
                </a:lnTo>
                <a:lnTo>
                  <a:pt x="2495550" y="2495550"/>
                </a:lnTo>
                <a:lnTo>
                  <a:pt x="0" y="2495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7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3048000" y="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8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9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3048000" y="342900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677070" y="2322286"/>
            <a:ext cx="1981200" cy="1981200"/>
          </a:xfrm>
          <a:custGeom>
            <a:avLst/>
            <a:gdLst>
              <a:gd name="connsiteX0" fmla="*/ 990600 w 1981200"/>
              <a:gd name="connsiteY0" fmla="*/ 0 h 1981200"/>
              <a:gd name="connsiteX1" fmla="*/ 1981200 w 1981200"/>
              <a:gd name="connsiteY1" fmla="*/ 990600 h 1981200"/>
              <a:gd name="connsiteX2" fmla="*/ 990600 w 1981200"/>
              <a:gd name="connsiteY2" fmla="*/ 1981200 h 1981200"/>
              <a:gd name="connsiteX3" fmla="*/ 0 w 1981200"/>
              <a:gd name="connsiteY3" fmla="*/ 990600 h 1981200"/>
              <a:gd name="connsiteX4" fmla="*/ 990600 w 1981200"/>
              <a:gd name="connsiteY4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00" h="1981200">
                <a:moveTo>
                  <a:pt x="990600" y="0"/>
                </a:moveTo>
                <a:cubicBezTo>
                  <a:pt x="1537693" y="0"/>
                  <a:pt x="1981200" y="443507"/>
                  <a:pt x="1981200" y="990600"/>
                </a:cubicBezTo>
                <a:cubicBezTo>
                  <a:pt x="1981200" y="1537693"/>
                  <a:pt x="1537693" y="1981200"/>
                  <a:pt x="990600" y="1981200"/>
                </a:cubicBezTo>
                <a:cubicBezTo>
                  <a:pt x="443507" y="1981200"/>
                  <a:pt x="0" y="1537693"/>
                  <a:pt x="0" y="990600"/>
                </a:cubicBezTo>
                <a:cubicBezTo>
                  <a:pt x="0" y="443507"/>
                  <a:pt x="443507" y="0"/>
                  <a:pt x="990600" y="0"/>
                </a:cubicBez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119914" y="2322286"/>
            <a:ext cx="1981200" cy="1981200"/>
          </a:xfrm>
          <a:custGeom>
            <a:avLst/>
            <a:gdLst>
              <a:gd name="connsiteX0" fmla="*/ 990600 w 1981200"/>
              <a:gd name="connsiteY0" fmla="*/ 0 h 1981200"/>
              <a:gd name="connsiteX1" fmla="*/ 1981200 w 1981200"/>
              <a:gd name="connsiteY1" fmla="*/ 990600 h 1981200"/>
              <a:gd name="connsiteX2" fmla="*/ 990600 w 1981200"/>
              <a:gd name="connsiteY2" fmla="*/ 1981200 h 1981200"/>
              <a:gd name="connsiteX3" fmla="*/ 0 w 1981200"/>
              <a:gd name="connsiteY3" fmla="*/ 990600 h 1981200"/>
              <a:gd name="connsiteX4" fmla="*/ 990600 w 1981200"/>
              <a:gd name="connsiteY4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00" h="1981200">
                <a:moveTo>
                  <a:pt x="990600" y="0"/>
                </a:moveTo>
                <a:cubicBezTo>
                  <a:pt x="1537693" y="0"/>
                  <a:pt x="1981200" y="443507"/>
                  <a:pt x="1981200" y="990600"/>
                </a:cubicBezTo>
                <a:cubicBezTo>
                  <a:pt x="1981200" y="1537693"/>
                  <a:pt x="1537693" y="1981200"/>
                  <a:pt x="990600" y="1981200"/>
                </a:cubicBezTo>
                <a:cubicBezTo>
                  <a:pt x="443507" y="1981200"/>
                  <a:pt x="0" y="1537693"/>
                  <a:pt x="0" y="990600"/>
                </a:cubicBezTo>
                <a:cubicBezTo>
                  <a:pt x="0" y="443507"/>
                  <a:pt x="443507" y="0"/>
                  <a:pt x="990600" y="0"/>
                </a:cubicBez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562758" y="2322286"/>
            <a:ext cx="1981200" cy="1981200"/>
          </a:xfrm>
          <a:custGeom>
            <a:avLst/>
            <a:gdLst>
              <a:gd name="connsiteX0" fmla="*/ 990600 w 1981200"/>
              <a:gd name="connsiteY0" fmla="*/ 0 h 1981200"/>
              <a:gd name="connsiteX1" fmla="*/ 1981200 w 1981200"/>
              <a:gd name="connsiteY1" fmla="*/ 990600 h 1981200"/>
              <a:gd name="connsiteX2" fmla="*/ 990600 w 1981200"/>
              <a:gd name="connsiteY2" fmla="*/ 1981200 h 1981200"/>
              <a:gd name="connsiteX3" fmla="*/ 0 w 1981200"/>
              <a:gd name="connsiteY3" fmla="*/ 990600 h 1981200"/>
              <a:gd name="connsiteX4" fmla="*/ 990600 w 1981200"/>
              <a:gd name="connsiteY4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00" h="1981200">
                <a:moveTo>
                  <a:pt x="990600" y="0"/>
                </a:moveTo>
                <a:cubicBezTo>
                  <a:pt x="1537693" y="0"/>
                  <a:pt x="1981200" y="443507"/>
                  <a:pt x="1981200" y="990600"/>
                </a:cubicBezTo>
                <a:cubicBezTo>
                  <a:pt x="1981200" y="1537693"/>
                  <a:pt x="1537693" y="1981200"/>
                  <a:pt x="990600" y="1981200"/>
                </a:cubicBezTo>
                <a:cubicBezTo>
                  <a:pt x="443507" y="1981200"/>
                  <a:pt x="0" y="1537693"/>
                  <a:pt x="0" y="990600"/>
                </a:cubicBezTo>
                <a:cubicBezTo>
                  <a:pt x="0" y="443507"/>
                  <a:pt x="443507" y="0"/>
                  <a:pt x="990600" y="0"/>
                </a:cubicBezTo>
                <a:close/>
              </a:path>
            </a:pathLst>
          </a:custGeom>
          <a:pattFill prst="solidDmnd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vert="horz"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000250" y="0"/>
            <a:ext cx="10191750" cy="6858000"/>
          </a:xfrm>
          <a:custGeom>
            <a:avLst/>
            <a:gdLst>
              <a:gd name="connsiteX0" fmla="*/ 0 w 10191750"/>
              <a:gd name="connsiteY0" fmla="*/ 0 h 6858000"/>
              <a:gd name="connsiteX1" fmla="*/ 10191750 w 10191750"/>
              <a:gd name="connsiteY1" fmla="*/ 0 h 6858000"/>
              <a:gd name="connsiteX2" fmla="*/ 10191750 w 10191750"/>
              <a:gd name="connsiteY2" fmla="*/ 6858000 h 6858000"/>
              <a:gd name="connsiteX3" fmla="*/ 0 w 10191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91750" h="6858000">
                <a:moveTo>
                  <a:pt x="0" y="0"/>
                </a:moveTo>
                <a:lnTo>
                  <a:pt x="10191750" y="0"/>
                </a:lnTo>
                <a:lnTo>
                  <a:pt x="1019175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3086100" y="3581400"/>
            <a:ext cx="1847850" cy="1847850"/>
          </a:xfrm>
          <a:custGeom>
            <a:avLst/>
            <a:gdLst>
              <a:gd name="connsiteX0" fmla="*/ 0 w 1847850"/>
              <a:gd name="connsiteY0" fmla="*/ 0 h 1847850"/>
              <a:gd name="connsiteX1" fmla="*/ 1847850 w 1847850"/>
              <a:gd name="connsiteY1" fmla="*/ 0 h 1847850"/>
              <a:gd name="connsiteX2" fmla="*/ 1847850 w 1847850"/>
              <a:gd name="connsiteY2" fmla="*/ 1847850 h 1847850"/>
              <a:gd name="connsiteX3" fmla="*/ 0 w 1847850"/>
              <a:gd name="connsiteY3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1847850">
                <a:moveTo>
                  <a:pt x="0" y="0"/>
                </a:moveTo>
                <a:lnTo>
                  <a:pt x="1847850" y="0"/>
                </a:lnTo>
                <a:lnTo>
                  <a:pt x="1847850" y="1847850"/>
                </a:lnTo>
                <a:lnTo>
                  <a:pt x="0" y="1847850"/>
                </a:lnTo>
                <a:close/>
              </a:path>
            </a:pathLst>
          </a:custGeom>
          <a:pattFill prst="solidDmnd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5362575" y="3581400"/>
            <a:ext cx="1847850" cy="1847850"/>
          </a:xfrm>
          <a:custGeom>
            <a:avLst/>
            <a:gdLst>
              <a:gd name="connsiteX0" fmla="*/ 0 w 1847850"/>
              <a:gd name="connsiteY0" fmla="*/ 0 h 1847850"/>
              <a:gd name="connsiteX1" fmla="*/ 1847850 w 1847850"/>
              <a:gd name="connsiteY1" fmla="*/ 0 h 1847850"/>
              <a:gd name="connsiteX2" fmla="*/ 1847850 w 1847850"/>
              <a:gd name="connsiteY2" fmla="*/ 1847850 h 1847850"/>
              <a:gd name="connsiteX3" fmla="*/ 0 w 1847850"/>
              <a:gd name="connsiteY3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1847850">
                <a:moveTo>
                  <a:pt x="0" y="0"/>
                </a:moveTo>
                <a:lnTo>
                  <a:pt x="1847850" y="0"/>
                </a:lnTo>
                <a:lnTo>
                  <a:pt x="1847850" y="1847850"/>
                </a:lnTo>
                <a:lnTo>
                  <a:pt x="0" y="1847850"/>
                </a:lnTo>
                <a:close/>
              </a:path>
            </a:pathLst>
          </a:custGeom>
          <a:pattFill prst="solidDmnd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7639050" y="3581400"/>
            <a:ext cx="1847850" cy="1847850"/>
          </a:xfrm>
          <a:custGeom>
            <a:avLst/>
            <a:gdLst>
              <a:gd name="connsiteX0" fmla="*/ 0 w 1847850"/>
              <a:gd name="connsiteY0" fmla="*/ 0 h 1847850"/>
              <a:gd name="connsiteX1" fmla="*/ 1847850 w 1847850"/>
              <a:gd name="connsiteY1" fmla="*/ 0 h 1847850"/>
              <a:gd name="connsiteX2" fmla="*/ 1847850 w 1847850"/>
              <a:gd name="connsiteY2" fmla="*/ 1847850 h 1847850"/>
              <a:gd name="connsiteX3" fmla="*/ 0 w 1847850"/>
              <a:gd name="connsiteY3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1847850">
                <a:moveTo>
                  <a:pt x="0" y="0"/>
                </a:moveTo>
                <a:lnTo>
                  <a:pt x="1847850" y="0"/>
                </a:lnTo>
                <a:lnTo>
                  <a:pt x="1847850" y="1847850"/>
                </a:lnTo>
                <a:lnTo>
                  <a:pt x="0" y="1847850"/>
                </a:lnTo>
                <a:close/>
              </a:path>
            </a:pathLst>
          </a:custGeom>
          <a:pattFill prst="solidDmnd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7"/>
          </p:nvPr>
        </p:nvSpPr>
        <p:spPr>
          <a:xfrm>
            <a:off x="9915525" y="3581400"/>
            <a:ext cx="1847850" cy="1847850"/>
          </a:xfrm>
          <a:custGeom>
            <a:avLst/>
            <a:gdLst>
              <a:gd name="connsiteX0" fmla="*/ 0 w 1847850"/>
              <a:gd name="connsiteY0" fmla="*/ 0 h 1847850"/>
              <a:gd name="connsiteX1" fmla="*/ 1847850 w 1847850"/>
              <a:gd name="connsiteY1" fmla="*/ 0 h 1847850"/>
              <a:gd name="connsiteX2" fmla="*/ 1847850 w 1847850"/>
              <a:gd name="connsiteY2" fmla="*/ 1847850 h 1847850"/>
              <a:gd name="connsiteX3" fmla="*/ 0 w 1847850"/>
              <a:gd name="connsiteY3" fmla="*/ 18478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1847850">
                <a:moveTo>
                  <a:pt x="0" y="0"/>
                </a:moveTo>
                <a:lnTo>
                  <a:pt x="1847850" y="0"/>
                </a:lnTo>
                <a:lnTo>
                  <a:pt x="1847850" y="1847850"/>
                </a:lnTo>
                <a:lnTo>
                  <a:pt x="0" y="1847850"/>
                </a:lnTo>
                <a:close/>
              </a:path>
            </a:pathLst>
          </a:custGeom>
          <a:pattFill prst="solidDmnd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275736"/>
            <a:ext cx="2507226" cy="4306529"/>
          </a:xfrm>
          <a:custGeom>
            <a:avLst/>
            <a:gdLst>
              <a:gd name="connsiteX0" fmla="*/ 0 w 2507226"/>
              <a:gd name="connsiteY0" fmla="*/ 0 h 4306529"/>
              <a:gd name="connsiteX1" fmla="*/ 2507226 w 2507226"/>
              <a:gd name="connsiteY1" fmla="*/ 0 h 4306529"/>
              <a:gd name="connsiteX2" fmla="*/ 2507226 w 2507226"/>
              <a:gd name="connsiteY2" fmla="*/ 4306529 h 4306529"/>
              <a:gd name="connsiteX3" fmla="*/ 0 w 2507226"/>
              <a:gd name="connsiteY3" fmla="*/ 4306529 h 4306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7226" h="4306529">
                <a:moveTo>
                  <a:pt x="0" y="0"/>
                </a:moveTo>
                <a:lnTo>
                  <a:pt x="2507226" y="0"/>
                </a:lnTo>
                <a:lnTo>
                  <a:pt x="2507226" y="4306529"/>
                </a:lnTo>
                <a:lnTo>
                  <a:pt x="0" y="4306529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507226" y="1275736"/>
            <a:ext cx="2507226" cy="4306529"/>
          </a:xfrm>
          <a:custGeom>
            <a:avLst/>
            <a:gdLst>
              <a:gd name="connsiteX0" fmla="*/ 0 w 2507226"/>
              <a:gd name="connsiteY0" fmla="*/ 0 h 4306529"/>
              <a:gd name="connsiteX1" fmla="*/ 2507226 w 2507226"/>
              <a:gd name="connsiteY1" fmla="*/ 0 h 4306529"/>
              <a:gd name="connsiteX2" fmla="*/ 2507226 w 2507226"/>
              <a:gd name="connsiteY2" fmla="*/ 4306529 h 4306529"/>
              <a:gd name="connsiteX3" fmla="*/ 0 w 2507226"/>
              <a:gd name="connsiteY3" fmla="*/ 4306529 h 4306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7226" h="4306529">
                <a:moveTo>
                  <a:pt x="0" y="0"/>
                </a:moveTo>
                <a:lnTo>
                  <a:pt x="2507226" y="0"/>
                </a:lnTo>
                <a:lnTo>
                  <a:pt x="2507226" y="4306529"/>
                </a:lnTo>
                <a:lnTo>
                  <a:pt x="0" y="4306529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5014451" y="1275736"/>
            <a:ext cx="2507226" cy="4306529"/>
          </a:xfrm>
          <a:custGeom>
            <a:avLst/>
            <a:gdLst>
              <a:gd name="connsiteX0" fmla="*/ 0 w 2507226"/>
              <a:gd name="connsiteY0" fmla="*/ 0 h 4306529"/>
              <a:gd name="connsiteX1" fmla="*/ 2507226 w 2507226"/>
              <a:gd name="connsiteY1" fmla="*/ 0 h 4306529"/>
              <a:gd name="connsiteX2" fmla="*/ 2507226 w 2507226"/>
              <a:gd name="connsiteY2" fmla="*/ 4306529 h 4306529"/>
              <a:gd name="connsiteX3" fmla="*/ 0 w 2507226"/>
              <a:gd name="connsiteY3" fmla="*/ 4306529 h 4306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7226" h="4306529">
                <a:moveTo>
                  <a:pt x="0" y="0"/>
                </a:moveTo>
                <a:lnTo>
                  <a:pt x="2507226" y="0"/>
                </a:lnTo>
                <a:lnTo>
                  <a:pt x="2507226" y="4306529"/>
                </a:lnTo>
                <a:lnTo>
                  <a:pt x="0" y="4306529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288890" y="0"/>
            <a:ext cx="3903110" cy="6858000"/>
          </a:xfrm>
          <a:custGeom>
            <a:avLst/>
            <a:gdLst>
              <a:gd name="connsiteX0" fmla="*/ 0 w 3903110"/>
              <a:gd name="connsiteY0" fmla="*/ 0 h 6858000"/>
              <a:gd name="connsiteX1" fmla="*/ 3903110 w 3903110"/>
              <a:gd name="connsiteY1" fmla="*/ 0 h 6858000"/>
              <a:gd name="connsiteX2" fmla="*/ 3903110 w 3903110"/>
              <a:gd name="connsiteY2" fmla="*/ 6858000 h 6858000"/>
              <a:gd name="connsiteX3" fmla="*/ 0 w 39031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3110" h="6858000">
                <a:moveTo>
                  <a:pt x="0" y="0"/>
                </a:moveTo>
                <a:lnTo>
                  <a:pt x="3903110" y="0"/>
                </a:lnTo>
                <a:lnTo>
                  <a:pt x="3903110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0" y="2220686"/>
            <a:ext cx="12192000" cy="3468914"/>
          </a:xfrm>
          <a:custGeom>
            <a:avLst/>
            <a:gdLst>
              <a:gd name="connsiteX0" fmla="*/ 0 w 12192000"/>
              <a:gd name="connsiteY0" fmla="*/ 0 h 3468914"/>
              <a:gd name="connsiteX1" fmla="*/ 12192000 w 12192000"/>
              <a:gd name="connsiteY1" fmla="*/ 0 h 3468914"/>
              <a:gd name="connsiteX2" fmla="*/ 12192000 w 12192000"/>
              <a:gd name="connsiteY2" fmla="*/ 3468914 h 3468914"/>
              <a:gd name="connsiteX3" fmla="*/ 0 w 12192000"/>
              <a:gd name="connsiteY3" fmla="*/ 3468914 h 346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68914">
                <a:moveTo>
                  <a:pt x="0" y="0"/>
                </a:moveTo>
                <a:lnTo>
                  <a:pt x="12192000" y="0"/>
                </a:lnTo>
                <a:lnTo>
                  <a:pt x="12192000" y="3468914"/>
                </a:lnTo>
                <a:lnTo>
                  <a:pt x="0" y="34689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162050" y="1943100"/>
            <a:ext cx="1600200" cy="1600200"/>
          </a:xfrm>
          <a:custGeom>
            <a:avLst/>
            <a:gdLst>
              <a:gd name="connsiteX0" fmla="*/ 800100 w 1600200"/>
              <a:gd name="connsiteY0" fmla="*/ 0 h 1600200"/>
              <a:gd name="connsiteX1" fmla="*/ 1600200 w 1600200"/>
              <a:gd name="connsiteY1" fmla="*/ 800100 h 1600200"/>
              <a:gd name="connsiteX2" fmla="*/ 800100 w 1600200"/>
              <a:gd name="connsiteY2" fmla="*/ 1600200 h 1600200"/>
              <a:gd name="connsiteX3" fmla="*/ 0 w 1600200"/>
              <a:gd name="connsiteY3" fmla="*/ 800100 h 1600200"/>
              <a:gd name="connsiteX4" fmla="*/ 800100 w 16002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>
                <a:moveTo>
                  <a:pt x="800100" y="0"/>
                </a:moveTo>
                <a:cubicBezTo>
                  <a:pt x="1241983" y="0"/>
                  <a:pt x="1600200" y="358217"/>
                  <a:pt x="1600200" y="800100"/>
                </a:cubicBezTo>
                <a:cubicBezTo>
                  <a:pt x="1600200" y="1241983"/>
                  <a:pt x="1241983" y="1600200"/>
                  <a:pt x="800100" y="1600200"/>
                </a:cubicBezTo>
                <a:cubicBezTo>
                  <a:pt x="358217" y="1600200"/>
                  <a:pt x="0" y="1241983"/>
                  <a:pt x="0" y="800100"/>
                </a:cubicBezTo>
                <a:cubicBezTo>
                  <a:pt x="0" y="358217"/>
                  <a:pt x="358217" y="0"/>
                  <a:pt x="800100" y="0"/>
                </a:cubicBez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162050" y="4171950"/>
            <a:ext cx="1600200" cy="1600200"/>
          </a:xfrm>
          <a:custGeom>
            <a:avLst/>
            <a:gdLst>
              <a:gd name="connsiteX0" fmla="*/ 800100 w 1600200"/>
              <a:gd name="connsiteY0" fmla="*/ 0 h 1600200"/>
              <a:gd name="connsiteX1" fmla="*/ 1600200 w 1600200"/>
              <a:gd name="connsiteY1" fmla="*/ 800100 h 1600200"/>
              <a:gd name="connsiteX2" fmla="*/ 800100 w 1600200"/>
              <a:gd name="connsiteY2" fmla="*/ 1600200 h 1600200"/>
              <a:gd name="connsiteX3" fmla="*/ 0 w 1600200"/>
              <a:gd name="connsiteY3" fmla="*/ 800100 h 1600200"/>
              <a:gd name="connsiteX4" fmla="*/ 800100 w 16002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>
                <a:moveTo>
                  <a:pt x="800100" y="0"/>
                </a:moveTo>
                <a:cubicBezTo>
                  <a:pt x="1241983" y="0"/>
                  <a:pt x="1600200" y="358217"/>
                  <a:pt x="1600200" y="800100"/>
                </a:cubicBezTo>
                <a:cubicBezTo>
                  <a:pt x="1600200" y="1241983"/>
                  <a:pt x="1241983" y="1600200"/>
                  <a:pt x="800100" y="1600200"/>
                </a:cubicBezTo>
                <a:cubicBezTo>
                  <a:pt x="358217" y="1600200"/>
                  <a:pt x="0" y="1241983"/>
                  <a:pt x="0" y="800100"/>
                </a:cubicBezTo>
                <a:cubicBezTo>
                  <a:pt x="0" y="358217"/>
                  <a:pt x="358217" y="0"/>
                  <a:pt x="800100" y="0"/>
                </a:cubicBez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941929" y="4171950"/>
            <a:ext cx="1600200" cy="1600200"/>
          </a:xfrm>
          <a:custGeom>
            <a:avLst/>
            <a:gdLst>
              <a:gd name="connsiteX0" fmla="*/ 800100 w 1600200"/>
              <a:gd name="connsiteY0" fmla="*/ 0 h 1600200"/>
              <a:gd name="connsiteX1" fmla="*/ 1600200 w 1600200"/>
              <a:gd name="connsiteY1" fmla="*/ 800100 h 1600200"/>
              <a:gd name="connsiteX2" fmla="*/ 800100 w 1600200"/>
              <a:gd name="connsiteY2" fmla="*/ 1600200 h 1600200"/>
              <a:gd name="connsiteX3" fmla="*/ 0 w 1600200"/>
              <a:gd name="connsiteY3" fmla="*/ 800100 h 1600200"/>
              <a:gd name="connsiteX4" fmla="*/ 800100 w 16002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>
                <a:moveTo>
                  <a:pt x="800100" y="0"/>
                </a:moveTo>
                <a:cubicBezTo>
                  <a:pt x="1241983" y="0"/>
                  <a:pt x="1600200" y="358217"/>
                  <a:pt x="1600200" y="800100"/>
                </a:cubicBezTo>
                <a:cubicBezTo>
                  <a:pt x="1600200" y="1241983"/>
                  <a:pt x="1241983" y="1600200"/>
                  <a:pt x="800100" y="1600200"/>
                </a:cubicBezTo>
                <a:cubicBezTo>
                  <a:pt x="358217" y="1600200"/>
                  <a:pt x="0" y="1241983"/>
                  <a:pt x="0" y="800100"/>
                </a:cubicBezTo>
                <a:cubicBezTo>
                  <a:pt x="0" y="358217"/>
                  <a:pt x="358217" y="0"/>
                  <a:pt x="800100" y="0"/>
                </a:cubicBez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941929" y="1943100"/>
            <a:ext cx="1600200" cy="1600200"/>
          </a:xfrm>
          <a:custGeom>
            <a:avLst/>
            <a:gdLst>
              <a:gd name="connsiteX0" fmla="*/ 800100 w 1600200"/>
              <a:gd name="connsiteY0" fmla="*/ 0 h 1600200"/>
              <a:gd name="connsiteX1" fmla="*/ 1600200 w 1600200"/>
              <a:gd name="connsiteY1" fmla="*/ 800100 h 1600200"/>
              <a:gd name="connsiteX2" fmla="*/ 800100 w 1600200"/>
              <a:gd name="connsiteY2" fmla="*/ 1600200 h 1600200"/>
              <a:gd name="connsiteX3" fmla="*/ 0 w 1600200"/>
              <a:gd name="connsiteY3" fmla="*/ 800100 h 1600200"/>
              <a:gd name="connsiteX4" fmla="*/ 800100 w 1600200"/>
              <a:gd name="connsiteY4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>
                <a:moveTo>
                  <a:pt x="800100" y="0"/>
                </a:moveTo>
                <a:cubicBezTo>
                  <a:pt x="1241983" y="0"/>
                  <a:pt x="1600200" y="358217"/>
                  <a:pt x="1600200" y="800100"/>
                </a:cubicBezTo>
                <a:cubicBezTo>
                  <a:pt x="1600200" y="1241983"/>
                  <a:pt x="1241983" y="1600200"/>
                  <a:pt x="800100" y="1600200"/>
                </a:cubicBezTo>
                <a:cubicBezTo>
                  <a:pt x="358217" y="1600200"/>
                  <a:pt x="0" y="1241983"/>
                  <a:pt x="0" y="800100"/>
                </a:cubicBezTo>
                <a:cubicBezTo>
                  <a:pt x="0" y="358217"/>
                  <a:pt x="358217" y="0"/>
                  <a:pt x="800100" y="0"/>
                </a:cubicBez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95301" y="2247900"/>
            <a:ext cx="1295400" cy="1295400"/>
          </a:xfrm>
          <a:custGeom>
            <a:avLst/>
            <a:gdLst>
              <a:gd name="connsiteX0" fmla="*/ 0 w 1295400"/>
              <a:gd name="connsiteY0" fmla="*/ 0 h 1295400"/>
              <a:gd name="connsiteX1" fmla="*/ 1295400 w 1295400"/>
              <a:gd name="connsiteY1" fmla="*/ 0 h 1295400"/>
              <a:gd name="connsiteX2" fmla="*/ 1295400 w 1295400"/>
              <a:gd name="connsiteY2" fmla="*/ 1295400 h 1295400"/>
              <a:gd name="connsiteX3" fmla="*/ 0 w 1295400"/>
              <a:gd name="connsiteY3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495301" y="4419600"/>
            <a:ext cx="1295400" cy="1295400"/>
          </a:xfrm>
          <a:custGeom>
            <a:avLst/>
            <a:gdLst>
              <a:gd name="connsiteX0" fmla="*/ 0 w 1295400"/>
              <a:gd name="connsiteY0" fmla="*/ 0 h 1295400"/>
              <a:gd name="connsiteX1" fmla="*/ 1295400 w 1295400"/>
              <a:gd name="connsiteY1" fmla="*/ 0 h 1295400"/>
              <a:gd name="connsiteX2" fmla="*/ 1295400 w 1295400"/>
              <a:gd name="connsiteY2" fmla="*/ 1295400 h 1295400"/>
              <a:gd name="connsiteX3" fmla="*/ 0 w 1295400"/>
              <a:gd name="connsiteY3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4362886" y="2247900"/>
            <a:ext cx="1295400" cy="1295400"/>
          </a:xfrm>
          <a:custGeom>
            <a:avLst/>
            <a:gdLst>
              <a:gd name="connsiteX0" fmla="*/ 0 w 1295400"/>
              <a:gd name="connsiteY0" fmla="*/ 0 h 1295400"/>
              <a:gd name="connsiteX1" fmla="*/ 1295400 w 1295400"/>
              <a:gd name="connsiteY1" fmla="*/ 0 h 1295400"/>
              <a:gd name="connsiteX2" fmla="*/ 1295400 w 1295400"/>
              <a:gd name="connsiteY2" fmla="*/ 1295400 h 1295400"/>
              <a:gd name="connsiteX3" fmla="*/ 0 w 1295400"/>
              <a:gd name="connsiteY3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4362886" y="4419600"/>
            <a:ext cx="1295400" cy="1295400"/>
          </a:xfrm>
          <a:custGeom>
            <a:avLst/>
            <a:gdLst>
              <a:gd name="connsiteX0" fmla="*/ 0 w 1295400"/>
              <a:gd name="connsiteY0" fmla="*/ 0 h 1295400"/>
              <a:gd name="connsiteX1" fmla="*/ 1295400 w 1295400"/>
              <a:gd name="connsiteY1" fmla="*/ 0 h 1295400"/>
              <a:gd name="connsiteX2" fmla="*/ 1295400 w 1295400"/>
              <a:gd name="connsiteY2" fmla="*/ 1295400 h 1295400"/>
              <a:gd name="connsiteX3" fmla="*/ 0 w 1295400"/>
              <a:gd name="connsiteY3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8349158" y="2247900"/>
            <a:ext cx="1295400" cy="1295400"/>
          </a:xfrm>
          <a:custGeom>
            <a:avLst/>
            <a:gdLst>
              <a:gd name="connsiteX0" fmla="*/ 0 w 1295400"/>
              <a:gd name="connsiteY0" fmla="*/ 0 h 1295400"/>
              <a:gd name="connsiteX1" fmla="*/ 1295400 w 1295400"/>
              <a:gd name="connsiteY1" fmla="*/ 0 h 1295400"/>
              <a:gd name="connsiteX2" fmla="*/ 1295400 w 1295400"/>
              <a:gd name="connsiteY2" fmla="*/ 1295400 h 1295400"/>
              <a:gd name="connsiteX3" fmla="*/ 0 w 1295400"/>
              <a:gd name="connsiteY3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8"/>
          </p:nvPr>
        </p:nvSpPr>
        <p:spPr>
          <a:xfrm>
            <a:off x="8349158" y="4419600"/>
            <a:ext cx="1295400" cy="1295400"/>
          </a:xfrm>
          <a:custGeom>
            <a:avLst/>
            <a:gdLst>
              <a:gd name="connsiteX0" fmla="*/ 0 w 1295400"/>
              <a:gd name="connsiteY0" fmla="*/ 0 h 1295400"/>
              <a:gd name="connsiteX1" fmla="*/ 1295400 w 1295400"/>
              <a:gd name="connsiteY1" fmla="*/ 0 h 1295400"/>
              <a:gd name="connsiteX2" fmla="*/ 1295400 w 1295400"/>
              <a:gd name="connsiteY2" fmla="*/ 1295400 h 1295400"/>
              <a:gd name="connsiteX3" fmla="*/ 0 w 1295400"/>
              <a:gd name="connsiteY3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400" h="1295400">
                <a:moveTo>
                  <a:pt x="0" y="0"/>
                </a:moveTo>
                <a:lnTo>
                  <a:pt x="1295400" y="0"/>
                </a:lnTo>
                <a:lnTo>
                  <a:pt x="1295400" y="1295400"/>
                </a:lnTo>
                <a:lnTo>
                  <a:pt x="0" y="12954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2095500"/>
            <a:ext cx="6305550" cy="3733800"/>
          </a:xfrm>
          <a:custGeom>
            <a:avLst/>
            <a:gdLst>
              <a:gd name="connsiteX0" fmla="*/ 0 w 2725041"/>
              <a:gd name="connsiteY0" fmla="*/ 0 h 2866905"/>
              <a:gd name="connsiteX1" fmla="*/ 2725041 w 2725041"/>
              <a:gd name="connsiteY1" fmla="*/ 0 h 2866905"/>
              <a:gd name="connsiteX2" fmla="*/ 2725041 w 2725041"/>
              <a:gd name="connsiteY2" fmla="*/ 2866905 h 2866905"/>
              <a:gd name="connsiteX3" fmla="*/ 0 w 2725041"/>
              <a:gd name="connsiteY3" fmla="*/ 2866905 h 286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5041" h="2866905">
                <a:moveTo>
                  <a:pt x="0" y="0"/>
                </a:moveTo>
                <a:lnTo>
                  <a:pt x="2725041" y="0"/>
                </a:lnTo>
                <a:lnTo>
                  <a:pt x="2725041" y="2866905"/>
                </a:lnTo>
                <a:lnTo>
                  <a:pt x="0" y="286690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4438649" cy="6858000"/>
          </a:xfrm>
          <a:custGeom>
            <a:avLst/>
            <a:gdLst>
              <a:gd name="connsiteX0" fmla="*/ 0 w 4438649"/>
              <a:gd name="connsiteY0" fmla="*/ 0 h 6858000"/>
              <a:gd name="connsiteX1" fmla="*/ 4438649 w 4438649"/>
              <a:gd name="connsiteY1" fmla="*/ 0 h 6858000"/>
              <a:gd name="connsiteX2" fmla="*/ 4438649 w 4438649"/>
              <a:gd name="connsiteY2" fmla="*/ 6858000 h 6858000"/>
              <a:gd name="connsiteX3" fmla="*/ 0 w 44386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8649" h="6858000">
                <a:moveTo>
                  <a:pt x="0" y="0"/>
                </a:moveTo>
                <a:lnTo>
                  <a:pt x="4438649" y="0"/>
                </a:lnTo>
                <a:lnTo>
                  <a:pt x="4438649" y="6858000"/>
                </a:lnTo>
                <a:lnTo>
                  <a:pt x="0" y="6858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8986674" y="-1158427"/>
            <a:ext cx="2758861" cy="2758861"/>
          </a:xfrm>
          <a:custGeom>
            <a:avLst/>
            <a:gdLst>
              <a:gd name="connsiteX0" fmla="*/ 1379431 w 2758861"/>
              <a:gd name="connsiteY0" fmla="*/ 0 h 2758861"/>
              <a:gd name="connsiteX1" fmla="*/ 2758861 w 2758861"/>
              <a:gd name="connsiteY1" fmla="*/ 1379431 h 2758861"/>
              <a:gd name="connsiteX2" fmla="*/ 1379431 w 2758861"/>
              <a:gd name="connsiteY2" fmla="*/ 2758861 h 2758861"/>
              <a:gd name="connsiteX3" fmla="*/ 0 w 2758861"/>
              <a:gd name="connsiteY3" fmla="*/ 1379431 h 275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8861" h="2758861">
                <a:moveTo>
                  <a:pt x="1379431" y="0"/>
                </a:moveTo>
                <a:lnTo>
                  <a:pt x="2758861" y="1379431"/>
                </a:lnTo>
                <a:lnTo>
                  <a:pt x="1379431" y="2758861"/>
                </a:lnTo>
                <a:lnTo>
                  <a:pt x="0" y="137943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8986674" y="2033950"/>
            <a:ext cx="2758861" cy="2758861"/>
          </a:xfrm>
          <a:custGeom>
            <a:avLst/>
            <a:gdLst>
              <a:gd name="connsiteX0" fmla="*/ 1379431 w 2758861"/>
              <a:gd name="connsiteY0" fmla="*/ 0 h 2758861"/>
              <a:gd name="connsiteX1" fmla="*/ 2758861 w 2758861"/>
              <a:gd name="connsiteY1" fmla="*/ 1379431 h 2758861"/>
              <a:gd name="connsiteX2" fmla="*/ 1379431 w 2758861"/>
              <a:gd name="connsiteY2" fmla="*/ 2758861 h 2758861"/>
              <a:gd name="connsiteX3" fmla="*/ 0 w 2758861"/>
              <a:gd name="connsiteY3" fmla="*/ 1379431 h 275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8861" h="2758861">
                <a:moveTo>
                  <a:pt x="1379431" y="0"/>
                </a:moveTo>
                <a:lnTo>
                  <a:pt x="2758861" y="1379431"/>
                </a:lnTo>
                <a:lnTo>
                  <a:pt x="1379431" y="2758861"/>
                </a:lnTo>
                <a:lnTo>
                  <a:pt x="0" y="137943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2"/>
          </p:nvPr>
        </p:nvSpPr>
        <p:spPr>
          <a:xfrm>
            <a:off x="8986674" y="5257567"/>
            <a:ext cx="2758861" cy="2758861"/>
          </a:xfrm>
          <a:custGeom>
            <a:avLst/>
            <a:gdLst>
              <a:gd name="connsiteX0" fmla="*/ 1379431 w 2758861"/>
              <a:gd name="connsiteY0" fmla="*/ 0 h 2758861"/>
              <a:gd name="connsiteX1" fmla="*/ 2758861 w 2758861"/>
              <a:gd name="connsiteY1" fmla="*/ 1379431 h 2758861"/>
              <a:gd name="connsiteX2" fmla="*/ 1379431 w 2758861"/>
              <a:gd name="connsiteY2" fmla="*/ 2758861 h 2758861"/>
              <a:gd name="connsiteX3" fmla="*/ 0 w 2758861"/>
              <a:gd name="connsiteY3" fmla="*/ 1379431 h 275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8861" h="2758861">
                <a:moveTo>
                  <a:pt x="1379431" y="0"/>
                </a:moveTo>
                <a:lnTo>
                  <a:pt x="2758861" y="1379431"/>
                </a:lnTo>
                <a:lnTo>
                  <a:pt x="1379431" y="2758861"/>
                </a:lnTo>
                <a:lnTo>
                  <a:pt x="0" y="137943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7339324" y="3630140"/>
            <a:ext cx="2758861" cy="2758861"/>
          </a:xfrm>
          <a:custGeom>
            <a:avLst/>
            <a:gdLst>
              <a:gd name="connsiteX0" fmla="*/ 1379431 w 2758861"/>
              <a:gd name="connsiteY0" fmla="*/ 0 h 2758861"/>
              <a:gd name="connsiteX1" fmla="*/ 2758861 w 2758861"/>
              <a:gd name="connsiteY1" fmla="*/ 1379431 h 2758861"/>
              <a:gd name="connsiteX2" fmla="*/ 1379431 w 2758861"/>
              <a:gd name="connsiteY2" fmla="*/ 2758861 h 2758861"/>
              <a:gd name="connsiteX3" fmla="*/ 0 w 2758861"/>
              <a:gd name="connsiteY3" fmla="*/ 1379431 h 275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8861" h="2758861">
                <a:moveTo>
                  <a:pt x="1379431" y="0"/>
                </a:moveTo>
                <a:lnTo>
                  <a:pt x="2758861" y="1379431"/>
                </a:lnTo>
                <a:lnTo>
                  <a:pt x="1379431" y="2758861"/>
                </a:lnTo>
                <a:lnTo>
                  <a:pt x="0" y="137943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7339324" y="437763"/>
            <a:ext cx="2758861" cy="2758861"/>
          </a:xfrm>
          <a:custGeom>
            <a:avLst/>
            <a:gdLst>
              <a:gd name="connsiteX0" fmla="*/ 1379431 w 2758861"/>
              <a:gd name="connsiteY0" fmla="*/ 0 h 2758861"/>
              <a:gd name="connsiteX1" fmla="*/ 2758861 w 2758861"/>
              <a:gd name="connsiteY1" fmla="*/ 1379431 h 2758861"/>
              <a:gd name="connsiteX2" fmla="*/ 1379431 w 2758861"/>
              <a:gd name="connsiteY2" fmla="*/ 2758861 h 2758861"/>
              <a:gd name="connsiteX3" fmla="*/ 0 w 2758861"/>
              <a:gd name="connsiteY3" fmla="*/ 1379431 h 275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8861" h="2758861">
                <a:moveTo>
                  <a:pt x="1379431" y="0"/>
                </a:moveTo>
                <a:lnTo>
                  <a:pt x="2758861" y="1379431"/>
                </a:lnTo>
                <a:lnTo>
                  <a:pt x="1379431" y="2758861"/>
                </a:lnTo>
                <a:lnTo>
                  <a:pt x="0" y="137943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5"/>
          </p:nvPr>
        </p:nvSpPr>
        <p:spPr>
          <a:xfrm>
            <a:off x="10655701" y="437763"/>
            <a:ext cx="2758861" cy="2758861"/>
          </a:xfrm>
          <a:custGeom>
            <a:avLst/>
            <a:gdLst>
              <a:gd name="connsiteX0" fmla="*/ 1379430 w 2758861"/>
              <a:gd name="connsiteY0" fmla="*/ 0 h 2758861"/>
              <a:gd name="connsiteX1" fmla="*/ 2758861 w 2758861"/>
              <a:gd name="connsiteY1" fmla="*/ 1379431 h 2758861"/>
              <a:gd name="connsiteX2" fmla="*/ 1379430 w 2758861"/>
              <a:gd name="connsiteY2" fmla="*/ 2758861 h 2758861"/>
              <a:gd name="connsiteX3" fmla="*/ 0 w 2758861"/>
              <a:gd name="connsiteY3" fmla="*/ 1379431 h 275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8861" h="2758861">
                <a:moveTo>
                  <a:pt x="1379430" y="0"/>
                </a:moveTo>
                <a:lnTo>
                  <a:pt x="2758861" y="1379431"/>
                </a:lnTo>
                <a:lnTo>
                  <a:pt x="1379430" y="2758861"/>
                </a:lnTo>
                <a:lnTo>
                  <a:pt x="0" y="137943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6"/>
          </p:nvPr>
        </p:nvSpPr>
        <p:spPr>
          <a:xfrm>
            <a:off x="10655701" y="3661379"/>
            <a:ext cx="2758861" cy="2758861"/>
          </a:xfrm>
          <a:custGeom>
            <a:avLst/>
            <a:gdLst>
              <a:gd name="connsiteX0" fmla="*/ 1379430 w 2758861"/>
              <a:gd name="connsiteY0" fmla="*/ 0 h 2758861"/>
              <a:gd name="connsiteX1" fmla="*/ 2758861 w 2758861"/>
              <a:gd name="connsiteY1" fmla="*/ 1379431 h 2758861"/>
              <a:gd name="connsiteX2" fmla="*/ 1379430 w 2758861"/>
              <a:gd name="connsiteY2" fmla="*/ 2758861 h 2758861"/>
              <a:gd name="connsiteX3" fmla="*/ 0 w 2758861"/>
              <a:gd name="connsiteY3" fmla="*/ 1379431 h 275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8861" h="2758861">
                <a:moveTo>
                  <a:pt x="1379430" y="0"/>
                </a:moveTo>
                <a:lnTo>
                  <a:pt x="2758861" y="1379431"/>
                </a:lnTo>
                <a:lnTo>
                  <a:pt x="1379430" y="2758861"/>
                </a:lnTo>
                <a:lnTo>
                  <a:pt x="0" y="137943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5691975" y="2033951"/>
            <a:ext cx="2758861" cy="2758861"/>
          </a:xfrm>
          <a:custGeom>
            <a:avLst/>
            <a:gdLst>
              <a:gd name="connsiteX0" fmla="*/ 1379431 w 2758861"/>
              <a:gd name="connsiteY0" fmla="*/ 0 h 2758861"/>
              <a:gd name="connsiteX1" fmla="*/ 2758861 w 2758861"/>
              <a:gd name="connsiteY1" fmla="*/ 1379431 h 2758861"/>
              <a:gd name="connsiteX2" fmla="*/ 1379431 w 2758861"/>
              <a:gd name="connsiteY2" fmla="*/ 2758861 h 2758861"/>
              <a:gd name="connsiteX3" fmla="*/ 0 w 2758861"/>
              <a:gd name="connsiteY3" fmla="*/ 1379431 h 275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8861" h="2758861">
                <a:moveTo>
                  <a:pt x="1379431" y="0"/>
                </a:moveTo>
                <a:lnTo>
                  <a:pt x="2758861" y="1379431"/>
                </a:lnTo>
                <a:lnTo>
                  <a:pt x="1379431" y="2758861"/>
                </a:lnTo>
                <a:lnTo>
                  <a:pt x="0" y="1379431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383460" y="0"/>
            <a:ext cx="3091543" cy="3121894"/>
          </a:xfrm>
          <a:custGeom>
            <a:avLst/>
            <a:gdLst>
              <a:gd name="connsiteX0" fmla="*/ 3091543 w 3091543"/>
              <a:gd name="connsiteY0" fmla="*/ 0 h 3121894"/>
              <a:gd name="connsiteX1" fmla="*/ 3091543 w 3091543"/>
              <a:gd name="connsiteY1" fmla="*/ 2293518 h 3121894"/>
              <a:gd name="connsiteX2" fmla="*/ 0 w 3091543"/>
              <a:gd name="connsiteY2" fmla="*/ 3121894 h 3121894"/>
              <a:gd name="connsiteX3" fmla="*/ 0 w 3091543"/>
              <a:gd name="connsiteY3" fmla="*/ 0 h 312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1543" h="3121894">
                <a:moveTo>
                  <a:pt x="3091543" y="0"/>
                </a:moveTo>
                <a:lnTo>
                  <a:pt x="3091543" y="2293518"/>
                </a:lnTo>
                <a:lnTo>
                  <a:pt x="0" y="3121894"/>
                </a:lnTo>
                <a:lnTo>
                  <a:pt x="0" y="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83458" y="2628792"/>
            <a:ext cx="3091544" cy="4229209"/>
          </a:xfrm>
          <a:custGeom>
            <a:avLst/>
            <a:gdLst>
              <a:gd name="connsiteX0" fmla="*/ 3091544 w 3091544"/>
              <a:gd name="connsiteY0" fmla="*/ 0 h 4229209"/>
              <a:gd name="connsiteX1" fmla="*/ 3091544 w 3091544"/>
              <a:gd name="connsiteY1" fmla="*/ 4229209 h 4229209"/>
              <a:gd name="connsiteX2" fmla="*/ 0 w 3091544"/>
              <a:gd name="connsiteY2" fmla="*/ 4229208 h 4229209"/>
              <a:gd name="connsiteX3" fmla="*/ 1 w 3091544"/>
              <a:gd name="connsiteY3" fmla="*/ 828376 h 422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1544" h="4229209">
                <a:moveTo>
                  <a:pt x="3091544" y="0"/>
                </a:moveTo>
                <a:lnTo>
                  <a:pt x="3091544" y="4229209"/>
                </a:lnTo>
                <a:lnTo>
                  <a:pt x="0" y="4229208"/>
                </a:lnTo>
                <a:lnTo>
                  <a:pt x="1" y="828376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858458" y="3773068"/>
            <a:ext cx="3091544" cy="3084933"/>
          </a:xfrm>
          <a:custGeom>
            <a:avLst/>
            <a:gdLst>
              <a:gd name="connsiteX0" fmla="*/ 3091543 w 3091544"/>
              <a:gd name="connsiteY0" fmla="*/ 0 h 3084933"/>
              <a:gd name="connsiteX1" fmla="*/ 3091544 w 3091544"/>
              <a:gd name="connsiteY1" fmla="*/ 3084933 h 3084933"/>
              <a:gd name="connsiteX2" fmla="*/ 1 w 3091544"/>
              <a:gd name="connsiteY2" fmla="*/ 3084933 h 3084933"/>
              <a:gd name="connsiteX3" fmla="*/ 0 w 3091544"/>
              <a:gd name="connsiteY3" fmla="*/ 828377 h 308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1544" h="3084933">
                <a:moveTo>
                  <a:pt x="3091543" y="0"/>
                </a:moveTo>
                <a:lnTo>
                  <a:pt x="3091544" y="3084933"/>
                </a:lnTo>
                <a:lnTo>
                  <a:pt x="1" y="3084933"/>
                </a:lnTo>
                <a:lnTo>
                  <a:pt x="0" y="828377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858460" y="0"/>
            <a:ext cx="3091544" cy="4266170"/>
          </a:xfrm>
          <a:custGeom>
            <a:avLst/>
            <a:gdLst>
              <a:gd name="connsiteX0" fmla="*/ 3091543 w 3091544"/>
              <a:gd name="connsiteY0" fmla="*/ 0 h 4266170"/>
              <a:gd name="connsiteX1" fmla="*/ 3091544 w 3091544"/>
              <a:gd name="connsiteY1" fmla="*/ 3437794 h 4266170"/>
              <a:gd name="connsiteX2" fmla="*/ 0 w 3091544"/>
              <a:gd name="connsiteY2" fmla="*/ 4266170 h 4266170"/>
              <a:gd name="connsiteX3" fmla="*/ 0 w 3091544"/>
              <a:gd name="connsiteY3" fmla="*/ 0 h 426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1544" h="4266170">
                <a:moveTo>
                  <a:pt x="3091543" y="0"/>
                </a:moveTo>
                <a:lnTo>
                  <a:pt x="3091544" y="3437794"/>
                </a:lnTo>
                <a:lnTo>
                  <a:pt x="0" y="4266170"/>
                </a:lnTo>
                <a:lnTo>
                  <a:pt x="0" y="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1905000"/>
            <a:ext cx="3048000" cy="4171950"/>
          </a:xfrm>
          <a:custGeom>
            <a:avLst/>
            <a:gdLst>
              <a:gd name="connsiteX0" fmla="*/ 0 w 3048000"/>
              <a:gd name="connsiteY0" fmla="*/ 0 h 4171950"/>
              <a:gd name="connsiteX1" fmla="*/ 3048000 w 3048000"/>
              <a:gd name="connsiteY1" fmla="*/ 0 h 4171950"/>
              <a:gd name="connsiteX2" fmla="*/ 3048000 w 3048000"/>
              <a:gd name="connsiteY2" fmla="*/ 4171950 h 4171950"/>
              <a:gd name="connsiteX3" fmla="*/ 0 w 3048000"/>
              <a:gd name="connsiteY3" fmla="*/ 4171950 h 417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4171950">
                <a:moveTo>
                  <a:pt x="0" y="0"/>
                </a:moveTo>
                <a:lnTo>
                  <a:pt x="3048000" y="0"/>
                </a:lnTo>
                <a:lnTo>
                  <a:pt x="3048000" y="4171950"/>
                </a:lnTo>
                <a:lnTo>
                  <a:pt x="0" y="41719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3048000" y="1905000"/>
            <a:ext cx="3048000" cy="4171950"/>
          </a:xfrm>
          <a:custGeom>
            <a:avLst/>
            <a:gdLst>
              <a:gd name="connsiteX0" fmla="*/ 0 w 3048000"/>
              <a:gd name="connsiteY0" fmla="*/ 0 h 4171950"/>
              <a:gd name="connsiteX1" fmla="*/ 3048000 w 3048000"/>
              <a:gd name="connsiteY1" fmla="*/ 0 h 4171950"/>
              <a:gd name="connsiteX2" fmla="*/ 3048000 w 3048000"/>
              <a:gd name="connsiteY2" fmla="*/ 4171950 h 4171950"/>
              <a:gd name="connsiteX3" fmla="*/ 0 w 3048000"/>
              <a:gd name="connsiteY3" fmla="*/ 4171950 h 417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4171950">
                <a:moveTo>
                  <a:pt x="0" y="0"/>
                </a:moveTo>
                <a:lnTo>
                  <a:pt x="3048000" y="0"/>
                </a:lnTo>
                <a:lnTo>
                  <a:pt x="3048000" y="4171950"/>
                </a:lnTo>
                <a:lnTo>
                  <a:pt x="0" y="41719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096000" y="1905000"/>
            <a:ext cx="3048000" cy="4171950"/>
          </a:xfrm>
          <a:custGeom>
            <a:avLst/>
            <a:gdLst>
              <a:gd name="connsiteX0" fmla="*/ 0 w 3048000"/>
              <a:gd name="connsiteY0" fmla="*/ 0 h 4171950"/>
              <a:gd name="connsiteX1" fmla="*/ 3048000 w 3048000"/>
              <a:gd name="connsiteY1" fmla="*/ 0 h 4171950"/>
              <a:gd name="connsiteX2" fmla="*/ 3048000 w 3048000"/>
              <a:gd name="connsiteY2" fmla="*/ 4171950 h 4171950"/>
              <a:gd name="connsiteX3" fmla="*/ 0 w 3048000"/>
              <a:gd name="connsiteY3" fmla="*/ 4171950 h 417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4171950">
                <a:moveTo>
                  <a:pt x="0" y="0"/>
                </a:moveTo>
                <a:lnTo>
                  <a:pt x="3048000" y="0"/>
                </a:lnTo>
                <a:lnTo>
                  <a:pt x="3048000" y="4171950"/>
                </a:lnTo>
                <a:lnTo>
                  <a:pt x="0" y="41719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9144000" y="1905000"/>
            <a:ext cx="3048000" cy="4171950"/>
          </a:xfrm>
          <a:custGeom>
            <a:avLst/>
            <a:gdLst>
              <a:gd name="connsiteX0" fmla="*/ 0 w 3048000"/>
              <a:gd name="connsiteY0" fmla="*/ 0 h 4171950"/>
              <a:gd name="connsiteX1" fmla="*/ 3048000 w 3048000"/>
              <a:gd name="connsiteY1" fmla="*/ 0 h 4171950"/>
              <a:gd name="connsiteX2" fmla="*/ 3048000 w 3048000"/>
              <a:gd name="connsiteY2" fmla="*/ 4171950 h 4171950"/>
              <a:gd name="connsiteX3" fmla="*/ 0 w 3048000"/>
              <a:gd name="connsiteY3" fmla="*/ 4171950 h 417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4171950">
                <a:moveTo>
                  <a:pt x="0" y="0"/>
                </a:moveTo>
                <a:lnTo>
                  <a:pt x="3048000" y="0"/>
                </a:lnTo>
                <a:lnTo>
                  <a:pt x="3048000" y="4171950"/>
                </a:lnTo>
                <a:lnTo>
                  <a:pt x="0" y="41719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03424" y="1901371"/>
            <a:ext cx="4499429" cy="4644572"/>
          </a:xfrm>
          <a:custGeom>
            <a:avLst/>
            <a:gdLst>
              <a:gd name="connsiteX0" fmla="*/ 0 w 4499429"/>
              <a:gd name="connsiteY0" fmla="*/ 0 h 4644572"/>
              <a:gd name="connsiteX1" fmla="*/ 4499429 w 4499429"/>
              <a:gd name="connsiteY1" fmla="*/ 0 h 4644572"/>
              <a:gd name="connsiteX2" fmla="*/ 4499429 w 4499429"/>
              <a:gd name="connsiteY2" fmla="*/ 4644572 h 4644572"/>
              <a:gd name="connsiteX3" fmla="*/ 0 w 4499429"/>
              <a:gd name="connsiteY3" fmla="*/ 4644572 h 464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9429" h="4644572">
                <a:moveTo>
                  <a:pt x="0" y="0"/>
                </a:moveTo>
                <a:lnTo>
                  <a:pt x="4499429" y="0"/>
                </a:lnTo>
                <a:lnTo>
                  <a:pt x="4499429" y="4644572"/>
                </a:lnTo>
                <a:lnTo>
                  <a:pt x="0" y="4644572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4802853" y="4223657"/>
            <a:ext cx="2360990" cy="2322286"/>
          </a:xfrm>
          <a:custGeom>
            <a:avLst/>
            <a:gdLst>
              <a:gd name="connsiteX0" fmla="*/ 0 w 2360990"/>
              <a:gd name="connsiteY0" fmla="*/ 0 h 2322286"/>
              <a:gd name="connsiteX1" fmla="*/ 2360990 w 2360990"/>
              <a:gd name="connsiteY1" fmla="*/ 0 h 2322286"/>
              <a:gd name="connsiteX2" fmla="*/ 2360990 w 2360990"/>
              <a:gd name="connsiteY2" fmla="*/ 2322286 h 2322286"/>
              <a:gd name="connsiteX3" fmla="*/ 0 w 2360990"/>
              <a:gd name="connsiteY3" fmla="*/ 2322286 h 232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0990" h="2322286">
                <a:moveTo>
                  <a:pt x="0" y="0"/>
                </a:moveTo>
                <a:lnTo>
                  <a:pt x="2360990" y="0"/>
                </a:lnTo>
                <a:lnTo>
                  <a:pt x="2360990" y="2322286"/>
                </a:lnTo>
                <a:lnTo>
                  <a:pt x="0" y="2322286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7163843" y="4223657"/>
            <a:ext cx="2360990" cy="2322286"/>
          </a:xfrm>
          <a:custGeom>
            <a:avLst/>
            <a:gdLst>
              <a:gd name="connsiteX0" fmla="*/ 0 w 2360990"/>
              <a:gd name="connsiteY0" fmla="*/ 0 h 2322286"/>
              <a:gd name="connsiteX1" fmla="*/ 2360990 w 2360990"/>
              <a:gd name="connsiteY1" fmla="*/ 0 h 2322286"/>
              <a:gd name="connsiteX2" fmla="*/ 2360990 w 2360990"/>
              <a:gd name="connsiteY2" fmla="*/ 2322286 h 2322286"/>
              <a:gd name="connsiteX3" fmla="*/ 0 w 2360990"/>
              <a:gd name="connsiteY3" fmla="*/ 2322286 h 232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0990" h="2322286">
                <a:moveTo>
                  <a:pt x="0" y="0"/>
                </a:moveTo>
                <a:lnTo>
                  <a:pt x="2360990" y="0"/>
                </a:lnTo>
                <a:lnTo>
                  <a:pt x="2360990" y="2322286"/>
                </a:lnTo>
                <a:lnTo>
                  <a:pt x="0" y="2322286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9524834" y="4223657"/>
            <a:ext cx="2360990" cy="2322286"/>
          </a:xfrm>
          <a:custGeom>
            <a:avLst/>
            <a:gdLst>
              <a:gd name="connsiteX0" fmla="*/ 0 w 2360990"/>
              <a:gd name="connsiteY0" fmla="*/ 0 h 2322286"/>
              <a:gd name="connsiteX1" fmla="*/ 2360990 w 2360990"/>
              <a:gd name="connsiteY1" fmla="*/ 0 h 2322286"/>
              <a:gd name="connsiteX2" fmla="*/ 2360990 w 2360990"/>
              <a:gd name="connsiteY2" fmla="*/ 2322286 h 2322286"/>
              <a:gd name="connsiteX3" fmla="*/ 0 w 2360990"/>
              <a:gd name="connsiteY3" fmla="*/ 2322286 h 232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0990" h="2322286">
                <a:moveTo>
                  <a:pt x="0" y="0"/>
                </a:moveTo>
                <a:lnTo>
                  <a:pt x="2360990" y="0"/>
                </a:lnTo>
                <a:lnTo>
                  <a:pt x="2360990" y="2322286"/>
                </a:lnTo>
                <a:lnTo>
                  <a:pt x="0" y="2322286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7462968" y="928117"/>
            <a:ext cx="3362064" cy="4166399"/>
          </a:xfrm>
          <a:custGeom>
            <a:avLst/>
            <a:gdLst>
              <a:gd name="connsiteX0" fmla="*/ 0 w 3362064"/>
              <a:gd name="connsiteY0" fmla="*/ 0 h 4166399"/>
              <a:gd name="connsiteX1" fmla="*/ 3362064 w 3362064"/>
              <a:gd name="connsiteY1" fmla="*/ 0 h 4166399"/>
              <a:gd name="connsiteX2" fmla="*/ 3362064 w 3362064"/>
              <a:gd name="connsiteY2" fmla="*/ 4166399 h 4166399"/>
              <a:gd name="connsiteX3" fmla="*/ 0 w 3362064"/>
              <a:gd name="connsiteY3" fmla="*/ 4166399 h 416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2064" h="4166399">
                <a:moveTo>
                  <a:pt x="0" y="0"/>
                </a:moveTo>
                <a:lnTo>
                  <a:pt x="3362064" y="0"/>
                </a:lnTo>
                <a:lnTo>
                  <a:pt x="3362064" y="4166399"/>
                </a:lnTo>
                <a:lnTo>
                  <a:pt x="0" y="41663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0" y="2628900"/>
            <a:ext cx="3048000" cy="2114550"/>
          </a:xfrm>
          <a:custGeom>
            <a:avLst/>
            <a:gdLst>
              <a:gd name="connsiteX0" fmla="*/ 0 w 3048000"/>
              <a:gd name="connsiteY0" fmla="*/ 0 h 2114550"/>
              <a:gd name="connsiteX1" fmla="*/ 3048000 w 3048000"/>
              <a:gd name="connsiteY1" fmla="*/ 0 h 2114550"/>
              <a:gd name="connsiteX2" fmla="*/ 3048000 w 3048000"/>
              <a:gd name="connsiteY2" fmla="*/ 2114550 h 2114550"/>
              <a:gd name="connsiteX3" fmla="*/ 0 w 3048000"/>
              <a:gd name="connsiteY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114550">
                <a:moveTo>
                  <a:pt x="0" y="0"/>
                </a:moveTo>
                <a:lnTo>
                  <a:pt x="3048000" y="0"/>
                </a:lnTo>
                <a:lnTo>
                  <a:pt x="3048000" y="2114550"/>
                </a:lnTo>
                <a:lnTo>
                  <a:pt x="0" y="2114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1"/>
          </p:nvPr>
        </p:nvSpPr>
        <p:spPr>
          <a:xfrm>
            <a:off x="3048000" y="2628900"/>
            <a:ext cx="3048000" cy="2114550"/>
          </a:xfrm>
          <a:custGeom>
            <a:avLst/>
            <a:gdLst>
              <a:gd name="connsiteX0" fmla="*/ 0 w 3048000"/>
              <a:gd name="connsiteY0" fmla="*/ 0 h 2114550"/>
              <a:gd name="connsiteX1" fmla="*/ 3048000 w 3048000"/>
              <a:gd name="connsiteY1" fmla="*/ 0 h 2114550"/>
              <a:gd name="connsiteX2" fmla="*/ 3048000 w 3048000"/>
              <a:gd name="connsiteY2" fmla="*/ 2114550 h 2114550"/>
              <a:gd name="connsiteX3" fmla="*/ 0 w 3048000"/>
              <a:gd name="connsiteY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114550">
                <a:moveTo>
                  <a:pt x="0" y="0"/>
                </a:moveTo>
                <a:lnTo>
                  <a:pt x="3048000" y="0"/>
                </a:lnTo>
                <a:lnTo>
                  <a:pt x="3048000" y="2114550"/>
                </a:lnTo>
                <a:lnTo>
                  <a:pt x="0" y="2114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96000" y="2628900"/>
            <a:ext cx="3048000" cy="2114550"/>
          </a:xfrm>
          <a:custGeom>
            <a:avLst/>
            <a:gdLst>
              <a:gd name="connsiteX0" fmla="*/ 0 w 3048000"/>
              <a:gd name="connsiteY0" fmla="*/ 0 h 2114550"/>
              <a:gd name="connsiteX1" fmla="*/ 3048000 w 3048000"/>
              <a:gd name="connsiteY1" fmla="*/ 0 h 2114550"/>
              <a:gd name="connsiteX2" fmla="*/ 3048000 w 3048000"/>
              <a:gd name="connsiteY2" fmla="*/ 2114550 h 2114550"/>
              <a:gd name="connsiteX3" fmla="*/ 0 w 3048000"/>
              <a:gd name="connsiteY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114550">
                <a:moveTo>
                  <a:pt x="0" y="0"/>
                </a:moveTo>
                <a:lnTo>
                  <a:pt x="3048000" y="0"/>
                </a:lnTo>
                <a:lnTo>
                  <a:pt x="3048000" y="2114550"/>
                </a:lnTo>
                <a:lnTo>
                  <a:pt x="0" y="2114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9144000" y="2628900"/>
            <a:ext cx="3048000" cy="2114550"/>
          </a:xfrm>
          <a:custGeom>
            <a:avLst/>
            <a:gdLst>
              <a:gd name="connsiteX0" fmla="*/ 0 w 3048000"/>
              <a:gd name="connsiteY0" fmla="*/ 0 h 2114550"/>
              <a:gd name="connsiteX1" fmla="*/ 3048000 w 3048000"/>
              <a:gd name="connsiteY1" fmla="*/ 0 h 2114550"/>
              <a:gd name="connsiteX2" fmla="*/ 3048000 w 3048000"/>
              <a:gd name="connsiteY2" fmla="*/ 2114550 h 2114550"/>
              <a:gd name="connsiteX3" fmla="*/ 0 w 3048000"/>
              <a:gd name="connsiteY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114550">
                <a:moveTo>
                  <a:pt x="0" y="0"/>
                </a:moveTo>
                <a:lnTo>
                  <a:pt x="3048000" y="0"/>
                </a:lnTo>
                <a:lnTo>
                  <a:pt x="3048000" y="2114550"/>
                </a:lnTo>
                <a:lnTo>
                  <a:pt x="0" y="2114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0" y="4743450"/>
            <a:ext cx="3048000" cy="2114550"/>
          </a:xfrm>
          <a:custGeom>
            <a:avLst/>
            <a:gdLst>
              <a:gd name="connsiteX0" fmla="*/ 0 w 3048000"/>
              <a:gd name="connsiteY0" fmla="*/ 0 h 2114550"/>
              <a:gd name="connsiteX1" fmla="*/ 3048000 w 3048000"/>
              <a:gd name="connsiteY1" fmla="*/ 0 h 2114550"/>
              <a:gd name="connsiteX2" fmla="*/ 3048000 w 3048000"/>
              <a:gd name="connsiteY2" fmla="*/ 2114550 h 2114550"/>
              <a:gd name="connsiteX3" fmla="*/ 0 w 3048000"/>
              <a:gd name="connsiteY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114550">
                <a:moveTo>
                  <a:pt x="0" y="0"/>
                </a:moveTo>
                <a:lnTo>
                  <a:pt x="3048000" y="0"/>
                </a:lnTo>
                <a:lnTo>
                  <a:pt x="3048000" y="2114550"/>
                </a:lnTo>
                <a:lnTo>
                  <a:pt x="0" y="2114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3048000" y="4743450"/>
            <a:ext cx="3048000" cy="2114550"/>
          </a:xfrm>
          <a:custGeom>
            <a:avLst/>
            <a:gdLst>
              <a:gd name="connsiteX0" fmla="*/ 0 w 3048000"/>
              <a:gd name="connsiteY0" fmla="*/ 0 h 2114550"/>
              <a:gd name="connsiteX1" fmla="*/ 3048000 w 3048000"/>
              <a:gd name="connsiteY1" fmla="*/ 0 h 2114550"/>
              <a:gd name="connsiteX2" fmla="*/ 3048000 w 3048000"/>
              <a:gd name="connsiteY2" fmla="*/ 2114550 h 2114550"/>
              <a:gd name="connsiteX3" fmla="*/ 0 w 3048000"/>
              <a:gd name="connsiteY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114550">
                <a:moveTo>
                  <a:pt x="0" y="0"/>
                </a:moveTo>
                <a:lnTo>
                  <a:pt x="3048000" y="0"/>
                </a:lnTo>
                <a:lnTo>
                  <a:pt x="3048000" y="2114550"/>
                </a:lnTo>
                <a:lnTo>
                  <a:pt x="0" y="2114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6"/>
          </p:nvPr>
        </p:nvSpPr>
        <p:spPr>
          <a:xfrm>
            <a:off x="6096000" y="4743450"/>
            <a:ext cx="3048000" cy="2114550"/>
          </a:xfrm>
          <a:custGeom>
            <a:avLst/>
            <a:gdLst>
              <a:gd name="connsiteX0" fmla="*/ 0 w 3048000"/>
              <a:gd name="connsiteY0" fmla="*/ 0 h 2114550"/>
              <a:gd name="connsiteX1" fmla="*/ 3048000 w 3048000"/>
              <a:gd name="connsiteY1" fmla="*/ 0 h 2114550"/>
              <a:gd name="connsiteX2" fmla="*/ 3048000 w 3048000"/>
              <a:gd name="connsiteY2" fmla="*/ 2114550 h 2114550"/>
              <a:gd name="connsiteX3" fmla="*/ 0 w 3048000"/>
              <a:gd name="connsiteY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114550">
                <a:moveTo>
                  <a:pt x="0" y="0"/>
                </a:moveTo>
                <a:lnTo>
                  <a:pt x="3048000" y="0"/>
                </a:lnTo>
                <a:lnTo>
                  <a:pt x="3048000" y="2114550"/>
                </a:lnTo>
                <a:lnTo>
                  <a:pt x="0" y="2114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7"/>
          </p:nvPr>
        </p:nvSpPr>
        <p:spPr>
          <a:xfrm>
            <a:off x="9144000" y="4743450"/>
            <a:ext cx="3048000" cy="2114550"/>
          </a:xfrm>
          <a:custGeom>
            <a:avLst/>
            <a:gdLst>
              <a:gd name="connsiteX0" fmla="*/ 0 w 3048000"/>
              <a:gd name="connsiteY0" fmla="*/ 0 h 2114550"/>
              <a:gd name="connsiteX1" fmla="*/ 3048000 w 3048000"/>
              <a:gd name="connsiteY1" fmla="*/ 0 h 2114550"/>
              <a:gd name="connsiteX2" fmla="*/ 3048000 w 3048000"/>
              <a:gd name="connsiteY2" fmla="*/ 2114550 h 2114550"/>
              <a:gd name="connsiteX3" fmla="*/ 0 w 3048000"/>
              <a:gd name="connsiteY3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114550">
                <a:moveTo>
                  <a:pt x="0" y="0"/>
                </a:moveTo>
                <a:lnTo>
                  <a:pt x="3048000" y="0"/>
                </a:lnTo>
                <a:lnTo>
                  <a:pt x="3048000" y="2114550"/>
                </a:lnTo>
                <a:lnTo>
                  <a:pt x="0" y="21145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048000"/>
              <a:gd name="connsiteY0" fmla="*/ 0 h 4171950"/>
              <a:gd name="connsiteX1" fmla="*/ 3048000 w 3048000"/>
              <a:gd name="connsiteY1" fmla="*/ 0 h 4171950"/>
              <a:gd name="connsiteX2" fmla="*/ 3048000 w 3048000"/>
              <a:gd name="connsiteY2" fmla="*/ 4171950 h 4171950"/>
              <a:gd name="connsiteX3" fmla="*/ 0 w 3048000"/>
              <a:gd name="connsiteY3" fmla="*/ 4171950 h 417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4171950">
                <a:moveTo>
                  <a:pt x="0" y="0"/>
                </a:moveTo>
                <a:lnTo>
                  <a:pt x="3048000" y="0"/>
                </a:lnTo>
                <a:lnTo>
                  <a:pt x="3048000" y="4171950"/>
                </a:lnTo>
                <a:lnTo>
                  <a:pt x="0" y="41719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3048000"/>
              <a:gd name="connsiteY0" fmla="*/ 0 h 4171950"/>
              <a:gd name="connsiteX1" fmla="*/ 3048000 w 3048000"/>
              <a:gd name="connsiteY1" fmla="*/ 0 h 4171950"/>
              <a:gd name="connsiteX2" fmla="*/ 3048000 w 3048000"/>
              <a:gd name="connsiteY2" fmla="*/ 4171950 h 4171950"/>
              <a:gd name="connsiteX3" fmla="*/ 0 w 3048000"/>
              <a:gd name="connsiteY3" fmla="*/ 4171950 h 417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4171950">
                <a:moveTo>
                  <a:pt x="0" y="0"/>
                </a:moveTo>
                <a:lnTo>
                  <a:pt x="3048000" y="0"/>
                </a:lnTo>
                <a:lnTo>
                  <a:pt x="3048000" y="4171950"/>
                </a:lnTo>
                <a:lnTo>
                  <a:pt x="0" y="41719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4895850" y="0"/>
            <a:ext cx="3810000" cy="3429000"/>
          </a:xfrm>
          <a:custGeom>
            <a:avLst/>
            <a:gdLst>
              <a:gd name="connsiteX0" fmla="*/ 857250 w 3810000"/>
              <a:gd name="connsiteY0" fmla="*/ 0 h 3429000"/>
              <a:gd name="connsiteX1" fmla="*/ 3810000 w 3810000"/>
              <a:gd name="connsiteY1" fmla="*/ 0 h 3429000"/>
              <a:gd name="connsiteX2" fmla="*/ 2952750 w 3810000"/>
              <a:gd name="connsiteY2" fmla="*/ 3429000 h 3429000"/>
              <a:gd name="connsiteX3" fmla="*/ 0 w 381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3429000">
                <a:moveTo>
                  <a:pt x="857250" y="0"/>
                </a:moveTo>
                <a:lnTo>
                  <a:pt x="3810000" y="0"/>
                </a:lnTo>
                <a:lnTo>
                  <a:pt x="295275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8134350" y="0"/>
            <a:ext cx="3810000" cy="3429000"/>
          </a:xfrm>
          <a:custGeom>
            <a:avLst/>
            <a:gdLst>
              <a:gd name="connsiteX0" fmla="*/ 857250 w 3810000"/>
              <a:gd name="connsiteY0" fmla="*/ 0 h 3429000"/>
              <a:gd name="connsiteX1" fmla="*/ 3810000 w 3810000"/>
              <a:gd name="connsiteY1" fmla="*/ 0 h 3429000"/>
              <a:gd name="connsiteX2" fmla="*/ 2952750 w 3810000"/>
              <a:gd name="connsiteY2" fmla="*/ 3429000 h 3429000"/>
              <a:gd name="connsiteX3" fmla="*/ 0 w 381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3429000">
                <a:moveTo>
                  <a:pt x="857250" y="0"/>
                </a:moveTo>
                <a:lnTo>
                  <a:pt x="3810000" y="0"/>
                </a:lnTo>
                <a:lnTo>
                  <a:pt x="295275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4895850" y="3429000"/>
            <a:ext cx="3810000" cy="3429000"/>
          </a:xfrm>
          <a:custGeom>
            <a:avLst/>
            <a:gdLst>
              <a:gd name="connsiteX0" fmla="*/ 857250 w 3810000"/>
              <a:gd name="connsiteY0" fmla="*/ 0 h 3429000"/>
              <a:gd name="connsiteX1" fmla="*/ 3810000 w 3810000"/>
              <a:gd name="connsiteY1" fmla="*/ 0 h 3429000"/>
              <a:gd name="connsiteX2" fmla="*/ 2952750 w 3810000"/>
              <a:gd name="connsiteY2" fmla="*/ 3429000 h 3429000"/>
              <a:gd name="connsiteX3" fmla="*/ 0 w 381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3429000">
                <a:moveTo>
                  <a:pt x="857250" y="0"/>
                </a:moveTo>
                <a:lnTo>
                  <a:pt x="3810000" y="0"/>
                </a:lnTo>
                <a:lnTo>
                  <a:pt x="295275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8134350" y="3429000"/>
            <a:ext cx="3810000" cy="3429000"/>
          </a:xfrm>
          <a:custGeom>
            <a:avLst/>
            <a:gdLst>
              <a:gd name="connsiteX0" fmla="*/ 857250 w 3810000"/>
              <a:gd name="connsiteY0" fmla="*/ 0 h 3429000"/>
              <a:gd name="connsiteX1" fmla="*/ 3810000 w 3810000"/>
              <a:gd name="connsiteY1" fmla="*/ 0 h 3429000"/>
              <a:gd name="connsiteX2" fmla="*/ 2952750 w 3810000"/>
              <a:gd name="connsiteY2" fmla="*/ 3429000 h 3429000"/>
              <a:gd name="connsiteX3" fmla="*/ 0 w 3810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0" h="3429000">
                <a:moveTo>
                  <a:pt x="857250" y="0"/>
                </a:moveTo>
                <a:lnTo>
                  <a:pt x="3810000" y="0"/>
                </a:lnTo>
                <a:lnTo>
                  <a:pt x="295275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0" y="743546"/>
            <a:ext cx="3009900" cy="2695486"/>
          </a:xfrm>
          <a:custGeom>
            <a:avLst/>
            <a:gdLst>
              <a:gd name="connsiteX0" fmla="*/ 0 w 3009900"/>
              <a:gd name="connsiteY0" fmla="*/ 0 h 2695486"/>
              <a:gd name="connsiteX1" fmla="*/ 3009900 w 3009900"/>
              <a:gd name="connsiteY1" fmla="*/ 0 h 2695486"/>
              <a:gd name="connsiteX2" fmla="*/ 3009900 w 3009900"/>
              <a:gd name="connsiteY2" fmla="*/ 2695486 h 2695486"/>
              <a:gd name="connsiteX3" fmla="*/ 0 w 3009900"/>
              <a:gd name="connsiteY3" fmla="*/ 2695486 h 269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2695486">
                <a:moveTo>
                  <a:pt x="0" y="0"/>
                </a:moveTo>
                <a:lnTo>
                  <a:pt x="3009900" y="0"/>
                </a:lnTo>
                <a:lnTo>
                  <a:pt x="3009900" y="2695486"/>
                </a:lnTo>
                <a:lnTo>
                  <a:pt x="0" y="2695486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0" y="3439032"/>
            <a:ext cx="3009900" cy="2695486"/>
          </a:xfrm>
          <a:custGeom>
            <a:avLst/>
            <a:gdLst>
              <a:gd name="connsiteX0" fmla="*/ 0 w 3009900"/>
              <a:gd name="connsiteY0" fmla="*/ 0 h 2695486"/>
              <a:gd name="connsiteX1" fmla="*/ 3009900 w 3009900"/>
              <a:gd name="connsiteY1" fmla="*/ 0 h 2695486"/>
              <a:gd name="connsiteX2" fmla="*/ 3009900 w 3009900"/>
              <a:gd name="connsiteY2" fmla="*/ 2695486 h 2695486"/>
              <a:gd name="connsiteX3" fmla="*/ 0 w 3009900"/>
              <a:gd name="connsiteY3" fmla="*/ 2695486 h 269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2695486">
                <a:moveTo>
                  <a:pt x="0" y="0"/>
                </a:moveTo>
                <a:lnTo>
                  <a:pt x="3009900" y="0"/>
                </a:lnTo>
                <a:lnTo>
                  <a:pt x="3009900" y="2695486"/>
                </a:lnTo>
                <a:lnTo>
                  <a:pt x="0" y="2695486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011025" y="743546"/>
            <a:ext cx="4034260" cy="5390972"/>
          </a:xfrm>
          <a:custGeom>
            <a:avLst/>
            <a:gdLst>
              <a:gd name="connsiteX0" fmla="*/ 0 w 4034260"/>
              <a:gd name="connsiteY0" fmla="*/ 0 h 5390972"/>
              <a:gd name="connsiteX1" fmla="*/ 4034260 w 4034260"/>
              <a:gd name="connsiteY1" fmla="*/ 0 h 5390972"/>
              <a:gd name="connsiteX2" fmla="*/ 4034260 w 4034260"/>
              <a:gd name="connsiteY2" fmla="*/ 5390972 h 5390972"/>
              <a:gd name="connsiteX3" fmla="*/ 0 w 4034260"/>
              <a:gd name="connsiteY3" fmla="*/ 5390972 h 539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4260" h="5390972">
                <a:moveTo>
                  <a:pt x="0" y="0"/>
                </a:moveTo>
                <a:lnTo>
                  <a:pt x="4034260" y="0"/>
                </a:lnTo>
                <a:lnTo>
                  <a:pt x="4034260" y="5390972"/>
                </a:lnTo>
                <a:lnTo>
                  <a:pt x="0" y="5390972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96000" y="1"/>
            <a:ext cx="6096000" cy="5597239"/>
          </a:xfrm>
          <a:custGeom>
            <a:avLst/>
            <a:gdLst>
              <a:gd name="connsiteX0" fmla="*/ 722168 w 6096000"/>
              <a:gd name="connsiteY0" fmla="*/ 0 h 5597239"/>
              <a:gd name="connsiteX1" fmla="*/ 6096000 w 6096000"/>
              <a:gd name="connsiteY1" fmla="*/ 0 h 5597239"/>
              <a:gd name="connsiteX2" fmla="*/ 6096000 w 6096000"/>
              <a:gd name="connsiteY2" fmla="*/ 4376307 h 5597239"/>
              <a:gd name="connsiteX3" fmla="*/ 4875068 w 6096000"/>
              <a:gd name="connsiteY3" fmla="*/ 5597239 h 5597239"/>
              <a:gd name="connsiteX4" fmla="*/ 0 w 6096000"/>
              <a:gd name="connsiteY4" fmla="*/ 722170 h 5597239"/>
              <a:gd name="connsiteX5" fmla="*/ 0 w 6096000"/>
              <a:gd name="connsiteY5" fmla="*/ 722168 h 559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5597239">
                <a:moveTo>
                  <a:pt x="722168" y="0"/>
                </a:moveTo>
                <a:lnTo>
                  <a:pt x="6096000" y="0"/>
                </a:lnTo>
                <a:lnTo>
                  <a:pt x="6096000" y="4376307"/>
                </a:lnTo>
                <a:lnTo>
                  <a:pt x="4875068" y="5597239"/>
                </a:lnTo>
                <a:lnTo>
                  <a:pt x="0" y="722170"/>
                </a:lnTo>
                <a:lnTo>
                  <a:pt x="0" y="722168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732071" y="2743203"/>
            <a:ext cx="8229594" cy="4114797"/>
          </a:xfrm>
          <a:custGeom>
            <a:avLst/>
            <a:gdLst>
              <a:gd name="connsiteX0" fmla="*/ 4114797 w 8229594"/>
              <a:gd name="connsiteY0" fmla="*/ 0 h 4114797"/>
              <a:gd name="connsiteX1" fmla="*/ 8229594 w 8229594"/>
              <a:gd name="connsiteY1" fmla="*/ 4114797 h 4114797"/>
              <a:gd name="connsiteX2" fmla="*/ 0 w 8229594"/>
              <a:gd name="connsiteY2" fmla="*/ 4114797 h 4114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29594" h="4114797">
                <a:moveTo>
                  <a:pt x="4114797" y="0"/>
                </a:moveTo>
                <a:lnTo>
                  <a:pt x="8229594" y="4114797"/>
                </a:lnTo>
                <a:lnTo>
                  <a:pt x="0" y="4114797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8128000" y="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064000" y="342900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064000" y="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064000" y="342900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8128000" y="342900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862263" y="2411414"/>
            <a:ext cx="1776412" cy="3114675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302250" y="4425951"/>
            <a:ext cx="1524000" cy="2692399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7635054" y="2918816"/>
            <a:ext cx="1524000" cy="2692399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965347" y="1060519"/>
            <a:ext cx="1524000" cy="2692399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054416" y="2182814"/>
            <a:ext cx="3807869" cy="5030786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0" y="1938796"/>
            <a:ext cx="4455268" cy="2178996"/>
          </a:xfrm>
          <a:custGeom>
            <a:avLst/>
            <a:gdLst>
              <a:gd name="connsiteX0" fmla="*/ 0 w 4455268"/>
              <a:gd name="connsiteY0" fmla="*/ 0 h 2178996"/>
              <a:gd name="connsiteX1" fmla="*/ 4455268 w 4455268"/>
              <a:gd name="connsiteY1" fmla="*/ 0 h 2178996"/>
              <a:gd name="connsiteX2" fmla="*/ 4455268 w 4455268"/>
              <a:gd name="connsiteY2" fmla="*/ 2178996 h 2178996"/>
              <a:gd name="connsiteX3" fmla="*/ 0 w 4455268"/>
              <a:gd name="connsiteY3" fmla="*/ 2178996 h 21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5268" h="2178996">
                <a:moveTo>
                  <a:pt x="0" y="0"/>
                </a:moveTo>
                <a:lnTo>
                  <a:pt x="4455268" y="0"/>
                </a:lnTo>
                <a:lnTo>
                  <a:pt x="4455268" y="2178996"/>
                </a:lnTo>
                <a:lnTo>
                  <a:pt x="0" y="21789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615774" y="1938796"/>
            <a:ext cx="5184842" cy="2178996"/>
          </a:xfrm>
          <a:custGeom>
            <a:avLst/>
            <a:gdLst>
              <a:gd name="connsiteX0" fmla="*/ 0 w 5184842"/>
              <a:gd name="connsiteY0" fmla="*/ 0 h 2178996"/>
              <a:gd name="connsiteX1" fmla="*/ 5184842 w 5184842"/>
              <a:gd name="connsiteY1" fmla="*/ 0 h 2178996"/>
              <a:gd name="connsiteX2" fmla="*/ 5184842 w 5184842"/>
              <a:gd name="connsiteY2" fmla="*/ 2178996 h 2178996"/>
              <a:gd name="connsiteX3" fmla="*/ 0 w 5184842"/>
              <a:gd name="connsiteY3" fmla="*/ 2178996 h 21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4842" h="2178996">
                <a:moveTo>
                  <a:pt x="0" y="0"/>
                </a:moveTo>
                <a:lnTo>
                  <a:pt x="5184842" y="0"/>
                </a:lnTo>
                <a:lnTo>
                  <a:pt x="5184842" y="2178996"/>
                </a:lnTo>
                <a:lnTo>
                  <a:pt x="0" y="21789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9961123" y="1938796"/>
            <a:ext cx="2210846" cy="2178996"/>
          </a:xfrm>
          <a:custGeom>
            <a:avLst/>
            <a:gdLst>
              <a:gd name="connsiteX0" fmla="*/ 0 w 2210846"/>
              <a:gd name="connsiteY0" fmla="*/ 0 h 2178996"/>
              <a:gd name="connsiteX1" fmla="*/ 2210846 w 2210846"/>
              <a:gd name="connsiteY1" fmla="*/ 0 h 2178996"/>
              <a:gd name="connsiteX2" fmla="*/ 2210846 w 2210846"/>
              <a:gd name="connsiteY2" fmla="*/ 2178996 h 2178996"/>
              <a:gd name="connsiteX3" fmla="*/ 0 w 2210846"/>
              <a:gd name="connsiteY3" fmla="*/ 2178996 h 217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0846" h="2178996">
                <a:moveTo>
                  <a:pt x="0" y="0"/>
                </a:moveTo>
                <a:lnTo>
                  <a:pt x="2210846" y="0"/>
                </a:lnTo>
                <a:lnTo>
                  <a:pt x="2210846" y="2178996"/>
                </a:lnTo>
                <a:lnTo>
                  <a:pt x="0" y="21789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16"/>
          </p:nvPr>
        </p:nvSpPr>
        <p:spPr>
          <a:xfrm rot="900000">
            <a:off x="4960392" y="1054626"/>
            <a:ext cx="2223559" cy="4748744"/>
          </a:xfrm>
          <a:custGeom>
            <a:avLst/>
            <a:gdLst>
              <a:gd name="connsiteX0" fmla="*/ 255020 w 2223559"/>
              <a:gd name="connsiteY0" fmla="*/ 0 h 4748744"/>
              <a:gd name="connsiteX1" fmla="*/ 502318 w 2223559"/>
              <a:gd name="connsiteY1" fmla="*/ 0 h 4748744"/>
              <a:gd name="connsiteX2" fmla="*/ 502318 w 2223559"/>
              <a:gd name="connsiteY2" fmla="*/ 34159 h 4748744"/>
              <a:gd name="connsiteX3" fmla="*/ 644819 w 2223559"/>
              <a:gd name="connsiteY3" fmla="*/ 176736 h 4748744"/>
              <a:gd name="connsiteX4" fmla="*/ 1584881 w 2223559"/>
              <a:gd name="connsiteY4" fmla="*/ 176736 h 4748744"/>
              <a:gd name="connsiteX5" fmla="*/ 1727382 w 2223559"/>
              <a:gd name="connsiteY5" fmla="*/ 34159 h 4748744"/>
              <a:gd name="connsiteX6" fmla="*/ 1727382 w 2223559"/>
              <a:gd name="connsiteY6" fmla="*/ 0 h 4748744"/>
              <a:gd name="connsiteX7" fmla="*/ 1968539 w 2223559"/>
              <a:gd name="connsiteY7" fmla="*/ 0 h 4748744"/>
              <a:gd name="connsiteX8" fmla="*/ 2223559 w 2223559"/>
              <a:gd name="connsiteY8" fmla="*/ 255157 h 4748744"/>
              <a:gd name="connsiteX9" fmla="*/ 2223559 w 2223559"/>
              <a:gd name="connsiteY9" fmla="*/ 4493588 h 4748744"/>
              <a:gd name="connsiteX10" fmla="*/ 1968539 w 2223559"/>
              <a:gd name="connsiteY10" fmla="*/ 4748744 h 4748744"/>
              <a:gd name="connsiteX11" fmla="*/ 255020 w 2223559"/>
              <a:gd name="connsiteY11" fmla="*/ 4748744 h 4748744"/>
              <a:gd name="connsiteX12" fmla="*/ 0 w 2223559"/>
              <a:gd name="connsiteY12" fmla="*/ 4493588 h 4748744"/>
              <a:gd name="connsiteX13" fmla="*/ 0 w 2223559"/>
              <a:gd name="connsiteY13" fmla="*/ 255157 h 4748744"/>
              <a:gd name="connsiteX14" fmla="*/ 255020 w 2223559"/>
              <a:gd name="connsiteY14" fmla="*/ 0 h 474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23559" h="4748744">
                <a:moveTo>
                  <a:pt x="255020" y="0"/>
                </a:moveTo>
                <a:lnTo>
                  <a:pt x="502318" y="0"/>
                </a:lnTo>
                <a:lnTo>
                  <a:pt x="502318" y="34159"/>
                </a:lnTo>
                <a:cubicBezTo>
                  <a:pt x="502318" y="112903"/>
                  <a:pt x="566119" y="176736"/>
                  <a:pt x="644819" y="176736"/>
                </a:cubicBezTo>
                <a:lnTo>
                  <a:pt x="1584881" y="176736"/>
                </a:lnTo>
                <a:cubicBezTo>
                  <a:pt x="1663582" y="176736"/>
                  <a:pt x="1727382" y="112903"/>
                  <a:pt x="1727382" y="34159"/>
                </a:cubicBezTo>
                <a:lnTo>
                  <a:pt x="1727382" y="0"/>
                </a:lnTo>
                <a:lnTo>
                  <a:pt x="1968539" y="0"/>
                </a:lnTo>
                <a:cubicBezTo>
                  <a:pt x="2109384" y="0"/>
                  <a:pt x="2223559" y="114237"/>
                  <a:pt x="2223559" y="255157"/>
                </a:cubicBezTo>
                <a:lnTo>
                  <a:pt x="2223559" y="4493588"/>
                </a:lnTo>
                <a:cubicBezTo>
                  <a:pt x="2223559" y="4634507"/>
                  <a:pt x="2109384" y="4748744"/>
                  <a:pt x="1968539" y="4748744"/>
                </a:cubicBezTo>
                <a:lnTo>
                  <a:pt x="255020" y="4748744"/>
                </a:lnTo>
                <a:cubicBezTo>
                  <a:pt x="114176" y="4748744"/>
                  <a:pt x="0" y="4634507"/>
                  <a:pt x="0" y="4493588"/>
                </a:cubicBezTo>
                <a:lnTo>
                  <a:pt x="0" y="255157"/>
                </a:lnTo>
                <a:cubicBezTo>
                  <a:pt x="0" y="114237"/>
                  <a:pt x="114176" y="0"/>
                  <a:pt x="255020" y="0"/>
                </a:cubicBez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866900" y="1562100"/>
            <a:ext cx="2057400" cy="362712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pattFill prst="solidDmnd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302928" y="2292461"/>
            <a:ext cx="1836511" cy="3247279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9325949" y="2292461"/>
            <a:ext cx="1836511" cy="3247279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627769" y="1064930"/>
            <a:ext cx="2195196" cy="4688170"/>
          </a:xfrm>
          <a:custGeom>
            <a:avLst/>
            <a:gdLst>
              <a:gd name="connsiteX0" fmla="*/ 255020 w 2223559"/>
              <a:gd name="connsiteY0" fmla="*/ 0 h 4748744"/>
              <a:gd name="connsiteX1" fmla="*/ 502318 w 2223559"/>
              <a:gd name="connsiteY1" fmla="*/ 0 h 4748744"/>
              <a:gd name="connsiteX2" fmla="*/ 502318 w 2223559"/>
              <a:gd name="connsiteY2" fmla="*/ 34159 h 4748744"/>
              <a:gd name="connsiteX3" fmla="*/ 644819 w 2223559"/>
              <a:gd name="connsiteY3" fmla="*/ 176736 h 4748744"/>
              <a:gd name="connsiteX4" fmla="*/ 1584881 w 2223559"/>
              <a:gd name="connsiteY4" fmla="*/ 176736 h 4748744"/>
              <a:gd name="connsiteX5" fmla="*/ 1727382 w 2223559"/>
              <a:gd name="connsiteY5" fmla="*/ 34159 h 4748744"/>
              <a:gd name="connsiteX6" fmla="*/ 1727382 w 2223559"/>
              <a:gd name="connsiteY6" fmla="*/ 0 h 4748744"/>
              <a:gd name="connsiteX7" fmla="*/ 1968539 w 2223559"/>
              <a:gd name="connsiteY7" fmla="*/ 0 h 4748744"/>
              <a:gd name="connsiteX8" fmla="*/ 2223559 w 2223559"/>
              <a:gd name="connsiteY8" fmla="*/ 255157 h 4748744"/>
              <a:gd name="connsiteX9" fmla="*/ 2223559 w 2223559"/>
              <a:gd name="connsiteY9" fmla="*/ 4493588 h 4748744"/>
              <a:gd name="connsiteX10" fmla="*/ 1968539 w 2223559"/>
              <a:gd name="connsiteY10" fmla="*/ 4748744 h 4748744"/>
              <a:gd name="connsiteX11" fmla="*/ 255020 w 2223559"/>
              <a:gd name="connsiteY11" fmla="*/ 4748744 h 4748744"/>
              <a:gd name="connsiteX12" fmla="*/ 0 w 2223559"/>
              <a:gd name="connsiteY12" fmla="*/ 4493588 h 4748744"/>
              <a:gd name="connsiteX13" fmla="*/ 0 w 2223559"/>
              <a:gd name="connsiteY13" fmla="*/ 255157 h 4748744"/>
              <a:gd name="connsiteX14" fmla="*/ 255020 w 2223559"/>
              <a:gd name="connsiteY14" fmla="*/ 0 h 474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23559" h="4748744">
                <a:moveTo>
                  <a:pt x="255020" y="0"/>
                </a:moveTo>
                <a:lnTo>
                  <a:pt x="502318" y="0"/>
                </a:lnTo>
                <a:lnTo>
                  <a:pt x="502318" y="34159"/>
                </a:lnTo>
                <a:cubicBezTo>
                  <a:pt x="502318" y="112903"/>
                  <a:pt x="566119" y="176736"/>
                  <a:pt x="644819" y="176736"/>
                </a:cubicBezTo>
                <a:lnTo>
                  <a:pt x="1584881" y="176736"/>
                </a:lnTo>
                <a:cubicBezTo>
                  <a:pt x="1663582" y="176736"/>
                  <a:pt x="1727382" y="112903"/>
                  <a:pt x="1727382" y="34159"/>
                </a:cubicBezTo>
                <a:lnTo>
                  <a:pt x="1727382" y="0"/>
                </a:lnTo>
                <a:lnTo>
                  <a:pt x="1968539" y="0"/>
                </a:lnTo>
                <a:cubicBezTo>
                  <a:pt x="2109384" y="0"/>
                  <a:pt x="2223559" y="114237"/>
                  <a:pt x="2223559" y="255157"/>
                </a:cubicBezTo>
                <a:lnTo>
                  <a:pt x="2223559" y="4493588"/>
                </a:lnTo>
                <a:cubicBezTo>
                  <a:pt x="2223559" y="4634507"/>
                  <a:pt x="2109384" y="4748744"/>
                  <a:pt x="1968539" y="4748744"/>
                </a:cubicBezTo>
                <a:lnTo>
                  <a:pt x="255020" y="4748744"/>
                </a:lnTo>
                <a:cubicBezTo>
                  <a:pt x="114176" y="4748744"/>
                  <a:pt x="0" y="4634507"/>
                  <a:pt x="0" y="4493588"/>
                </a:cubicBezTo>
                <a:lnTo>
                  <a:pt x="0" y="255157"/>
                </a:lnTo>
                <a:cubicBezTo>
                  <a:pt x="0" y="114237"/>
                  <a:pt x="114176" y="0"/>
                  <a:pt x="255020" y="0"/>
                </a:cubicBez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843054" y="1892411"/>
            <a:ext cx="5552214" cy="3494929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258420" y="1775460"/>
            <a:ext cx="4128920" cy="2331720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915402" y="1775460"/>
            <a:ext cx="4128920" cy="2331720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311760" y="1737360"/>
            <a:ext cx="4549290" cy="3413760"/>
          </a:xfrm>
          <a:custGeom>
            <a:avLst/>
            <a:gdLst>
              <a:gd name="connsiteX0" fmla="*/ 0 w 1776412"/>
              <a:gd name="connsiteY0" fmla="*/ 0 h 3114675"/>
              <a:gd name="connsiteX1" fmla="*/ 1776412 w 1776412"/>
              <a:gd name="connsiteY1" fmla="*/ 0 h 3114675"/>
              <a:gd name="connsiteX2" fmla="*/ 1776412 w 1776412"/>
              <a:gd name="connsiteY2" fmla="*/ 3114675 h 3114675"/>
              <a:gd name="connsiteX3" fmla="*/ 0 w 1776412"/>
              <a:gd name="connsiteY3" fmla="*/ 3114675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6412" h="3114675">
                <a:moveTo>
                  <a:pt x="0" y="0"/>
                </a:moveTo>
                <a:lnTo>
                  <a:pt x="1776412" y="0"/>
                </a:lnTo>
                <a:lnTo>
                  <a:pt x="1776412" y="3114675"/>
                </a:lnTo>
                <a:lnTo>
                  <a:pt x="0" y="3114675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1905000"/>
            <a:ext cx="12192000" cy="4953000"/>
          </a:xfrm>
          <a:custGeom>
            <a:avLst/>
            <a:gdLst>
              <a:gd name="connsiteX0" fmla="*/ 0 w 12192000"/>
              <a:gd name="connsiteY0" fmla="*/ 0 h 4953000"/>
              <a:gd name="connsiteX1" fmla="*/ 12192000 w 12192000"/>
              <a:gd name="connsiteY1" fmla="*/ 0 h 4953000"/>
              <a:gd name="connsiteX2" fmla="*/ 12192000 w 12192000"/>
              <a:gd name="connsiteY2" fmla="*/ 4953000 h 4953000"/>
              <a:gd name="connsiteX3" fmla="*/ 0 w 12192000"/>
              <a:gd name="connsiteY3" fmla="*/ 49530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953000">
                <a:moveTo>
                  <a:pt x="0" y="0"/>
                </a:moveTo>
                <a:lnTo>
                  <a:pt x="12192000" y="0"/>
                </a:lnTo>
                <a:lnTo>
                  <a:pt x="12192000" y="4953000"/>
                </a:lnTo>
                <a:lnTo>
                  <a:pt x="0" y="495300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65031" y="111441"/>
            <a:ext cx="45397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fld id="{B08032E1-3FD4-AD43-B808-EE5954EAA3BA}" type="slidenum">
              <a:rPr lang="uk-UA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Source Sans Pro" charset="0"/>
                <a:cs typeface="Source Sans Pro" charset="0"/>
              </a:rPr>
            </a:fld>
            <a:endParaRPr lang="uk-UA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Source Sans Pro" charset="0"/>
              <a:cs typeface="Source Sans Pro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0497" y="11144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endParaRPr lang="en-US" sz="1400" b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1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2437494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4874987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7312479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4"/>
          </p:nvPr>
        </p:nvSpPr>
        <p:spPr>
          <a:xfrm>
            <a:off x="9749974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238563" y="6515783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 smtClean="0">
                <a:solidFill>
                  <a:prstClr val="black"/>
                </a:solidFill>
                <a:latin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</a:rPr>
              <a:t>http://www.1ppt.com/moban/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</a:rPr>
              <a:t> </a:t>
            </a:r>
            <a:endParaRPr lang="en-US" altLang="zh-CN" sz="100" dirty="0" smtClean="0">
              <a:solidFill>
                <a:prstClr val="black"/>
              </a:solidFill>
              <a:latin typeface="微软雅黑" panose="020B0503020204020204" pitchFamily="34" charset="-122"/>
            </a:endParaRPr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1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2437494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4874987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7312479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4"/>
          </p:nvPr>
        </p:nvSpPr>
        <p:spPr>
          <a:xfrm>
            <a:off x="9749974" y="3789363"/>
            <a:ext cx="2442027" cy="3068637"/>
          </a:xfrm>
          <a:custGeom>
            <a:avLst/>
            <a:gdLst>
              <a:gd name="connsiteX0" fmla="*/ 0 w 2442027"/>
              <a:gd name="connsiteY0" fmla="*/ 0 h 3068637"/>
              <a:gd name="connsiteX1" fmla="*/ 2442027 w 2442027"/>
              <a:gd name="connsiteY1" fmla="*/ 0 h 3068637"/>
              <a:gd name="connsiteX2" fmla="*/ 2442027 w 2442027"/>
              <a:gd name="connsiteY2" fmla="*/ 3068637 h 3068637"/>
              <a:gd name="connsiteX3" fmla="*/ 0 w 2442027"/>
              <a:gd name="connsiteY3" fmla="*/ 3068637 h 306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027" h="3068637">
                <a:moveTo>
                  <a:pt x="0" y="0"/>
                </a:moveTo>
                <a:lnTo>
                  <a:pt x="2442027" y="0"/>
                </a:lnTo>
                <a:lnTo>
                  <a:pt x="2442027" y="3068637"/>
                </a:lnTo>
                <a:lnTo>
                  <a:pt x="0" y="30686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9" Type="http://schemas.openxmlformats.org/officeDocument/2006/relationships/theme" Target="../theme/theme1.xml"/><Relationship Id="rId78" Type="http://schemas.openxmlformats.org/officeDocument/2006/relationships/slideLayout" Target="../slideLayouts/slideLayout78.xml"/><Relationship Id="rId77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74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占位符 19" descr="E:\福音画册\34耶稣复活.jpg34耶稣复活"/>
          <p:cNvPicPr preferRelativeResize="0">
            <a:picLocks noGrp="1" noChangeAspect="1"/>
          </p:cNvPicPr>
          <p:nvPr>
            <p:ph type="pic" sz="quarter" idx="10"/>
          </p:nvPr>
        </p:nvPicPr>
        <p:blipFill>
          <a:blip r:embed="rId1"/>
          <a:srcRect/>
          <a:stretch>
            <a:fillRect/>
          </a:stretch>
        </p:blipFill>
        <p:spPr>
          <a:xfrm>
            <a:off x="4648200" y="-175260"/>
            <a:ext cx="8018780" cy="5533390"/>
          </a:xfrm>
          <a:blipFill rotWithShape="1">
            <a:blip r:embed="rId2">
              <a:alphaModFix amt="46000"/>
            </a:blip>
            <a:stretch>
              <a:fillRect/>
            </a:stretch>
          </a:blipFill>
        </p:spPr>
      </p:pic>
      <p:sp>
        <p:nvSpPr>
          <p:cNvPr id="4" name="圆角矩形 3"/>
          <p:cNvSpPr/>
          <p:nvPr/>
        </p:nvSpPr>
        <p:spPr>
          <a:xfrm rot="2801533">
            <a:off x="7413516" y="-1634107"/>
            <a:ext cx="6086904" cy="6086904"/>
          </a:xfrm>
          <a:prstGeom prst="roundRect">
            <a:avLst>
              <a:gd name="adj" fmla="val 25750"/>
            </a:avLst>
          </a:prstGeom>
          <a:noFill/>
          <a:ln w="3397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89965" y="4784090"/>
            <a:ext cx="1876425" cy="427355"/>
          </a:xfrm>
          <a:prstGeom prst="roundRect">
            <a:avLst>
              <a:gd name="adj" fmla="val 25150"/>
            </a:avLst>
          </a:prstGeom>
          <a:solidFill>
            <a:srgbClr val="245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PPT</a:t>
            </a:r>
            <a:endParaRPr kumimoji="0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70297" y="1715155"/>
            <a:ext cx="4535127" cy="1753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sp>
        <p:nvSpPr>
          <p:cNvPr id="34" name="圆角矩形 33"/>
          <p:cNvSpPr/>
          <p:nvPr/>
        </p:nvSpPr>
        <p:spPr>
          <a:xfrm rot="2801533">
            <a:off x="2239350" y="3085820"/>
            <a:ext cx="1596739" cy="1596739"/>
          </a:xfrm>
          <a:prstGeom prst="roundRect">
            <a:avLst>
              <a:gd name="adj" fmla="val 25750"/>
            </a:avLst>
          </a:prstGeom>
          <a:solidFill>
            <a:schemeClr val="bg1">
              <a:lumMod val="85000"/>
              <a:alpha val="10000"/>
            </a:schemeClr>
          </a:solidFill>
          <a:ln w="3397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0255" y="1530985"/>
            <a:ext cx="42989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6600" b="1" dirty="0" smtClean="0">
                <a:solidFill>
                  <a:srgbClr val="24563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福音画册</a:t>
            </a:r>
            <a:endParaRPr lang="zh-CN" sz="6600" b="1" dirty="0" smtClean="0">
              <a:solidFill>
                <a:srgbClr val="24563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 rot="5400000">
            <a:off x="-52848" y="439584"/>
            <a:ext cx="612680" cy="157316"/>
            <a:chOff x="442452" y="147484"/>
            <a:chExt cx="612680" cy="157316"/>
          </a:xfrm>
        </p:grpSpPr>
        <p:sp>
          <p:nvSpPr>
            <p:cNvPr id="5" name="椭圆 4"/>
            <p:cNvSpPr/>
            <p:nvPr/>
          </p:nvSpPr>
          <p:spPr>
            <a:xfrm>
              <a:off x="442452" y="147484"/>
              <a:ext cx="157316" cy="157316"/>
            </a:xfrm>
            <a:prstGeom prst="ellipse">
              <a:avLst/>
            </a:prstGeom>
            <a:solidFill>
              <a:srgbClr val="2456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670134" y="147484"/>
              <a:ext cx="157316" cy="157316"/>
            </a:xfrm>
            <a:prstGeom prst="ellipse">
              <a:avLst/>
            </a:prstGeom>
            <a:solidFill>
              <a:srgbClr val="2456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897816" y="147484"/>
              <a:ext cx="157316" cy="157316"/>
            </a:xfrm>
            <a:prstGeom prst="ellipse">
              <a:avLst/>
            </a:prstGeom>
            <a:solidFill>
              <a:srgbClr val="2456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0用血献祭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1不接纳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2苹果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3看时好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4已坏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5坏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6用什么洗心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7会幕全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8圣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9平民的祭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01心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0血抹在坛角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1赎罪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2阿 撒 泻 勒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3玛利亚与天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4耶稣诞生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5耶稣和施洗约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约旦河受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27看世人罪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8世人罪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9成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02创造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0幔子撕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1幔子开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2亚当与耶稣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3把耶稣安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4耶稣复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5耶稣升天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6圣灵降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7永远赎罪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a (5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a (7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03伊甸园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a (1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a (1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pn-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4325" y="1778635"/>
            <a:ext cx="6483350" cy="3300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05吃善恶果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06被赶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7因亚当一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185" y="944880"/>
            <a:ext cx="7199630" cy="4968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8魔鬼的奴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9充满罪恶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-41275"/>
            <a:ext cx="10057765" cy="694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2dutyi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WPS 演示</Application>
  <PresentationFormat>自定义</PresentationFormat>
  <Paragraphs>6</Paragraphs>
  <Slides>42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42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Source Sans Pro</vt:lpstr>
      <vt:lpstr>等线</vt:lpstr>
      <vt:lpstr>Arial Unicode MS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简约欧美</dc:title>
  <dc:creator>第一PPT</dc:creator>
  <cp:keywords>www.1ppt.com</cp:keywords>
  <dc:description>www.1ppt.com</dc:description>
  <cp:lastModifiedBy>pangwang</cp:lastModifiedBy>
  <cp:revision>160</cp:revision>
  <dcterms:created xsi:type="dcterms:W3CDTF">2018-11-21T06:40:00Z</dcterms:created>
  <dcterms:modified xsi:type="dcterms:W3CDTF">2022-11-30T16:40:56Z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