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326" r:id="rId5"/>
    <p:sldId id="328" r:id="rId7"/>
    <p:sldId id="257" r:id="rId8"/>
    <p:sldId id="329" r:id="rId9"/>
    <p:sldId id="335" r:id="rId10"/>
    <p:sldId id="336" r:id="rId11"/>
    <p:sldId id="260" r:id="rId12"/>
    <p:sldId id="369" r:id="rId13"/>
    <p:sldId id="338" r:id="rId14"/>
    <p:sldId id="360" r:id="rId15"/>
    <p:sldId id="364" r:id="rId16"/>
    <p:sldId id="342" r:id="rId17"/>
    <p:sldId id="362" r:id="rId18"/>
    <p:sldId id="347" r:id="rId19"/>
    <p:sldId id="381" r:id="rId20"/>
    <p:sldId id="350" r:id="rId21"/>
    <p:sldId id="351" r:id="rId22"/>
    <p:sldId id="373" r:id="rId23"/>
    <p:sldId id="36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E62"/>
    <a:srgbClr val="203864"/>
    <a:srgbClr val="F2F8FF"/>
    <a:srgbClr val="1F4E79"/>
    <a:srgbClr val="335295"/>
    <a:srgbClr val="E7E8E9"/>
    <a:srgbClr val="F2F2F2"/>
    <a:srgbClr val="E1E2E4"/>
    <a:srgbClr val="DEE0E3"/>
    <a:srgbClr val="6D7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1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 什么叫魂？就是人们常说的：心。 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因为正常人都会有心，心里有很多种想法，心里也有感情，心里也有意志，也有良心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人里面也有很多的知识和想法，也有喜怒哀乐，而且人心里也有良心和意志。那么，志、正、义，这些都是魂的世界。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这个魂不仅仅人有，动物也有。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动物也有知识，动物也能认识自己的主人，也能区分自己的崽子和其他的崽子，动物也有感情。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我们在电视看动物世界，有些软弱的动物，如果狮子要吃自己的崽子，那么他会冒着生命的危险去保护自己的崽子。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也就是比自己更加爱自己的崽子。所以动物也有爱心，当然动物也有欲望。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有两个狗，只给一块肉，那么两个狗都会争着吃。  宠物如果打他，折磨他，他们就会反抗。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动物也有感情，人和动物有什么区别？动物也有魂，但是动物没有灵，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人和动物的区别在于：动物也有身体。而且动物的身体比人更强壮。 </a:t>
            </a:r>
            <a:endParaRPr lang="zh-CN" altLang="en-US"/>
          </a:p>
          <a:p>
            <a:r>
              <a:rPr lang="zh-CN" altLang="en-US">
                <a:sym typeface="+mn-ea"/>
              </a:rPr>
              <a:t>游泳选手再快，也比不上海里的鱼。猪吃再脏的东西，也不会拉肚子，但是人不行。 所以一般肉体的功能，动物要强过人。  </a:t>
            </a:r>
            <a:endParaRPr lang="zh-CN" altLang="en-US"/>
          </a:p>
          <a:p>
            <a:r>
              <a:rPr lang="zh-CN" altLang="en-US">
                <a:sym typeface="+mn-ea"/>
              </a:rPr>
              <a:t>那么人和动物到底有什么区别？ 虽然人会语言，人懂得思考，人会穿衣服，动物不会，人也会做坟墓，动物不会，就是死之前，人有提前感受到死的功能。 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人是万物的灵长。万物的灵长的意思是：属灵的首领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（惟天地万物父母，惟人万物之灵。尚书·周书·泰誓）	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灵</a:t>
            </a:r>
            <a:r>
              <a:rPr lang="zh-CN" altLang="en-US">
                <a:sym typeface="+mn-ea"/>
              </a:rPr>
              <a:t>有寻求神的帮助、敬畏神、想蒙神的恩典、追求永远的心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人有身体，有肉体的需求；也有心，也有心里的需求；人也有灵，也有属灵的欲望，也就是思慕永远的世界，有寻求神的心。 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肉体、魂、灵有什么区别？</a:t>
            </a:r>
            <a:endParaRPr lang="zh-CN" altLang="en-US"/>
          </a:p>
          <a:p>
            <a:r>
              <a:rPr lang="zh-CN" altLang="en-US">
                <a:sym typeface="+mn-ea"/>
              </a:rPr>
              <a:t>例子：手机有机身、还有硬件和软件。</a:t>
            </a:r>
            <a:endParaRPr lang="zh-CN" altLang="en-US"/>
          </a:p>
          <a:p>
            <a:r>
              <a:rPr lang="zh-CN" altLang="en-US">
                <a:sym typeface="+mn-ea"/>
              </a:rPr>
              <a:t>机身里面</a:t>
            </a:r>
            <a:r>
              <a:rPr lang="zh-CN" altLang="en-US">
                <a:sym typeface="+mn-ea"/>
              </a:rPr>
              <a:t>硬件和软件结合在一起的时候才能使用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如果分开</a:t>
            </a:r>
            <a:r>
              <a:rPr lang="zh-CN" altLang="en-US">
                <a:sym typeface="+mn-ea"/>
              </a:rPr>
              <a:t>硬件和软件</a:t>
            </a:r>
            <a:r>
              <a:rPr lang="zh-CN" altLang="en-US">
                <a:sym typeface="+mn-ea"/>
              </a:rPr>
              <a:t>，手机只能成为铜铁块</a:t>
            </a:r>
            <a:endParaRPr lang="zh-CN" altLang="en-US"/>
          </a:p>
          <a:p>
            <a:r>
              <a:rPr lang="zh-CN" altLang="en-US">
                <a:sym typeface="+mn-ea"/>
              </a:rPr>
              <a:t>外表的硬件重要，还是里面的软件重要？</a:t>
            </a:r>
            <a:endParaRPr lang="zh-CN" altLang="en-US"/>
          </a:p>
          <a:p>
            <a:r>
              <a:rPr lang="zh-CN" altLang="en-US">
                <a:sym typeface="+mn-ea"/>
              </a:rPr>
              <a:t>机身</a:t>
            </a:r>
            <a:r>
              <a:rPr lang="zh-CN" altLang="en-US">
                <a:sym typeface="+mn-ea"/>
              </a:rPr>
              <a:t>是为了装进硬件软件而存在的，如果没有电源，这就没有用了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身体就像机身，里面的系统是魂，电源是灵</a:t>
            </a:r>
            <a:endParaRPr lang="zh-CN" altLang="en-US"/>
          </a:p>
          <a:p>
            <a:r>
              <a:rPr lang="zh-CN" altLang="en-US">
                <a:sym typeface="+mn-ea"/>
              </a:rPr>
              <a:t>一个</a:t>
            </a:r>
            <a:r>
              <a:rPr lang="zh-CN" altLang="en-US">
                <a:sym typeface="+mn-ea"/>
              </a:rPr>
              <a:t>硬件和软件</a:t>
            </a:r>
            <a:r>
              <a:rPr lang="zh-CN" altLang="en-US">
                <a:sym typeface="+mn-ea"/>
              </a:rPr>
              <a:t>结合在一起，才是完美的机器</a:t>
            </a:r>
            <a:endParaRPr lang="zh-CN" altLang="en-US"/>
          </a:p>
          <a:p>
            <a:r>
              <a:rPr lang="zh-CN" altLang="en-US">
                <a:sym typeface="+mn-ea"/>
              </a:rPr>
              <a:t>但</a:t>
            </a:r>
            <a:r>
              <a:rPr lang="zh-CN" altLang="en-US">
                <a:sym typeface="+mn-ea"/>
              </a:rPr>
              <a:t>硬件和软件</a:t>
            </a:r>
            <a:r>
              <a:rPr lang="zh-CN" altLang="en-US">
                <a:sym typeface="+mn-ea"/>
              </a:rPr>
              <a:t>分开的话，只能成为废器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活人：灵魂住在身体里</a:t>
            </a:r>
            <a:endParaRPr lang="zh-CN" altLang="en-US"/>
          </a:p>
          <a:p>
            <a:r>
              <a:rPr lang="zh-CN" altLang="en-US">
                <a:sym typeface="+mn-ea"/>
              </a:rPr>
              <a:t>灵魂离开身体的话，就像机身分开硬件和软件，身体就是毫无用处的土堆</a:t>
            </a:r>
            <a:endParaRPr lang="zh-CN" altLang="en-US"/>
          </a:p>
          <a:p>
            <a:r>
              <a:rPr lang="zh-CN" altLang="en-US">
                <a:sym typeface="+mn-ea"/>
              </a:rPr>
              <a:t>机器的软件比外表的硬件更加重要，同样魂（心）比身体更加重要</a:t>
            </a:r>
            <a:endParaRPr lang="zh-CN" altLang="en-US"/>
          </a:p>
          <a:p>
            <a:r>
              <a:rPr lang="zh-CN" altLang="en-US">
                <a:sym typeface="+mn-ea"/>
              </a:rPr>
              <a:t>就算软件再重要，如果没有电源就无用，最重要的是电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我们看水果。水果有表皮，也有里面的肉，还有种子。 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表皮就是我们的身体，果肉就是我们的魂，种子就是我们的灵。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就算果皮有损伤，就算果肉有损伤，只要完好的保存种子的话，还能生长。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但是没有种子的话，如果再种下果实，也不会有新的生命出来。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人们需要的是果肉，但是</a:t>
            </a:r>
            <a:r>
              <a:rPr lang="zh-CN" altLang="en-US">
                <a:sym typeface="+mn-ea"/>
              </a:rPr>
              <a:t>对于果实自己看来，种子最重要，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鸡蛋有蛋壳，蛋白和蛋黄。 仔细看蛋，蛋黄和蛋白是明显区分开的。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蛋壳重要还是里面的蛋重要？蛋里面的蛋白重要还是蛋黄重要？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手机可以分三类，果实也能分三类，鸡蛋也能分三类。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我们人也有身体，也有心，我们人也有灵。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灵就是追随神的心，敬畏神的心。想蒙受神的恩典和怜悯的心，追求永远的心。  这些都是因为有灵所以才有的。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动物无论遭遇再大的困难， 他们都不会寻求神，动物就算死到临头，动物就算遇到再痛苦的事情，也看不到动物在祷告，在祈求神。  动物也不会献祭，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但是人会献祭，人也会祷告。当人经历人不可能完成的事情的时候，他们需要的是比人更大的神的能力，所以人们寻求神。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动物没有寻求神的心，为什么只有人有寻求神的心，为什么只有人有宗教的欲求、属灵的欲求？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因为只有人是有灵的。动物没有灵，所以没有灵的欲求。人是有灵的，所以有属灵的欲求。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l"/>
            <a:r>
              <a:rPr lang="zh-CN" altLang="en-US">
                <a:sym typeface="+mn-ea"/>
              </a:rPr>
              <a:t>很多人只顾着身体生活，以为吃饱穿暖就可以满足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但人们并不是因衣食住行可以满足　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随着经济增长，幸福指数和感恩指数也会成长了吗？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并不是！反而很多人自杀，带来很多社会的问题</a:t>
            </a:r>
            <a:endParaRPr lang="zh-CN" altLang="en-US"/>
          </a:p>
          <a:p>
            <a:pPr algn="l"/>
            <a:r>
              <a:rPr lang="zh-CN" altLang="en-US"/>
              <a:t>有名的演员，市长，都自杀了。 相比经济生长了，幸福数值却没有生长。经济飞速生长了，却带来很多社会的隐患。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algn="l"/>
            <a:r>
              <a:rPr lang="zh-CN" altLang="en-US">
                <a:sym typeface="+mn-ea"/>
              </a:rPr>
              <a:t>印度富豪买宝马为儿子庆生,不料儿子直接将车子推进河里!</a:t>
            </a:r>
            <a:endParaRPr lang="zh-CN" altLang="en-US">
              <a:sym typeface="+mn-ea"/>
            </a:endParaRPr>
          </a:p>
          <a:p>
            <a:pPr algn="l"/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生日的时候父亲约定给他买一辆汽车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他想要一台捷豹，但父亲给他买了宝马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他连开都没开，把汽车推到河里了</a:t>
            </a:r>
            <a:endParaRPr lang="zh-CN" altLang="en-US">
              <a:sym typeface="+mn-ea"/>
            </a:endParaRPr>
          </a:p>
          <a:p>
            <a:pPr algn="l"/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也就是说，物质不能给人带来真正的满足和喜乐。真正的满足和喜乐不在于物质的世界。</a:t>
            </a:r>
            <a:endParaRPr lang="zh-CN" altLang="en-US">
              <a:sym typeface="+mn-ea"/>
            </a:endParaRPr>
          </a:p>
          <a:p>
            <a:pPr algn="l"/>
            <a:r>
              <a:rPr lang="zh-CN" altLang="en-US">
                <a:sym typeface="+mn-ea"/>
              </a:rPr>
              <a:t>就算我们满足了所有的物质欲求，但不会因此而满足的，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真正的喜乐不在于满足衣食住行</a:t>
            </a:r>
            <a:endParaRPr lang="zh-CN" altLang="en-US"/>
          </a:p>
          <a:p>
            <a:r>
              <a:rPr lang="zh-CN" altLang="en-US"/>
              <a:t>圣经传道书说：所有的河流到大海，但是海却不满。</a:t>
            </a:r>
            <a:endParaRPr lang="zh-CN" altLang="en-US"/>
          </a:p>
          <a:p>
            <a:r>
              <a:rPr lang="zh-CN" altLang="en-US"/>
              <a:t>无数的河流都走向了大海，但是这么多的水流，却填不满大海。</a:t>
            </a:r>
            <a:endParaRPr lang="zh-CN" altLang="en-US"/>
          </a:p>
          <a:p>
            <a:r>
              <a:rPr lang="zh-CN" altLang="en-US"/>
              <a:t>大海指的是人心。</a:t>
            </a:r>
            <a:endParaRPr lang="zh-CN" altLang="en-US"/>
          </a:p>
          <a:p>
            <a:r>
              <a:rPr lang="zh-CN" altLang="en-US"/>
              <a:t>也就是人的心是无止境的。就算用世界所有的都给你，但是感觉不到满足的就是人的心。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肉体吃好的、住好的房子、穿好的衣服、开好的车就能满足</a:t>
            </a:r>
            <a:endParaRPr lang="zh-CN" altLang="en-US"/>
          </a:p>
          <a:p>
            <a:r>
              <a:rPr lang="zh-CN" altLang="en-US">
                <a:sym typeface="+mn-ea"/>
              </a:rPr>
              <a:t>但这些满足不了灵魂，因为灵魂是按照神的样式和形像造的。所以灵魂只有迎接神的时候才有平安幸福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怎么才能得到满足？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灵魂是按照神 的形象和样子造出来的。 所以灵魂只有迎接神的时候，才能满足和幸福。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那么灵魂按照神的形象造出来是什么意思。 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例子：手套按着手的形状造的，手套需要用手来使用才能舒服</a:t>
            </a:r>
            <a:endParaRPr lang="zh-CN" altLang="en-US"/>
          </a:p>
          <a:p>
            <a:r>
              <a:rPr lang="zh-CN" altLang="en-US">
                <a:sym typeface="+mn-ea"/>
              </a:rPr>
              <a:t>袜子按着脚的形状造的，只有脚进去的时候最舒服</a:t>
            </a:r>
            <a:endParaRPr lang="zh-CN" altLang="en-US"/>
          </a:p>
          <a:p>
            <a:r>
              <a:rPr lang="zh-CN" altLang="en-US">
                <a:sym typeface="+mn-ea"/>
              </a:rPr>
              <a:t>神就照着自己的形像造人，所以在人心里迎接慈爱的神、全能的神、给人们赐下丰富怜悯的神、智慧之根源的神，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把这位神接受为我的主人的时候，这样的神安慰我的时候，才能享受真正的平安、品尝到真正的喜乐、拥有真正的盼望！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下一节课</a:t>
            </a:r>
            <a:endParaRPr lang="zh-CN" altLang="en-US"/>
          </a:p>
          <a:p>
            <a:r>
              <a:rPr lang="zh-CN" altLang="en-US">
                <a:sym typeface="+mn-ea"/>
              </a:rPr>
              <a:t>我们怎么知道神的存在呢？怎么把神存到我心里呢？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杨乐（</a:t>
            </a:r>
            <a:r>
              <a:rPr lang="zh-CN" altLang="en-US">
                <a:sym typeface="+mn-ea"/>
              </a:rPr>
              <a:t>华人血统的加拿大人）</a:t>
            </a:r>
            <a:endParaRPr lang="zh-CN" altLang="en-US"/>
          </a:p>
          <a:p>
            <a:r>
              <a:rPr lang="zh-CN" altLang="en-US">
                <a:sym typeface="+mn-ea"/>
              </a:rPr>
              <a:t>他的爷爷年满</a:t>
            </a:r>
            <a:r>
              <a:rPr lang="en-US" altLang="zh-CN">
                <a:sym typeface="+mn-ea"/>
              </a:rPr>
              <a:t>50</a:t>
            </a:r>
            <a:r>
              <a:rPr lang="zh-CN" altLang="en-US">
                <a:sym typeface="+mn-ea"/>
              </a:rPr>
              <a:t>岁之前，拿到了三个博士学位、</a:t>
            </a:r>
            <a:r>
              <a:rPr lang="zh-CN" altLang="en-US">
                <a:sym typeface="+mn-ea"/>
              </a:rPr>
              <a:t>父亲是大学教授、母亲是医生</a:t>
            </a:r>
            <a:endParaRPr lang="zh-CN" altLang="en-US"/>
          </a:p>
          <a:p>
            <a:r>
              <a:rPr lang="zh-CN" altLang="en-US">
                <a:sym typeface="+mn-ea"/>
              </a:rPr>
              <a:t>父亲养育儿子的时候，经常告诫说：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北美有人种歧视，为了不被藐视，一定要用心学习考上好学校，找到好工作，拿到高地位，挣很多钱才行！</a:t>
            </a:r>
            <a:r>
              <a:rPr lang="en-US" altLang="zh-CN">
                <a:sym typeface="+mn-ea"/>
              </a:rPr>
              <a:t>”</a:t>
            </a:r>
            <a:endParaRPr lang="en-US" altLang="zh-CN"/>
          </a:p>
          <a:p>
            <a:r>
              <a:rPr lang="zh-CN" altLang="en-US">
                <a:sym typeface="+mn-ea"/>
              </a:rPr>
              <a:t>所以他非常努力的学习。小学的时候，如果每天不背</a:t>
            </a:r>
            <a:r>
              <a:rPr lang="en-US" altLang="zh-CN">
                <a:sym typeface="+mn-ea"/>
              </a:rPr>
              <a:t>60</a:t>
            </a:r>
            <a:r>
              <a:rPr lang="zh-CN" altLang="en-US">
                <a:sym typeface="+mn-ea"/>
              </a:rPr>
              <a:t>个单词，母亲救不给他饭吃</a:t>
            </a:r>
            <a:endParaRPr lang="zh-CN" altLang="en-US"/>
          </a:p>
          <a:p>
            <a:r>
              <a:rPr lang="zh-CN" altLang="en-US">
                <a:sym typeface="+mn-ea"/>
              </a:rPr>
              <a:t>他以机械专业考上了美国斯坦福大学，但每天面对机械心感觉非常荒凉，后来转系为国际学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他有一个非常至亲的朋友，</a:t>
            </a:r>
            <a:r>
              <a:rPr lang="zh-CN" altLang="en-US">
                <a:sym typeface="+mn-ea"/>
              </a:rPr>
              <a:t>比亲弟兄还要好的朋友，他</a:t>
            </a:r>
            <a:r>
              <a:rPr lang="zh-CN" altLang="en-US">
                <a:sym typeface="+mn-ea"/>
              </a:rPr>
              <a:t>考上的是哈弗大学</a:t>
            </a:r>
            <a:endParaRPr lang="zh-CN" altLang="en-US"/>
          </a:p>
          <a:p>
            <a:r>
              <a:rPr lang="zh-CN" altLang="en-US">
                <a:sym typeface="+mn-ea"/>
              </a:rPr>
              <a:t>他们一起上了大学之后，努力学习，一起</a:t>
            </a:r>
            <a:r>
              <a:rPr lang="zh-CN" altLang="en-US">
                <a:sym typeface="+mn-ea"/>
              </a:rPr>
              <a:t>见面吃饭，一起赛跑，特别亲近，他们有共同的理想。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两个人熬夜讨论毕业之后的计划：要投入教育的事业，培养出色的人才，培养引导下一世代的领袖该多么有意义！</a:t>
            </a:r>
            <a:endParaRPr lang="zh-CN" altLang="en-US"/>
          </a:p>
          <a:p>
            <a:r>
              <a:rPr lang="zh-CN" altLang="en-US">
                <a:sym typeface="+mn-ea"/>
              </a:rPr>
              <a:t>两个人心头一和，</a:t>
            </a:r>
            <a:r>
              <a:rPr lang="zh-CN" altLang="en-US">
                <a:sym typeface="+mn-ea"/>
              </a:rPr>
              <a:t>各方面</a:t>
            </a:r>
            <a:r>
              <a:rPr lang="zh-CN" altLang="en-US">
                <a:sym typeface="+mn-ea"/>
              </a:rPr>
              <a:t>更加努力学习，也锻炼身体，幸福</a:t>
            </a:r>
            <a:r>
              <a:rPr lang="zh-CN" altLang="en-US">
                <a:sym typeface="+mn-ea"/>
              </a:rPr>
              <a:t>的度过大学生活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两个人计划好未来的第二天，从朋友的母亲那里来了一通电话</a:t>
            </a:r>
            <a:endParaRPr lang="zh-CN" altLang="en-US"/>
          </a:p>
          <a:p>
            <a:r>
              <a:rPr lang="zh-CN" altLang="en-US">
                <a:sym typeface="+mn-ea"/>
              </a:rPr>
              <a:t>朋友出了交通事故，几乎要死了。</a:t>
            </a:r>
            <a:endParaRPr lang="zh-CN" altLang="en-US"/>
          </a:p>
          <a:p>
            <a:r>
              <a:rPr lang="zh-CN" altLang="en-US">
                <a:sym typeface="+mn-ea"/>
              </a:rPr>
              <a:t>马上到医院看的时候，看朋友几乎要死了</a:t>
            </a:r>
            <a:endParaRPr lang="zh-CN" altLang="en-US"/>
          </a:p>
          <a:p>
            <a:r>
              <a:rPr lang="zh-CN" altLang="en-US">
                <a:sym typeface="+mn-ea"/>
              </a:rPr>
              <a:t>不知该怎么安慰朋友：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你会马上痊愈的，一定会起来的！因为你是哈弗学生</a:t>
            </a:r>
            <a:r>
              <a:rPr lang="en-US" altLang="zh-CN">
                <a:sym typeface="+mn-ea"/>
              </a:rPr>
              <a:t>...“</a:t>
            </a:r>
            <a:endParaRPr lang="en-US" altLang="zh-CN"/>
          </a:p>
          <a:p>
            <a:r>
              <a:rPr lang="zh-CN" altLang="en-US">
                <a:sym typeface="+mn-ea"/>
              </a:rPr>
              <a:t>回家的路上得知了朋友的死讯</a:t>
            </a:r>
            <a:endParaRPr lang="zh-CN" altLang="en-US"/>
          </a:p>
          <a:p>
            <a:r>
              <a:rPr lang="en-US" altLang="zh-CN">
                <a:sym typeface="+mn-ea"/>
              </a:rPr>
              <a:t>因为死去的朋友心里难受，所以心定不下来。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昨天一起筹划将来，对我来说他是最需要的人</a:t>
            </a:r>
            <a:r>
              <a:rPr lang="en-US" altLang="zh-CN">
                <a:sym typeface="+mn-ea"/>
              </a:rPr>
              <a:t>...</a:t>
            </a:r>
            <a:r>
              <a:rPr lang="zh-CN" altLang="en-US">
                <a:sym typeface="+mn-ea"/>
              </a:rPr>
              <a:t>到底人为什么要活着？</a:t>
            </a:r>
            <a:r>
              <a:rPr lang="en-US" altLang="zh-CN">
                <a:sym typeface="+mn-ea"/>
              </a:rPr>
              <a:t>”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杨乐长久以来无法从悲伤里脱离出来，他从来没想过会遇到这样的不幸。朋友去世以后心里有了填不满的虚空感。</a:t>
            </a:r>
            <a:endParaRPr lang="zh-CN" altLang="en-US"/>
          </a:p>
          <a:p>
            <a:r>
              <a:rPr lang="zh-CN" altLang="en-US">
                <a:sym typeface="+mn-ea"/>
              </a:rPr>
              <a:t>他</a:t>
            </a:r>
            <a:r>
              <a:rPr lang="zh-CN" altLang="en-US">
                <a:sym typeface="+mn-ea"/>
              </a:rPr>
              <a:t>想如果死去的朋友向着活着的人说话，他会说什么？</a:t>
            </a:r>
            <a:endParaRPr lang="zh-CN" altLang="en-US"/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各位，我曾经也是和大家一样活着的人。当我活着的时候，我也特别热心生活，也有自己的梦想。但有一天遭遇了意外的事故。没想过我的人生就这么结束了。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请大家在活着的时候要准备好死亡，因为不知道什么时候会来临死亡！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他以前所有的关注点都在现实的生活，想到朋友的死亡，才明白人生不仅有生活，还有死亡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韩国有坟墓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在坟墓上面写着：</a:t>
            </a:r>
            <a:r>
              <a:rPr lang="zh-CN" altLang="en-US">
                <a:sym typeface="+mn-ea"/>
              </a:rPr>
              <a:t>【</a:t>
            </a:r>
            <a:r>
              <a:rPr lang="en-US" altLang="zh-CN">
                <a:sym typeface="+mn-ea"/>
              </a:rPr>
              <a:t>Cras tibi</a:t>
            </a:r>
            <a:r>
              <a:rPr lang="zh-CN" altLang="en-US">
                <a:sym typeface="+mn-ea"/>
              </a:rPr>
              <a:t>、</a:t>
            </a:r>
            <a:r>
              <a:rPr lang="en-US" altLang="zh-CN">
                <a:sym typeface="+mn-ea"/>
              </a:rPr>
              <a:t>Hodie mihi</a:t>
            </a:r>
            <a:r>
              <a:rPr lang="zh-CN" altLang="en-US">
                <a:sym typeface="+mn-ea"/>
              </a:rPr>
              <a:t>】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”今天是我的日子，明天是你的日子“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死</a:t>
            </a:r>
            <a:r>
              <a:rPr lang="en-US" altLang="zh-CN">
                <a:sym typeface="+mn-ea"/>
              </a:rPr>
              <a:t>后躺在坟墓里的人，在石碑上写着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想</a:t>
            </a:r>
            <a:r>
              <a:rPr lang="zh-CN" altLang="en-US">
                <a:sym typeface="+mn-ea"/>
              </a:rPr>
              <a:t>对</a:t>
            </a:r>
            <a:r>
              <a:rPr lang="en-US" altLang="zh-CN">
                <a:sym typeface="+mn-ea"/>
              </a:rPr>
              <a:t>活着的人说的话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他们想说的</a:t>
            </a:r>
            <a:r>
              <a:rPr lang="zh-CN" altLang="en-US">
                <a:sym typeface="+mn-ea"/>
              </a:rPr>
              <a:t>就是</a:t>
            </a:r>
            <a:r>
              <a:rPr lang="en-US" altLang="zh-CN">
                <a:sym typeface="+mn-ea"/>
              </a:rPr>
              <a:t>：今天我死了，躺在这里，但是下</a:t>
            </a:r>
            <a:r>
              <a:rPr lang="zh-CN" altLang="en-US">
                <a:sym typeface="+mn-ea"/>
              </a:rPr>
              <a:t>一</a:t>
            </a:r>
            <a:r>
              <a:rPr lang="en-US" altLang="zh-CN">
                <a:sym typeface="+mn-ea"/>
              </a:rPr>
              <a:t>个</a:t>
            </a:r>
            <a:r>
              <a:rPr lang="zh-CN" altLang="en-US">
                <a:sym typeface="+mn-ea"/>
              </a:rPr>
              <a:t>或许</a:t>
            </a:r>
            <a:r>
              <a:rPr lang="en-US" altLang="zh-CN">
                <a:sym typeface="+mn-ea"/>
              </a:rPr>
              <a:t>就是你。总有一天你也会有死亡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趁活着的时候，要</a:t>
            </a:r>
            <a:r>
              <a:rPr lang="zh-CN" altLang="en-US">
                <a:sym typeface="+mn-ea"/>
              </a:rPr>
              <a:t>思想</a:t>
            </a:r>
            <a:r>
              <a:rPr lang="en-US" altLang="zh-CN">
                <a:sym typeface="+mn-ea"/>
              </a:rPr>
              <a:t>如何接受死亡，如何经历以后的人生，要我们深思熟虑。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杨乐特别悲痛，没有办法填满自己的空虚感，所以找了教授问：什么是真理？ </a:t>
            </a:r>
            <a:endParaRPr lang="zh-CN" altLang="en-US"/>
          </a:p>
          <a:p>
            <a:r>
              <a:rPr lang="zh-CN" altLang="en-US"/>
              <a:t>没有一个教授能正确的答复他的提问。  后来又问了其他教授：幸福在哪里？什么样的生活才是幸福？</a:t>
            </a:r>
            <a:endParaRPr lang="zh-CN" altLang="en-US"/>
          </a:p>
          <a:p>
            <a:r>
              <a:rPr lang="zh-CN" altLang="en-US"/>
              <a:t>有些教授夸耀自己的研究成果，或者说着自己的经历，但是没有一个人能正确的</a:t>
            </a:r>
            <a:r>
              <a:rPr lang="zh-CN" altLang="en-US"/>
              <a:t>答复。  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杨乐回</a:t>
            </a:r>
            <a:r>
              <a:rPr lang="zh-CN" altLang="en-US"/>
              <a:t>想了自己的人生， 他想：我从小在非常富裕的家庭长大。</a:t>
            </a:r>
            <a:endParaRPr lang="zh-CN" altLang="en-US"/>
          </a:p>
          <a:p>
            <a:r>
              <a:rPr lang="zh-CN" altLang="en-US"/>
              <a:t>我虽然很富有，但是那么多的钱不能给我带来真正的幸福和平安。  我努力学习，考上了优秀的大学，并且毕业了。不过这些知识不能成为我人生真正的答案。</a:t>
            </a:r>
            <a:endParaRPr lang="zh-CN" altLang="en-US"/>
          </a:p>
          <a:p>
            <a:r>
              <a:rPr lang="zh-CN" altLang="en-US"/>
              <a:t>到底应该怎样度过人生， 人生的意义和目的在哪里，人生何去何从？人为什么会死？死后会有什么世界。 没有任何人能给出正确答案。 </a:t>
            </a:r>
            <a:endParaRPr lang="zh-CN" altLang="en-US"/>
          </a:p>
          <a:p>
            <a:r>
              <a:rPr lang="zh-CN" altLang="en-US"/>
              <a:t>真的有正确的真理么？</a:t>
            </a:r>
            <a:endParaRPr lang="zh-CN" altLang="en-US"/>
          </a:p>
          <a:p>
            <a:r>
              <a:rPr lang="zh-CN" altLang="en-US"/>
              <a:t>他读了哲学，但是没有找到答案。后来他学习了宗教。 那么有名的教授也不能给出人生的答案。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他想：不变的真理，应该在宗教。人的知识也会变化，哲学也会变化，但是宗教人的教义不会变化，</a:t>
            </a:r>
            <a:endParaRPr lang="zh-CN" altLang="en-US"/>
          </a:p>
          <a:p>
            <a:r>
              <a:rPr lang="zh-CN" altLang="en-US"/>
              <a:t>可能宗教会有真理，所以他对宗教感兴趣了。 去了教会，也去了天主教，还去了佛教</a:t>
            </a:r>
            <a:r>
              <a:rPr lang="en-US" altLang="zh-CN"/>
              <a:t>...</a:t>
            </a:r>
            <a:r>
              <a:rPr lang="zh-CN" altLang="en-US"/>
              <a:t>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那时候他发现，所有的宗教都有</a:t>
            </a:r>
            <a:r>
              <a:rPr lang="en-US" altLang="zh-CN"/>
              <a:t>3</a:t>
            </a:r>
            <a:r>
              <a:rPr lang="zh-CN" altLang="en-US"/>
              <a:t>个特点。</a:t>
            </a:r>
            <a:endParaRPr lang="zh-CN" altLang="en-US"/>
          </a:p>
          <a:p>
            <a:r>
              <a:rPr lang="zh-CN" altLang="en-US"/>
              <a:t>目前全世界百分85人都是又宗教信仰的。任何一个宗教都有</a:t>
            </a:r>
            <a:r>
              <a:rPr lang="en-US" altLang="zh-CN"/>
              <a:t>3</a:t>
            </a:r>
            <a:r>
              <a:rPr lang="zh-CN" altLang="en-US"/>
              <a:t>个共同点：</a:t>
            </a:r>
            <a:endParaRPr lang="zh-CN" altLang="en-US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身体不是全部，有眼所不见的灵魂（</a:t>
            </a:r>
            <a:r>
              <a:rPr lang="zh-CN" altLang="en-US">
                <a:sym typeface="+mn-ea"/>
              </a:rPr>
              <a:t>比起肉体，眼睛看不到的灵魂更加重要！）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死亡以后有来世</a:t>
            </a:r>
            <a:r>
              <a:rPr lang="zh-CN" altLang="en-US">
                <a:sym typeface="+mn-ea"/>
              </a:rPr>
              <a:t>（现在我们活着不是全部，死后又死后的世界，就是有来世。那么佛教有极乐和阴间，基督教有天国地狱。） 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如果人心里有罪，死后必受相应的审判</a:t>
            </a:r>
            <a:endParaRPr lang="zh-CN" altLang="en-US"/>
          </a:p>
          <a:p>
            <a:r>
              <a:rPr lang="zh-CN" altLang="en-US"/>
              <a:t>他仔细观察了宗教，所有的宗教都让人追求完美的善。</a:t>
            </a:r>
            <a:endParaRPr lang="zh-CN" altLang="en-US"/>
          </a:p>
          <a:p>
            <a:r>
              <a:rPr lang="zh-CN" altLang="en-US"/>
              <a:t> 他自己也努力的生活，但是绝对神的要求：不是让人最佳努力，而是让人完善。</a:t>
            </a:r>
            <a:endParaRPr lang="zh-CN" altLang="en-US"/>
          </a:p>
          <a:p>
            <a:r>
              <a:rPr lang="zh-CN" altLang="en-US"/>
              <a:t>所以他想：我追随宗教的要求是不可能的。 所以他想，自己不可能得到答案了。</a:t>
            </a:r>
            <a:endParaRPr lang="zh-CN" altLang="en-US"/>
          </a:p>
          <a:p>
            <a:r>
              <a:rPr lang="zh-CN" altLang="en-US"/>
              <a:t>他明白在哲学，在形意学是找不到真理</a:t>
            </a:r>
            <a:r>
              <a:rPr lang="zh-CN" altLang="en-US"/>
              <a:t>的。那以后应该怎样生活才能幸福呢。 所以他想找到漂亮的女生才会幸福。 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有一天，教授对他说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为了你学习国际关系，你去首尔大学念硕士学位吧</a:t>
            </a:r>
            <a:r>
              <a:rPr lang="en-US" altLang="zh-CN">
                <a:sym typeface="+mn-ea"/>
              </a:rPr>
              <a:t>”</a:t>
            </a:r>
            <a:endParaRPr lang="en-US" altLang="zh-CN"/>
          </a:p>
          <a:p>
            <a:r>
              <a:rPr lang="zh-CN" altLang="en-US">
                <a:sym typeface="+mn-ea"/>
              </a:rPr>
              <a:t>他想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我都上斯坦福大学，要上大学院不应该在哈弗大学或斯坦福大学吗</a:t>
            </a:r>
            <a:r>
              <a:rPr lang="en-US" altLang="zh-CN">
                <a:sym typeface="+mn-ea"/>
              </a:rPr>
              <a:t>?</a:t>
            </a:r>
            <a:r>
              <a:rPr lang="zh-CN" altLang="en-US">
                <a:sym typeface="+mn-ea"/>
              </a:rPr>
              <a:t>何必去那么小的东南亚首尔大学呢？</a:t>
            </a:r>
            <a:r>
              <a:rPr lang="en-US" altLang="zh-CN">
                <a:sym typeface="+mn-ea"/>
              </a:rPr>
              <a:t>”</a:t>
            </a:r>
            <a:endParaRPr lang="en-US" altLang="zh-CN"/>
          </a:p>
          <a:p>
            <a:r>
              <a:rPr lang="zh-CN" altLang="en-US">
                <a:sym typeface="+mn-ea"/>
              </a:rPr>
              <a:t>金泰熙演员毕业于首尔大学，如果到首尔会有很多漂亮的女生吧</a:t>
            </a:r>
            <a:endParaRPr lang="zh-CN" altLang="en-US"/>
          </a:p>
          <a:p>
            <a:r>
              <a:rPr lang="zh-CN" altLang="en-US">
                <a:sym typeface="+mn-ea"/>
              </a:rPr>
              <a:t>所以来到首尔大学睁大眼睛看了看有没有像金泰熙一样漂亮的姑娘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有一天特别丑的女生给他递了一个传单，说：千万不要扔掉！这是福音</a:t>
            </a:r>
            <a:endParaRPr lang="zh-CN" altLang="en-US"/>
          </a:p>
          <a:p>
            <a:r>
              <a:rPr lang="zh-CN" altLang="en-US">
                <a:sym typeface="+mn-ea"/>
              </a:rPr>
              <a:t>福音是什么？</a:t>
            </a:r>
            <a:endParaRPr lang="zh-CN" altLang="en-US"/>
          </a:p>
          <a:p>
            <a:r>
              <a:rPr lang="zh-CN" altLang="en-US">
                <a:sym typeface="+mn-ea"/>
              </a:rPr>
              <a:t>韩文中炒饭和福音的发音很相似，所以他以为是免费宣传的单子</a:t>
            </a:r>
            <a:endParaRPr lang="zh-CN" altLang="en-US"/>
          </a:p>
          <a:p>
            <a:r>
              <a:rPr lang="zh-CN" altLang="en-US">
                <a:sym typeface="+mn-ea"/>
              </a:rPr>
              <a:t>拿回家一看是</a:t>
            </a:r>
            <a:r>
              <a:rPr lang="en-US" altLang="zh-CN">
                <a:sym typeface="+mn-ea"/>
              </a:rPr>
              <a:t>IYF</a:t>
            </a:r>
            <a:r>
              <a:rPr lang="zh-CN" altLang="en-US">
                <a:sym typeface="+mn-ea"/>
              </a:rPr>
              <a:t>国际青少年联合会的邀请函</a:t>
            </a:r>
            <a:endParaRPr lang="zh-CN" altLang="en-US"/>
          </a:p>
          <a:p>
            <a:r>
              <a:rPr lang="zh-CN" altLang="en-US">
                <a:sym typeface="+mn-ea"/>
              </a:rPr>
              <a:t>第二天那位女生又在发传单，就问了她：这是什么活动？</a:t>
            </a:r>
            <a:endParaRPr lang="zh-CN" altLang="en-US"/>
          </a:p>
          <a:p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全世界的三千多名学生聚在一起交流心，交流文化，学习韩国文化，学习特别美丽的心，培养下一代引导者的活动！</a:t>
            </a:r>
            <a:r>
              <a:rPr lang="en-US" altLang="zh-CN">
                <a:sym typeface="+mn-ea"/>
              </a:rPr>
              <a:t>“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后来参加了活动，但不听讲师的课，一直寻索着漂亮的女生</a:t>
            </a:r>
            <a:endParaRPr lang="zh-CN" altLang="en-US"/>
          </a:p>
          <a:p>
            <a:r>
              <a:rPr lang="zh-CN" altLang="en-US">
                <a:sym typeface="+mn-ea"/>
              </a:rPr>
              <a:t>旁边有个女教师问他：你得救了吗？</a:t>
            </a:r>
            <a:endParaRPr lang="zh-CN" altLang="en-US"/>
          </a:p>
          <a:p>
            <a:r>
              <a:rPr lang="zh-CN" altLang="en-US">
                <a:sym typeface="+mn-ea"/>
              </a:rPr>
              <a:t>什么叫得救？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快要结束的时候，那位教师叫他到学校教英语。所以他来到李汉奎牧师的学校教英语了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他是高级人才，学校却给不了相应的酬金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我们该送他什么呢？对于他来说，什么是惊喜呢？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牧师翻开圣经给他讲了福音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我终于找到了梦寐以求的真理！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第二天他高兴的给加拿大的母亲打了电话说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我有了新的爸爸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你父亲在这里，你在说什么？！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我有了新的爸爸了！我昨天洗净了我一切的罪，终于得救了！</a:t>
            </a:r>
            <a:r>
              <a:rPr lang="en-US" altLang="zh-CN">
                <a:sym typeface="+mn-ea"/>
              </a:rPr>
              <a:t>“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后来大学院毕业后，在建国大学担任讲师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而且报考了瑞士欧联分会，他作为第一名考上了，年薪非常高！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他决定去瑞士工作，牧师对他说：你从小没有缺过钱，已经经历了钱和知识不能带来满足。虽然去瑞士工作挺好，但是我希望你能学习过信仰。</a:t>
            </a:r>
            <a:r>
              <a:rPr lang="en-US" altLang="zh-CN">
                <a:sym typeface="+mn-ea"/>
              </a:rPr>
              <a:t>”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后来他去瑞士工作了几个月，发现除了给他更多的报酬以外没有幸福的。没有比传福音更加喜乐的！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所以重新回到了韩国，现在和姊妹在中国创办了学校，在自己梦想的教育学业用尽了全心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r>
              <a:rPr lang="zh-CN" altLang="en-US">
                <a:sym typeface="+mn-ea"/>
              </a:rPr>
              <a:t>杨乐直到看到他的朋友死亡前，他一直努力的生活了，但是有一天在他人生中，完全出乎意外的事故和灾殃临到。</a:t>
            </a:r>
            <a:endParaRPr lang="zh-CN" altLang="en-US"/>
          </a:p>
          <a:p>
            <a:r>
              <a:rPr lang="zh-CN" altLang="en-US">
                <a:sym typeface="+mn-ea"/>
              </a:rPr>
              <a:t>他的朋友也有父母，也上了好</a:t>
            </a:r>
            <a:r>
              <a:rPr lang="zh-CN" altLang="en-US">
                <a:sym typeface="+mn-ea"/>
              </a:rPr>
              <a:t>的大学，有好的工作，本来可以应有竟有，但是心不能填满。 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因为人有身体还有灵魂，神说：我们的身体是用尘土造的。</a:t>
            </a:r>
            <a:endParaRPr lang="zh-CN" altLang="en-US"/>
          </a:p>
          <a:p>
            <a:r>
              <a:rPr lang="zh-CN" altLang="en-US">
                <a:sym typeface="+mn-ea"/>
              </a:rPr>
              <a:t>人有身体和灵魂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身体：尘土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灵魂：生气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灵魂的意思是：灵+魂=灵魂。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所以人的构造是身体和灵魂。 一般人认为只要满足身体的欲求就能满足，但是人不只有身体，也有灵魂。</a:t>
            </a:r>
            <a:endParaRPr lang="zh-CN" altLang="en-US"/>
          </a:p>
          <a:p>
            <a:r>
              <a:rPr lang="zh-CN" altLang="en-US"/>
              <a:t>并不是满足衣食住行，就能满足。人只知道眼睛能看到的身体，但是摸不到，看不见的灵魂的世界，人们不关心。 所以圣经把灵和魂加在一起，叫灵魂。   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rmAutofit/>
          </a:bodyPr>
          <a:lstStyle>
            <a:lvl1pPr algn="ctr">
              <a:defRPr sz="5400" spc="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540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016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14.jpeg"/><Relationship Id="rId7" Type="http://schemas.openxmlformats.org/officeDocument/2006/relationships/tags" Target="../tags/tag96.xml"/><Relationship Id="rId6" Type="http://schemas.openxmlformats.org/officeDocument/2006/relationships/image" Target="../media/image13.jpeg"/><Relationship Id="rId5" Type="http://schemas.openxmlformats.org/officeDocument/2006/relationships/tags" Target="../tags/tag95.xml"/><Relationship Id="rId4" Type="http://schemas.openxmlformats.org/officeDocument/2006/relationships/image" Target="../media/image12.jpe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9.xml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jpe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../media/image18.jpeg"/><Relationship Id="rId6" Type="http://schemas.openxmlformats.org/officeDocument/2006/relationships/tags" Target="../tags/tag113.xml"/><Relationship Id="rId5" Type="http://schemas.openxmlformats.org/officeDocument/2006/relationships/image" Target="../media/image17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image" Target="../media/image21.jpeg"/><Relationship Id="rId6" Type="http://schemas.openxmlformats.org/officeDocument/2006/relationships/tags" Target="../tags/tag122.xml"/><Relationship Id="rId5" Type="http://schemas.openxmlformats.org/officeDocument/2006/relationships/image" Target="../media/image20.jpeg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24.jpeg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134.xml"/><Relationship Id="rId11" Type="http://schemas.openxmlformats.org/officeDocument/2006/relationships/tags" Target="../tags/tag133.xml"/><Relationship Id="rId10" Type="http://schemas.openxmlformats.org/officeDocument/2006/relationships/image" Target="../media/image25.png"/><Relationship Id="rId1" Type="http://schemas.openxmlformats.org/officeDocument/2006/relationships/tags" Target="../tags/tag12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1.png"/><Relationship Id="rId2" Type="http://schemas.openxmlformats.org/officeDocument/2006/relationships/tags" Target="../tags/tag136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43.xml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9.xml"/><Relationship Id="rId7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2.jpe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75.xml"/><Relationship Id="rId6" Type="http://schemas.openxmlformats.org/officeDocument/2006/relationships/image" Target="../media/image6.jpe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5.jpe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9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tags" Target="../tags/tag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4"/>
          <p:cNvSpPr/>
          <p:nvPr>
            <p:custDataLst>
              <p:tags r:id="rId1"/>
            </p:custDataLst>
          </p:nvPr>
        </p:nvSpPr>
        <p:spPr>
          <a:xfrm>
            <a:off x="7152005" y="4498975"/>
            <a:ext cx="3360420" cy="34861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SzPct val="100000"/>
              <a:buNone/>
            </a:pPr>
            <a:r>
              <a:rPr lang="zh-CN" altLang="en-US" sz="2000" spc="100" dirty="0">
                <a:solidFill>
                  <a:schemeClr val="bg2">
                    <a:lumMod val="50000"/>
                  </a:schemeClr>
                </a:solidFill>
                <a:sym typeface="FZHei-B01S" panose="02010601030101010101" pitchFamily="2" charset="-122"/>
              </a:rPr>
              <a:t>江河都往海里流，海却不满</a:t>
            </a:r>
            <a:endParaRPr lang="zh-CN" altLang="en-US" sz="2000" spc="100" dirty="0">
              <a:solidFill>
                <a:schemeClr val="bg2">
                  <a:lumMod val="50000"/>
                </a:schemeClr>
              </a:solidFill>
              <a:sym typeface="FZHei-B01S" panose="02010601030101010101" pitchFamily="2" charset="-122"/>
            </a:endParaRPr>
          </a:p>
        </p:txBody>
      </p:sp>
      <p:sp>
        <p:nvSpPr>
          <p:cNvPr id="5" name="PA_矩形 35"/>
          <p:cNvSpPr/>
          <p:nvPr>
            <p:custDataLst>
              <p:tags r:id="rId2"/>
            </p:custDataLst>
          </p:nvPr>
        </p:nvSpPr>
        <p:spPr>
          <a:xfrm>
            <a:off x="6758940" y="2628265"/>
            <a:ext cx="3987800" cy="124206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92620" y="2741930"/>
            <a:ext cx="3519805" cy="1014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人与人生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Freeform 12"/>
          <p:cNvSpPr/>
          <p:nvPr>
            <p:custDataLst>
              <p:tags r:id="rId3"/>
            </p:custDataLst>
          </p:nvPr>
        </p:nvSpPr>
        <p:spPr bwMode="auto">
          <a:xfrm>
            <a:off x="211455" y="1390015"/>
            <a:ext cx="5888990" cy="435991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3000" b="-3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 flipV="1">
            <a:off x="5309870" y="20904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06490" y="2806065"/>
            <a:ext cx="46551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人与动物的区别？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人有提前</a:t>
            </a:r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认知死亡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的功能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文本框 22"/>
              <p:cNvSpPr txBox="1"/>
              <p:nvPr/>
            </p:nvSpPr>
            <p:spPr>
              <a:xfrm>
                <a:off x="1437122" y="65082"/>
                <a:ext cx="2662555" cy="398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4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5" name="Rectangle 29"/>
          <p:cNvSpPr/>
          <p:nvPr/>
        </p:nvSpPr>
        <p:spPr>
          <a:xfrm>
            <a:off x="1802765" y="5798820"/>
            <a:ext cx="2921635" cy="60388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魂：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心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有喜怒哀乐、意志、良心等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6" name="心形 心形" descr="C:\Users\ThinkPad\Desktop\VCG211126174039.jpgVCG21112617403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18000"/>
          </a:blip>
          <a:srcRect t="16653" b="21217"/>
          <a:stretch>
            <a:fillRect/>
          </a:stretch>
        </p:blipFill>
        <p:spPr>
          <a:xfrm>
            <a:off x="762000" y="1879540"/>
            <a:ext cx="4662170" cy="1935054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pic>
        <p:nvPicPr>
          <p:cNvPr id="17" name="心形 心形" descr="C:\Users\ThinkPad\Desktop\VCG41554865931.jpgVCG415548659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6000" contrast="12000"/>
          </a:blip>
          <a:srcRect l="5249" r="5249" b="6111"/>
          <a:stretch>
            <a:fillRect/>
          </a:stretch>
        </p:blipFill>
        <p:spPr>
          <a:xfrm>
            <a:off x="762000" y="3904799"/>
            <a:ext cx="2287146" cy="160042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pic>
        <p:nvPicPr>
          <p:cNvPr id="18" name="心形 心形" descr="C:\Users\ThinkPad\Desktop\VCG211199925131.jpgVCG2111999251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259" r="5259" b="4370"/>
          <a:stretch>
            <a:fillRect/>
          </a:stretch>
        </p:blipFill>
        <p:spPr>
          <a:xfrm>
            <a:off x="3136442" y="3904799"/>
            <a:ext cx="2287146" cy="163010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5105400" y="4120515"/>
            <a:ext cx="5334000" cy="179197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2"/>
          <p:cNvSpPr/>
          <p:nvPr>
            <p:custDataLst>
              <p:tags r:id="rId2"/>
            </p:custDataLst>
          </p:nvPr>
        </p:nvSpPr>
        <p:spPr>
          <a:xfrm>
            <a:off x="5189855" y="2534285"/>
            <a:ext cx="5334000" cy="131826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1"/>
          <p:cNvSpPr/>
          <p:nvPr>
            <p:custDataLst>
              <p:tags r:id="rId3"/>
            </p:custDataLst>
          </p:nvPr>
        </p:nvSpPr>
        <p:spPr>
          <a:xfrm>
            <a:off x="914407" y="1524012"/>
            <a:ext cx="4419635" cy="472443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4000" algn="ctr" rotWithShape="0">
              <a:schemeClr val="lt1">
                <a:lumMod val="5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5400000">
            <a:off x="10820438" y="3053672"/>
            <a:ext cx="279400" cy="279400"/>
          </a:xfrm>
          <a:prstGeom prst="triangle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6200000">
            <a:off x="10820438" y="4876838"/>
            <a:ext cx="279401" cy="279401"/>
          </a:xfrm>
          <a:prstGeom prst="triangle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6"/>
            </p:custDataLst>
          </p:nvPr>
        </p:nvSpPr>
        <p:spPr>
          <a:xfrm>
            <a:off x="5646416" y="4260099"/>
            <a:ext cx="4724425" cy="15127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灵有寻求神的帮助的</a:t>
            </a: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心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有敬畏神、想蒙神恩典、追求永远的心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Title 6"/>
          <p:cNvSpPr txBox="1"/>
          <p:nvPr>
            <p:custDataLst>
              <p:tags r:id="rId7"/>
            </p:custDataLst>
          </p:nvPr>
        </p:nvSpPr>
        <p:spPr>
          <a:xfrm>
            <a:off x="5646416" y="2736251"/>
            <a:ext cx="4724425" cy="91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人是万物的灵长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万物的灵长：属灵的首领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3937" t="417" r="44005" b="-417"/>
          <a:stretch>
            <a:fillRect/>
          </a:stretch>
        </p:blipFill>
        <p:spPr>
          <a:xfrm>
            <a:off x="1219161" y="1828815"/>
            <a:ext cx="3810025" cy="41148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6480">
                <a:moveTo>
                  <a:pt x="0" y="0"/>
                </a:moveTo>
                <a:lnTo>
                  <a:pt x="6000" y="0"/>
                </a:lnTo>
                <a:lnTo>
                  <a:pt x="600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251575" y="3423285"/>
            <a:ext cx="297688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手机可以分三类</a:t>
            </a:r>
            <a:endParaRPr lang="zh-CN" altLang="en-US" sz="2400" b="1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硬件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如同人的身体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软件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如同魂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电池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如同灵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 flipV="1">
            <a:off x="6251575" y="2935605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29655" y="2189480"/>
            <a:ext cx="50596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肉体、魂、灵有什么区别？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IMG_2441.JPG" descr="C:\Users\ThinkPad\Desktop\图片\360截图20210628211027567.jpg360截图2021062821102756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6000"/>
          </a:blip>
          <a:srcRect/>
          <a:stretch>
            <a:fillRect/>
          </a:stretch>
        </p:blipFill>
        <p:spPr>
          <a:xfrm>
            <a:off x="1221740" y="1604645"/>
            <a:ext cx="3543935" cy="411289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8" name="任意多边形: 形状 57"/>
          <p:cNvSpPr/>
          <p:nvPr>
            <p:custDataLst>
              <p:tags r:id="rId2"/>
            </p:custDataLst>
          </p:nvPr>
        </p:nvSpPr>
        <p:spPr>
          <a:xfrm>
            <a:off x="720090" y="1769110"/>
            <a:ext cx="5031740" cy="4361815"/>
          </a:xfrm>
          <a:custGeom>
            <a:avLst/>
            <a:gdLst>
              <a:gd name="connsiteX0" fmla="*/ 0 w 6010852"/>
              <a:gd name="connsiteY0" fmla="*/ 0 h 5134985"/>
              <a:gd name="connsiteX1" fmla="*/ 4207597 w 6010852"/>
              <a:gd name="connsiteY1" fmla="*/ 0 h 5134985"/>
              <a:gd name="connsiteX2" fmla="*/ 4207597 w 6010852"/>
              <a:gd name="connsiteY2" fmla="*/ 1099127 h 5134985"/>
              <a:gd name="connsiteX3" fmla="*/ 6010853 w 6010852"/>
              <a:gd name="connsiteY3" fmla="*/ 1099127 h 5134985"/>
              <a:gd name="connsiteX4" fmla="*/ 6010853 w 6010852"/>
              <a:gd name="connsiteY4" fmla="*/ 5134986 h 5134985"/>
              <a:gd name="connsiteX5" fmla="*/ 1820430 w 6010852"/>
              <a:gd name="connsiteY5" fmla="*/ 5134986 h 5134985"/>
              <a:gd name="connsiteX6" fmla="*/ 1820430 w 6010852"/>
              <a:gd name="connsiteY6" fmla="*/ 4104554 h 5134985"/>
              <a:gd name="connsiteX7" fmla="*/ 0 w 6010852"/>
              <a:gd name="connsiteY7" fmla="*/ 4104554 h 5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852" h="5134985">
                <a:moveTo>
                  <a:pt x="0" y="0"/>
                </a:moveTo>
                <a:lnTo>
                  <a:pt x="4207597" y="0"/>
                </a:lnTo>
                <a:lnTo>
                  <a:pt x="4207597" y="1099127"/>
                </a:lnTo>
                <a:lnTo>
                  <a:pt x="6010853" y="1099127"/>
                </a:lnTo>
                <a:lnTo>
                  <a:pt x="6010853" y="5134986"/>
                </a:lnTo>
                <a:lnTo>
                  <a:pt x="1820430" y="5134986"/>
                </a:lnTo>
                <a:lnTo>
                  <a:pt x="1820430" y="4104554"/>
                </a:lnTo>
                <a:lnTo>
                  <a:pt x="0" y="4104554"/>
                </a:lnTo>
                <a:close/>
              </a:path>
            </a:pathLst>
          </a:custGeom>
          <a:noFill/>
          <a:ln w="508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05510" y="2017395"/>
            <a:ext cx="4797425" cy="3927475"/>
            <a:chOff x="8420" y="1834"/>
            <a:chExt cx="8702" cy="7231"/>
          </a:xfrm>
        </p:grpSpPr>
        <p:pic>
          <p:nvPicPr>
            <p:cNvPr id="56" name="图片 5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16873" t="16795" r="16873"/>
            <a:stretch>
              <a:fillRect/>
            </a:stretch>
          </p:blipFill>
          <p:spPr>
            <a:xfrm>
              <a:off x="8420" y="1834"/>
              <a:ext cx="5571" cy="4635"/>
            </a:xfrm>
            <a:custGeom>
              <a:avLst/>
              <a:gdLst>
                <a:gd name="connsiteX0" fmla="*/ 0 w 3039774"/>
                <a:gd name="connsiteY0" fmla="*/ 0 h 3039774"/>
                <a:gd name="connsiteX1" fmla="*/ 3039774 w 3039774"/>
                <a:gd name="connsiteY1" fmla="*/ 0 h 3039774"/>
                <a:gd name="connsiteX2" fmla="*/ 3039774 w 3039774"/>
                <a:gd name="connsiteY2" fmla="*/ 3039774 h 3039774"/>
                <a:gd name="connsiteX3" fmla="*/ 0 w 3039774"/>
                <a:gd name="connsiteY3" fmla="*/ 3039774 h 303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9774" h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</p:spPr>
        </p:pic>
        <p:pic>
          <p:nvPicPr>
            <p:cNvPr id="57" name="图片 5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4447" r="14447"/>
            <a:stretch>
              <a:fillRect/>
            </a:stretch>
          </p:blipFill>
          <p:spPr>
            <a:xfrm>
              <a:off x="12467" y="4410"/>
              <a:ext cx="4655" cy="4655"/>
            </a:xfrm>
            <a:custGeom>
              <a:avLst/>
              <a:gdLst>
                <a:gd name="connsiteX0" fmla="*/ 0 w 3039774"/>
                <a:gd name="connsiteY0" fmla="*/ 0 h 3039774"/>
                <a:gd name="connsiteX1" fmla="*/ 3039774 w 3039774"/>
                <a:gd name="connsiteY1" fmla="*/ 0 h 3039774"/>
                <a:gd name="connsiteX2" fmla="*/ 3039774 w 3039774"/>
                <a:gd name="connsiteY2" fmla="*/ 3039774 h 3039774"/>
                <a:gd name="connsiteX3" fmla="*/ 0 w 3039774"/>
                <a:gd name="connsiteY3" fmla="*/ 3039774 h 303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9774" h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</p:spPr>
        </p:pic>
      </p:grpSp>
      <p:grpSp>
        <p:nvGrpSpPr>
          <p:cNvPr id="30" name="组合 29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747510" y="3586480"/>
            <a:ext cx="4005580" cy="113855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u="none" strike="noStrike" spc="240" baseline="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鸡蛋分蛋壳、蛋白、</a:t>
            </a:r>
            <a:r>
              <a:rPr lang="zh-CN" altLang="en-US" sz="2400" b="1" u="none" strike="noStrike" spc="240" baseline="0"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蛋黄</a:t>
            </a:r>
            <a:endParaRPr lang="zh-CN" altLang="en-US" sz="2400" b="1" u="none" strike="noStrike" spc="240" baseline="0">
              <a:solidFill>
                <a:srgbClr val="335295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u="none" strike="noStrike" spc="240" baseline="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水果分表皮、果肉、</a:t>
            </a:r>
            <a:r>
              <a:rPr lang="zh-CN" altLang="en-US" sz="2400" b="1" u="none" strike="noStrike" spc="240" baseline="0">
                <a:solidFill>
                  <a:srgbClr val="C00000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种子</a:t>
            </a:r>
            <a:endParaRPr lang="zh-CN" altLang="en-US" sz="2400" b="1" u="none" strike="noStrike" spc="240" baseline="0">
              <a:solidFill>
                <a:srgbClr val="C0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47510" y="2695575"/>
            <a:ext cx="4232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人分为身体、心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魂）、灵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251575" y="4002405"/>
            <a:ext cx="29768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相比经济生长了，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幸福数值却没有生长</a:t>
            </a:r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 flipV="1">
            <a:off x="6251575" y="362458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66485" y="2405380"/>
            <a:ext cx="38404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经济急速</a:t>
            </a:r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发展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却引发各种社会</a:t>
            </a:r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contrast="6000"/>
          </a:blip>
          <a:srcRect l="8713" r="8713"/>
          <a:stretch>
            <a:fillRect/>
          </a:stretch>
        </p:blipFill>
        <p:spPr>
          <a:xfrm>
            <a:off x="811530" y="1626870"/>
            <a:ext cx="4632960" cy="40932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00" h="5520">
                <a:moveTo>
                  <a:pt x="0" y="0"/>
                </a:moveTo>
                <a:lnTo>
                  <a:pt x="9800" y="0"/>
                </a:lnTo>
                <a:lnTo>
                  <a:pt x="98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9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7" name="椭圆 6"/>
          <p:cNvSpPr/>
          <p:nvPr>
            <p:custDataLst>
              <p:tags r:id="rId1"/>
            </p:custDataLst>
          </p:nvPr>
        </p:nvSpPr>
        <p:spPr>
          <a:xfrm>
            <a:off x="809625" y="3329305"/>
            <a:ext cx="3289935" cy="3028950"/>
          </a:xfrm>
          <a:prstGeom prst="ellipse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2293620" y="1971675"/>
            <a:ext cx="3345180" cy="3251835"/>
          </a:xfrm>
          <a:prstGeom prst="rect">
            <a:avLst/>
          </a:prstGeom>
          <a:noFill/>
          <a:ln w="127000">
            <a:solidFill>
              <a:schemeClr val="bg1">
                <a:lumMod val="95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3"/>
            </p:custDataLst>
          </p:nvPr>
        </p:nvSpPr>
        <p:spPr>
          <a:xfrm>
            <a:off x="982980" y="1242695"/>
            <a:ext cx="3188335" cy="30505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52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1056" r="11056"/>
          <a:stretch>
            <a:fillRect/>
          </a:stretch>
        </p:blipFill>
        <p:spPr>
          <a:xfrm>
            <a:off x="3291840" y="3726815"/>
            <a:ext cx="2526665" cy="2526665"/>
          </a:xfrm>
          <a:custGeom>
            <a:avLst/>
            <a:gdLst>
              <a:gd name="connsiteX0" fmla="*/ 1161203 w 2322406"/>
              <a:gd name="connsiteY0" fmla="*/ 0 h 2322406"/>
              <a:gd name="connsiteX1" fmla="*/ 2322406 w 2322406"/>
              <a:gd name="connsiteY1" fmla="*/ 1161203 h 2322406"/>
              <a:gd name="connsiteX2" fmla="*/ 1161203 w 2322406"/>
              <a:gd name="connsiteY2" fmla="*/ 2322406 h 2322406"/>
              <a:gd name="connsiteX3" fmla="*/ 0 w 2322406"/>
              <a:gd name="connsiteY3" fmla="*/ 1161203 h 2322406"/>
              <a:gd name="connsiteX4" fmla="*/ 1161203 w 2322406"/>
              <a:gd name="connsiteY4" fmla="*/ 0 h 23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2406" h="2322406">
                <a:moveTo>
                  <a:pt x="1161203" y="0"/>
                </a:moveTo>
                <a:cubicBezTo>
                  <a:pt x="1802518" y="0"/>
                  <a:pt x="2322406" y="519888"/>
                  <a:pt x="2322406" y="1161203"/>
                </a:cubicBezTo>
                <a:cubicBezTo>
                  <a:pt x="2322406" y="1802518"/>
                  <a:pt x="1802518" y="2322406"/>
                  <a:pt x="1161203" y="2322406"/>
                </a:cubicBezTo>
                <a:cubicBezTo>
                  <a:pt x="519888" y="2322406"/>
                  <a:pt x="0" y="1802518"/>
                  <a:pt x="0" y="1161203"/>
                </a:cubicBezTo>
                <a:cubicBezTo>
                  <a:pt x="0" y="519888"/>
                  <a:pt x="519888" y="0"/>
                  <a:pt x="1161203" y="0"/>
                </a:cubicBez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3444" r="23444"/>
          <a:stretch>
            <a:fillRect/>
          </a:stretch>
        </p:blipFill>
        <p:spPr>
          <a:xfrm>
            <a:off x="1229995" y="1339850"/>
            <a:ext cx="2856230" cy="2856230"/>
          </a:xfrm>
          <a:custGeom>
            <a:avLst/>
            <a:gdLst>
              <a:gd name="connsiteX0" fmla="*/ 1445658 w 2891316"/>
              <a:gd name="connsiteY0" fmla="*/ 0 h 2891316"/>
              <a:gd name="connsiteX1" fmla="*/ 2891316 w 2891316"/>
              <a:gd name="connsiteY1" fmla="*/ 1445658 h 2891316"/>
              <a:gd name="connsiteX2" fmla="*/ 1445658 w 2891316"/>
              <a:gd name="connsiteY2" fmla="*/ 2891316 h 2891316"/>
              <a:gd name="connsiteX3" fmla="*/ 0 w 2891316"/>
              <a:gd name="connsiteY3" fmla="*/ 1445658 h 2891316"/>
              <a:gd name="connsiteX4" fmla="*/ 1445658 w 2891316"/>
              <a:gd name="connsiteY4" fmla="*/ 0 h 289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1316" h="2891316">
                <a:moveTo>
                  <a:pt x="1445658" y="0"/>
                </a:moveTo>
                <a:cubicBezTo>
                  <a:pt x="2244073" y="0"/>
                  <a:pt x="2891316" y="647243"/>
                  <a:pt x="2891316" y="1445658"/>
                </a:cubicBezTo>
                <a:cubicBezTo>
                  <a:pt x="2891316" y="2244073"/>
                  <a:pt x="2244073" y="2891316"/>
                  <a:pt x="1445658" y="2891316"/>
                </a:cubicBezTo>
                <a:cubicBezTo>
                  <a:pt x="647243" y="2891316"/>
                  <a:pt x="0" y="2244073"/>
                  <a:pt x="0" y="1445658"/>
                </a:cubicBezTo>
                <a:cubicBezTo>
                  <a:pt x="0" y="647243"/>
                  <a:pt x="647243" y="0"/>
                  <a:pt x="1445658" y="0"/>
                </a:cubicBez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6358890" y="2990215"/>
            <a:ext cx="5199380" cy="12147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印度富豪买宝马为儿子庆生</a:t>
            </a:r>
            <a:endParaRPr lang="zh-CN" altLang="en-US" sz="2800" b="1" spc="120">
              <a:ln w="3175">
                <a:noFill/>
                <a:prstDash val="dash"/>
              </a:ln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不料儿子直接将车子推进河里</a:t>
            </a:r>
            <a:endParaRPr lang="zh-CN" altLang="en-US" sz="2800" b="1" spc="120">
              <a:ln w="3175">
                <a:noFill/>
                <a:prstDash val="dash"/>
              </a:ln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1524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716" name="IMG_2441.JPG" descr="&amp;pky8056446348&amp;2&amp;"/>
          <p:cNvPicPr>
            <a:picLocks noChangeAspect="1"/>
          </p:cNvPicPr>
          <p:nvPr/>
        </p:nvPicPr>
        <p:blipFill>
          <a:blip r:embed="rId1">
            <a:lum bright="18000" contrast="-12000"/>
          </a:blip>
          <a:srcRect/>
          <a:stretch>
            <a:fillRect/>
          </a:stretch>
        </p:blipFill>
        <p:spPr>
          <a:xfrm>
            <a:off x="811530" y="2085340"/>
            <a:ext cx="4841240" cy="322643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7781925" y="3435350"/>
            <a:ext cx="1508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传道书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1:7</a:t>
            </a:r>
            <a:endParaRPr lang="en-US" altLang="zh-CN"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30545" y="2546350"/>
            <a:ext cx="58096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江河都往海里流，海却不满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176010" y="3962400"/>
            <a:ext cx="4718685" cy="4191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9"/>
          <p:cNvSpPr/>
          <p:nvPr/>
        </p:nvSpPr>
        <p:spPr>
          <a:xfrm>
            <a:off x="6369685" y="4132580"/>
            <a:ext cx="4331970" cy="101473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大海：人心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无止境的欲望、填不满的人心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716" name="IMG_2441.JPG" descr="C:\Users\ThinkPad\Desktop\VCG41600167702.jpgVCG41600167702"/>
          <p:cNvPicPr>
            <a:picLocks noChangeAspect="1"/>
          </p:cNvPicPr>
          <p:nvPr/>
        </p:nvPicPr>
        <p:blipFill>
          <a:blip r:embed="rId1">
            <a:lum bright="18000" contrast="-18000"/>
          </a:blip>
          <a:srcRect b="5916"/>
          <a:stretch>
            <a:fillRect/>
          </a:stretch>
        </p:blipFill>
        <p:spPr>
          <a:xfrm>
            <a:off x="811530" y="2118360"/>
            <a:ext cx="4523105" cy="319468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7576185" y="4517390"/>
            <a:ext cx="15608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创世记</a:t>
            </a:r>
            <a:r>
              <a:rPr lang="en-US" altLang="zh-CN" sz="200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1:27</a:t>
            </a:r>
            <a:endParaRPr lang="en-US" altLang="zh-CN" sz="200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23560" y="2468880"/>
            <a:ext cx="5467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神就照着自己的形像造人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32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乃是照着他的形像造男造女</a:t>
            </a:r>
            <a:endParaRPr lang="zh-CN" altLang="en-US" sz="32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5997575" y="4256405"/>
            <a:ext cx="4718685" cy="4191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9"/>
          <p:cNvSpPr/>
          <p:nvPr/>
        </p:nvSpPr>
        <p:spPr>
          <a:xfrm>
            <a:off x="1612265" y="5646420"/>
            <a:ext cx="292163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灵魂只有迎接神、才能满足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 rot="10800000">
            <a:off x="10806468" y="4728883"/>
            <a:ext cx="801370" cy="739140"/>
            <a:chOff x="3703" y="1843"/>
            <a:chExt cx="562" cy="519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>
              <p:custDataLst>
                <p:tags r:id="rId2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>
              <a:outerShdw blurRad="50800" dist="50800" dir="5400000" algn="ctr" rotWithShape="0">
                <a:srgbClr val="E7E8E9">
                  <a:alpha val="10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4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932803" y="2151397"/>
            <a:ext cx="801370" cy="739140"/>
            <a:chOff x="3703" y="1843"/>
            <a:chExt cx="562" cy="519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>
              <p:custDataLst>
                <p:tags r:id="rId5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ffectLst>
              <a:outerShdw blurRad="50800" dist="50800" dir="5400000" algn="ctr" rotWithShape="0">
                <a:srgbClr val="E7E8E9">
                  <a:alpha val="10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5500" b="15500"/>
          <a:stretch>
            <a:fillRect/>
          </a:stretch>
        </p:blipFill>
        <p:spPr>
          <a:xfrm>
            <a:off x="609443" y="1524012"/>
            <a:ext cx="4724628" cy="2314588"/>
          </a:xfrm>
          <a:prstGeom prst="rect">
            <a:avLst/>
          </a:prstGeom>
        </p:spPr>
      </p:pic>
      <p:pic>
        <p:nvPicPr>
          <p:cNvPr id="19" name="图片 18" descr="placingpictureplacehol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2824" b="12824"/>
          <a:stretch>
            <a:fillRect/>
          </a:stretch>
        </p:blipFill>
        <p:spPr>
          <a:xfrm>
            <a:off x="609443" y="3933850"/>
            <a:ext cx="4724628" cy="2314588"/>
          </a:xfrm>
          <a:prstGeom prst="rect">
            <a:avLst/>
          </a:prstGeom>
        </p:spPr>
      </p:pic>
      <p:sp>
        <p:nvSpPr>
          <p:cNvPr id="17" name="Title 6"/>
          <p:cNvSpPr txBox="1"/>
          <p:nvPr>
            <p:custDataLst>
              <p:tags r:id="rId11"/>
            </p:custDataLst>
          </p:nvPr>
        </p:nvSpPr>
        <p:spPr>
          <a:xfrm>
            <a:off x="6076315" y="3266466"/>
            <a:ext cx="5181638" cy="12192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b="1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手套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只有手进去的时候最舒服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b="1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袜子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只有脚进去的时候最舒服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985" r="6985"/>
          <a:stretch>
            <a:fillRect/>
          </a:stretch>
        </p:blipFill>
        <p:spPr>
          <a:xfrm>
            <a:off x="3048024" y="0"/>
            <a:ext cx="9144063" cy="68580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108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2"/>
          <p:cNvSpPr/>
          <p:nvPr>
            <p:custDataLst>
              <p:tags r:id="rId4"/>
            </p:custDataLst>
          </p:nvPr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524012" y="1371611"/>
            <a:ext cx="801370" cy="739140"/>
            <a:chOff x="3703" y="1843"/>
            <a:chExt cx="562" cy="519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>
              <p:custDataLst>
                <p:tags r:id="rId6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chemeClr val="lt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L 形 15"/>
          <p:cNvSpPr/>
          <p:nvPr>
            <p:custDataLst>
              <p:tags r:id="rId8"/>
            </p:custDataLst>
          </p:nvPr>
        </p:nvSpPr>
        <p:spPr>
          <a:xfrm rot="16200000">
            <a:off x="3657681" y="5283871"/>
            <a:ext cx="337820" cy="337820"/>
          </a:xfrm>
          <a:prstGeom prst="corner">
            <a:avLst>
              <a:gd name="adj1" fmla="val 15641"/>
              <a:gd name="adj2" fmla="val 18629"/>
            </a:avLst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8800" spc="720" dirty="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谢谢</a:t>
            </a:r>
            <a:endParaRPr lang="zh-CN" altLang="en-US" sz="8800" spc="720" dirty="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0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1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2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3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274310" y="2332355"/>
            <a:ext cx="5517515" cy="3835400"/>
          </a:xfrm>
          <a:prstGeom prst="rect">
            <a:avLst/>
          </a:prstGeom>
          <a:solidFill>
            <a:srgbClr val="DEE0E3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6000"/>
          </a:blip>
          <a:srcRect l="27779" r="27779"/>
          <a:stretch>
            <a:fillRect/>
          </a:stretch>
        </p:blipFill>
        <p:spPr>
          <a:xfrm>
            <a:off x="1153160" y="1525270"/>
            <a:ext cx="3491865" cy="4642485"/>
          </a:xfrm>
          <a:prstGeom prst="rect">
            <a:avLst/>
          </a:prstGeom>
        </p:spPr>
      </p:pic>
      <p:sp>
        <p:nvSpPr>
          <p:cNvPr id="27" name="矩形 26"/>
          <p:cNvSpPr/>
          <p:nvPr>
            <p:custDataLst>
              <p:tags r:id="rId4"/>
            </p:custDataLst>
          </p:nvPr>
        </p:nvSpPr>
        <p:spPr>
          <a:xfrm flipV="1">
            <a:off x="5274310" y="204724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6000" contrast="12000"/>
          </a:blip>
          <a:srcRect t="9726" b="9726"/>
          <a:stretch>
            <a:fillRect/>
          </a:stretch>
        </p:blipFill>
        <p:spPr>
          <a:xfrm>
            <a:off x="6003925" y="2802255"/>
            <a:ext cx="5047615" cy="3365500"/>
          </a:xfrm>
          <a:prstGeom prst="rect">
            <a:avLst/>
          </a:prstGeom>
        </p:spPr>
      </p:pic>
      <p:sp>
        <p:nvSpPr>
          <p:cNvPr id="2" name="Rectangle 29"/>
          <p:cNvSpPr/>
          <p:nvPr/>
        </p:nvSpPr>
        <p:spPr>
          <a:xfrm>
            <a:off x="1643380" y="6247765"/>
            <a:ext cx="274637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杨乐：华人血统的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加拿大人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4" name="Rectangle 29"/>
          <p:cNvSpPr/>
          <p:nvPr/>
        </p:nvSpPr>
        <p:spPr>
          <a:xfrm>
            <a:off x="6856095" y="6247765"/>
            <a:ext cx="347154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以机械专业考上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了美国斯坦福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大学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Rectangle 76"/>
          <p:cNvSpPr/>
          <p:nvPr/>
        </p:nvSpPr>
        <p:spPr>
          <a:xfrm>
            <a:off x="811530" y="1649730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11280" y="2997263"/>
            <a:ext cx="2967150" cy="3156291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996895" y="1649526"/>
            <a:ext cx="2064789" cy="2198764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3" name="Oval 79"/>
          <p:cNvSpPr/>
          <p:nvPr/>
        </p:nvSpPr>
        <p:spPr>
          <a:xfrm>
            <a:off x="4634254" y="1664335"/>
            <a:ext cx="372067" cy="3720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 15"/>
          <p:cNvSpPr/>
          <p:nvPr/>
        </p:nvSpPr>
        <p:spPr bwMode="auto">
          <a:xfrm>
            <a:off x="4761271" y="1774949"/>
            <a:ext cx="117966" cy="181319"/>
          </a:xfrm>
          <a:custGeom>
            <a:avLst/>
            <a:gdLst>
              <a:gd name="T0" fmla="*/ 486 w 486"/>
              <a:gd name="T1" fmla="*/ 373 h 747"/>
              <a:gd name="T2" fmla="*/ 110 w 486"/>
              <a:gd name="T3" fmla="*/ 0 h 747"/>
              <a:gd name="T4" fmla="*/ 0 w 486"/>
              <a:gd name="T5" fmla="*/ 109 h 747"/>
              <a:gd name="T6" fmla="*/ 264 w 486"/>
              <a:gd name="T7" fmla="*/ 373 h 747"/>
              <a:gd name="T8" fmla="*/ 0 w 486"/>
              <a:gd name="T9" fmla="*/ 636 h 747"/>
              <a:gd name="T10" fmla="*/ 110 w 486"/>
              <a:gd name="T11" fmla="*/ 747 h 747"/>
              <a:gd name="T12" fmla="*/ 486 w 486"/>
              <a:gd name="T13" fmla="*/ 373 h 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6" h="747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4" name="文本框 3"/>
          <p:cNvSpPr txBox="1"/>
          <p:nvPr/>
        </p:nvSpPr>
        <p:spPr>
          <a:xfrm>
            <a:off x="889635" y="2185035"/>
            <a:ext cx="4001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与朋友一起筹划未来</a:t>
            </a:r>
            <a:endParaRPr lang="zh-CN" altLang="en-US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8690" y="2944495"/>
            <a:ext cx="38823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投入教育事业，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人才；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培养出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引导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下一世代的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出色的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领袖！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1624676877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/>
          </a:blip>
          <a:srcRect l="5222" t="26275" r="7168"/>
          <a:stretch>
            <a:fillRect/>
          </a:stretch>
        </p:blipFill>
        <p:spPr>
          <a:xfrm>
            <a:off x="5857240" y="2226945"/>
            <a:ext cx="5015230" cy="357060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609600" y="2386965"/>
            <a:ext cx="10972800" cy="3624580"/>
          </a:xfrm>
          <a:custGeom>
            <a:avLst/>
            <a:gdLst>
              <a:gd name="connisteX0" fmla="*/ 4723765 w 10902950"/>
              <a:gd name="connsiteY0" fmla="*/ 22225 h 3856355"/>
              <a:gd name="connisteX1" fmla="*/ 0 w 10902950"/>
              <a:gd name="connsiteY1" fmla="*/ 22225 h 3856355"/>
              <a:gd name="connisteX2" fmla="*/ 0 w 10902950"/>
              <a:gd name="connsiteY2" fmla="*/ 3856355 h 3856355"/>
              <a:gd name="connisteX3" fmla="*/ 10902950 w 10902950"/>
              <a:gd name="connsiteY3" fmla="*/ 3856355 h 3856355"/>
              <a:gd name="connisteX4" fmla="*/ 10902950 w 10902950"/>
              <a:gd name="connsiteY4" fmla="*/ 0 h 3856355"/>
              <a:gd name="connisteX5" fmla="*/ 9713595 w 10902950"/>
              <a:gd name="connsiteY5" fmla="*/ 0 h 38563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902950" h="3856355">
                <a:moveTo>
                  <a:pt x="4723765" y="22225"/>
                </a:moveTo>
                <a:lnTo>
                  <a:pt x="0" y="22225"/>
                </a:lnTo>
                <a:lnTo>
                  <a:pt x="0" y="3856355"/>
                </a:lnTo>
                <a:lnTo>
                  <a:pt x="10902950" y="3856355"/>
                </a:lnTo>
                <a:lnTo>
                  <a:pt x="10902950" y="0"/>
                </a:lnTo>
                <a:lnTo>
                  <a:pt x="9713595" y="0"/>
                </a:lnTo>
              </a:path>
            </a:pathLst>
          </a:custGeom>
          <a:noFill/>
          <a:ln w="19050">
            <a:solidFill>
              <a:srgbClr val="335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kumimoji="1" lang="zh-CN" altLang="en-US" sz="16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8965" r="9626"/>
          <a:stretch>
            <a:fillRect/>
          </a:stretch>
        </p:blipFill>
        <p:spPr>
          <a:xfrm>
            <a:off x="951865" y="1746250"/>
            <a:ext cx="4343400" cy="44196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480" h="6960">
                <a:moveTo>
                  <a:pt x="0" y="0"/>
                </a:moveTo>
                <a:lnTo>
                  <a:pt x="6480" y="0"/>
                </a:lnTo>
                <a:lnTo>
                  <a:pt x="648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101080" y="2151380"/>
            <a:ext cx="3623945" cy="9512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u="none" strike="noStrike" spc="240" baseline="0"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昨天还一起筹划将来</a:t>
            </a:r>
            <a:r>
              <a:rPr lang="en-US" altLang="zh-CN" sz="2400" b="1" u="none" strike="noStrike" spc="240" baseline="0"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...</a:t>
            </a:r>
            <a:endParaRPr lang="en-US" altLang="zh-CN" sz="2400" b="1" u="none" strike="noStrike" spc="240" baseline="0"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u="none" strike="noStrike" spc="240" baseline="0">
                <a:solidFill>
                  <a:schemeClr val="accen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人到底为什么要活着？</a:t>
            </a:r>
            <a:endParaRPr lang="zh-CN" altLang="en-US" sz="2400" b="1" u="none" strike="noStrike" spc="240" baseline="0">
              <a:solidFill>
                <a:schemeClr val="accen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contrast="24000"/>
          </a:blip>
          <a:srcRect l="486" t="24" r="-486" b="26292"/>
          <a:stretch>
            <a:fillRect/>
          </a:stretch>
        </p:blipFill>
        <p:spPr>
          <a:xfrm>
            <a:off x="6101080" y="3336925"/>
            <a:ext cx="5019040" cy="25342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640" h="3600">
                <a:moveTo>
                  <a:pt x="0" y="0"/>
                </a:moveTo>
                <a:lnTo>
                  <a:pt x="8640" y="0"/>
                </a:lnTo>
                <a:lnTo>
                  <a:pt x="8640" y="3600"/>
                </a:lnTo>
                <a:lnTo>
                  <a:pt x="0" y="3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5" name="Freeform: Shape 6"/>
          <p:cNvSpPr/>
          <p:nvPr/>
        </p:nvSpPr>
        <p:spPr>
          <a:xfrm rot="10800000">
            <a:off x="818637" y="-6985"/>
            <a:ext cx="3912880" cy="551668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文本框 22"/>
          <p:cNvSpPr txBox="1"/>
          <p:nvPr/>
        </p:nvSpPr>
        <p:spPr>
          <a:xfrm>
            <a:off x="1444114" y="58230"/>
            <a:ext cx="266256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第一讲</a:t>
            </a:r>
            <a:r>
              <a:rPr kumimoji="0" lang="en-US" altLang="zh-CN" sz="2000" b="1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</a:t>
            </a:r>
            <a:r>
              <a:rPr kumimoji="0" lang="zh-CN" altLang="en-US" sz="2000" b="1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人</a:t>
            </a:r>
            <a:r>
              <a:rPr kumimoji="0" lang="zh-CN" altLang="en-US" sz="2000" b="1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与人生</a:t>
            </a:r>
            <a:endParaRPr kumimoji="0" lang="zh-CN" altLang="en-US" sz="2000" b="1" i="0" u="none" strike="noStrike" kern="1200" cap="none" spc="60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" y="-6985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3"/>
          <p:cNvSpPr/>
          <p:nvPr>
            <p:custDataLst>
              <p:tags r:id="rId1"/>
            </p:custDataLst>
          </p:nvPr>
        </p:nvSpPr>
        <p:spPr>
          <a:xfrm>
            <a:off x="2476500" y="2056765"/>
            <a:ext cx="7239000" cy="4159250"/>
          </a:xfrm>
          <a:prstGeom prst="rect">
            <a:avLst/>
          </a:prstGeom>
          <a:solidFill>
            <a:srgbClr val="E1E2E4"/>
          </a:solidFill>
          <a:ln>
            <a:noFill/>
          </a:ln>
          <a:effectLst>
            <a:outerShdw blurRad="254000" dir="5400000" algn="ctr" rotWithShape="0">
              <a:schemeClr val="lt2">
                <a:lumMod val="75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2"/>
            </p:custDataLst>
          </p:nvPr>
        </p:nvSpPr>
        <p:spPr>
          <a:xfrm>
            <a:off x="3704590" y="3132455"/>
            <a:ext cx="4783455" cy="26650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各位，我曾经也和大家一样活着</a:t>
            </a:r>
            <a:endParaRPr lang="en-US" altLang="zh-CN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我特别热心</a:t>
            </a: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地</a:t>
            </a:r>
            <a:r>
              <a:rPr lang="en-US" altLang="zh-CN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生活，也有自己的梦想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但有一天遭遇了意外的事故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没想过我的人生就这么结束了</a:t>
            </a:r>
            <a:r>
              <a:rPr altLang="zh-CN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...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请大家在活着的时候，准备好死亡，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spc="1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因为不知道什么时候，会来临死亡！</a:t>
            </a:r>
            <a:endParaRPr lang="zh-CN" altLang="en-US" sz="2000" spc="1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10058481" y="2743222"/>
            <a:ext cx="2133617" cy="2590821"/>
          </a:xfrm>
          <a:prstGeom prst="rect">
            <a:avLst/>
          </a:prstGeom>
          <a:solidFill>
            <a:srgbClr val="33529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0" y="2743222"/>
            <a:ext cx="2133617" cy="2590821"/>
          </a:xfrm>
          <a:prstGeom prst="rect">
            <a:avLst/>
          </a:prstGeom>
          <a:solidFill>
            <a:srgbClr val="335295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63240" y="2289810"/>
            <a:ext cx="6066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 spc="24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人生不仅有生活、还有死亡</a:t>
            </a:r>
            <a:endParaRPr lang="zh-CN" altLang="en-US" sz="3600" b="1" spc="24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9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Rectangle 76"/>
          <p:cNvSpPr/>
          <p:nvPr/>
        </p:nvSpPr>
        <p:spPr>
          <a:xfrm>
            <a:off x="811530" y="1530985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75415" y="2623248"/>
            <a:ext cx="2967150" cy="3156291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892755" y="1603806"/>
            <a:ext cx="2064789" cy="2198764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3" name="Oval 79"/>
          <p:cNvSpPr/>
          <p:nvPr/>
        </p:nvSpPr>
        <p:spPr>
          <a:xfrm>
            <a:off x="4585994" y="1636395"/>
            <a:ext cx="372067" cy="3720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 15"/>
          <p:cNvSpPr/>
          <p:nvPr/>
        </p:nvSpPr>
        <p:spPr bwMode="auto">
          <a:xfrm>
            <a:off x="4724441" y="1731769"/>
            <a:ext cx="117966" cy="181319"/>
          </a:xfrm>
          <a:custGeom>
            <a:avLst/>
            <a:gdLst>
              <a:gd name="T0" fmla="*/ 486 w 486"/>
              <a:gd name="T1" fmla="*/ 373 h 747"/>
              <a:gd name="T2" fmla="*/ 110 w 486"/>
              <a:gd name="T3" fmla="*/ 0 h 747"/>
              <a:gd name="T4" fmla="*/ 0 w 486"/>
              <a:gd name="T5" fmla="*/ 109 h 747"/>
              <a:gd name="T6" fmla="*/ 264 w 486"/>
              <a:gd name="T7" fmla="*/ 373 h 747"/>
              <a:gd name="T8" fmla="*/ 0 w 486"/>
              <a:gd name="T9" fmla="*/ 636 h 747"/>
              <a:gd name="T10" fmla="*/ 110 w 486"/>
              <a:gd name="T11" fmla="*/ 747 h 747"/>
              <a:gd name="T12" fmla="*/ 486 w 486"/>
              <a:gd name="T13" fmla="*/ 373 h 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6" h="747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4" name="文本框 3"/>
          <p:cNvSpPr txBox="1"/>
          <p:nvPr/>
        </p:nvSpPr>
        <p:spPr>
          <a:xfrm>
            <a:off x="1209040" y="2180590"/>
            <a:ext cx="3119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公墓门口的标语</a:t>
            </a:r>
            <a:endParaRPr lang="zh-CN" altLang="en-US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5665" y="3186430"/>
            <a:ext cx="40824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Hodie mihi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Cras tibi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今天是我的日子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明天是你的日子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716" name="IMG_2441.JPG" descr="C:\Users\ThinkPad\Desktop\图片\1624684428(1).jpg1624684428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065520" y="2369820"/>
            <a:ext cx="4295140" cy="3355975"/>
          </a:xfrm>
          <a:prstGeom prst="roundRect">
            <a:avLst>
              <a:gd name="adj" fmla="val 5089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312535" y="3797935"/>
            <a:ext cx="44037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身体不是全部，有眼所不见的灵魂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死亡以后有来世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人如果有罪，死后必受相应的审判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05855" y="3195955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宗教三个共同点</a:t>
            </a:r>
            <a:endParaRPr lang="zh-CN" altLang="en-US"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Freeform 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0800000">
            <a:off x="10459252" y="2532707"/>
            <a:ext cx="802796" cy="741988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dist="50800" dir="5400000" algn="ctr" rotWithShape="0">
              <a:srgbClr val="E7E8E9">
                <a:alpha val="10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剪去单角的矩形 14"/>
          <p:cNvSpPr/>
          <p:nvPr>
            <p:custDataLst>
              <p:tags r:id="rId2"/>
            </p:custDataLst>
          </p:nvPr>
        </p:nvSpPr>
        <p:spPr>
          <a:xfrm>
            <a:off x="832485" y="1915160"/>
            <a:ext cx="4776470" cy="4055110"/>
          </a:xfrm>
          <a:prstGeom prst="snip1Rect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Title 6"/>
          <p:cNvSpPr txBox="1"/>
          <p:nvPr>
            <p:custDataLst>
              <p:tags r:id="rId3"/>
            </p:custDataLst>
          </p:nvPr>
        </p:nvSpPr>
        <p:spPr>
          <a:xfrm>
            <a:off x="1623695" y="5274310"/>
            <a:ext cx="3084195" cy="3244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220" dirty="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没有人能正确的告诉什么是真理</a:t>
            </a:r>
            <a:endParaRPr lang="zh-CN" altLang="en-US" sz="1600" spc="220" dirty="0">
              <a:ln w="3175">
                <a:noFill/>
                <a:prstDash val="dash"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lum bright="6000" contrast="12000"/>
          </a:blip>
          <a:srcRect t="15913" b="15913"/>
          <a:stretch>
            <a:fillRect/>
          </a:stretch>
        </p:blipFill>
        <p:spPr>
          <a:xfrm>
            <a:off x="1087120" y="2653030"/>
            <a:ext cx="4267200" cy="18243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3360">
                <a:moveTo>
                  <a:pt x="0" y="0"/>
                </a:moveTo>
                <a:lnTo>
                  <a:pt x="6720" y="0"/>
                </a:lnTo>
                <a:lnTo>
                  <a:pt x="672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0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1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2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3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5274310" y="2599055"/>
            <a:ext cx="5295265" cy="3568700"/>
          </a:xfrm>
          <a:prstGeom prst="rect">
            <a:avLst/>
          </a:prstGeom>
          <a:solidFill>
            <a:srgbClr val="DEE0E3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 flipV="1">
            <a:off x="5274310" y="246888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C:\Users\ThinkPad\Desktop\图片\360截图20210625175330132.jpg360截图202106251753301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12000"/>
          </a:blip>
          <a:srcRect/>
          <a:stretch>
            <a:fillRect/>
          </a:stretch>
        </p:blipFill>
        <p:spPr>
          <a:xfrm>
            <a:off x="5858510" y="2845435"/>
            <a:ext cx="4756150" cy="3263265"/>
          </a:xfrm>
          <a:prstGeom prst="rect">
            <a:avLst/>
          </a:prstGeom>
        </p:spPr>
      </p:pic>
      <p:sp>
        <p:nvSpPr>
          <p:cNvPr id="4" name="Rectangle 29"/>
          <p:cNvSpPr/>
          <p:nvPr/>
        </p:nvSpPr>
        <p:spPr>
          <a:xfrm>
            <a:off x="6977380" y="6249670"/>
            <a:ext cx="2518410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杨乐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上课给学生们教英语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716" name="IMG_2441.JPG" descr="C:\Users\ThinkPad\Desktop\图片\1624687580(1).jpg1624687580(1)"/>
          <p:cNvPicPr>
            <a:picLocks noChangeAspect="1"/>
          </p:cNvPicPr>
          <p:nvPr/>
        </p:nvPicPr>
        <p:blipFill>
          <a:blip r:embed="rId5">
            <a:lum bright="6000" contrast="6000"/>
          </a:blip>
          <a:srcRect/>
          <a:stretch>
            <a:fillRect/>
          </a:stretch>
        </p:blipFill>
        <p:spPr>
          <a:xfrm>
            <a:off x="903605" y="1548130"/>
            <a:ext cx="3590925" cy="461962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221605" y="1768475"/>
            <a:ext cx="5295265" cy="582295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我终于找到了梦寐以求的真理！</a:t>
            </a:r>
            <a:endParaRPr lang="zh-CN" altLang="en-US" sz="2800" b="1" u="none" strike="noStrike" spc="240" baseline="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093210" y="4358640"/>
            <a:ext cx="7564755" cy="4127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第一讲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人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与人生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pic>
        <p:nvPicPr>
          <p:cNvPr id="716" name="IMG_2441.JPG" descr="C:\Users\ThinkPad\Desktop\图片\1624691631(1).jpg1624691631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12000"/>
          </a:blip>
          <a:srcRect l="3235" t="4227" r="3392" b="4380"/>
          <a:stretch>
            <a:fillRect/>
          </a:stretch>
        </p:blipFill>
        <p:spPr>
          <a:xfrm>
            <a:off x="949325" y="1637030"/>
            <a:ext cx="3775075" cy="4160520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5486400" y="2599055"/>
            <a:ext cx="580961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神用尘土造人，将生气吹在他的鼻孔</a:t>
            </a: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里，他</a:t>
            </a: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就成了</a:t>
            </a: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有灵的活人</a:t>
            </a:r>
            <a:endParaRPr lang="zh-CN" altLang="en-US" sz="24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创世记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2:7</a:t>
            </a:r>
            <a:endParaRPr lang="zh-CN" altLang="en-US" sz="20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93025" y="4451985"/>
            <a:ext cx="17272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身体：尘土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灵魂：生气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Rectangle 29"/>
          <p:cNvSpPr/>
          <p:nvPr/>
        </p:nvSpPr>
        <p:spPr>
          <a:xfrm>
            <a:off x="1588770" y="6060440"/>
            <a:ext cx="2219960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活人：灵魂住在人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里面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77_1*i*4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d536add5c8b48ac904c9d33b28206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323"/>
  <p:tag name="KSO_WM_TEMPLATE_ASSEMBLE_XID" val="60656ea94054ed1e2fb7fd4c"/>
  <p:tag name="KSO_WM_TEMPLATE_ASSEMBLE_GROUPID" val="60656ea94054ed1e2fb7fd4c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177_1*i*5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50f6fd9e2e29482194d4477f7cc1ed90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e51d089ea92749539a7d3c691710dd5b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1177_1*i*6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849c1c52bb54394a1f0d6a7742ec53c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3a9d24958cbf4fd78d370165adcf20ef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10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177_1*f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e51d089ea92749539a7d3c691710dd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68f774e67149d2a073f47ad4f8ede5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10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77_1*f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3a9d24958cbf4fd78d370165adcf20e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9883c9fb2394b2ba39716d5e450e380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105.xml><?xml version="1.0" encoding="utf-8"?>
<p:tagLst xmlns:p="http://schemas.openxmlformats.org/presentationml/2006/main">
  <p:tag name="KSO_WM_UNIT_VALUE" val="1142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77_1*d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63d48cce7ec445e860f8448e3ab7c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f44d50914d749e8ab3774e2d0894e46"/>
  <p:tag name="KSO_WM_TEMPLATE_ASSEMBLE_XID" val="60656ea94054ed1e2fb7fd4c"/>
  <p:tag name="KSO_WM_TEMPLATE_ASSEMBLE_GROUPID" val="60656ea94054ed1e2fb7fd4c"/>
</p:tagLst>
</file>

<file path=ppt/tags/tag106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960*492"/>
  <p:tag name="KSO_WM_SLIDE_POSITION" val="0*0"/>
  <p:tag name="KSO_WM_BEAUTIFY_FLAG" val="#wm#"/>
  <p:tag name="KSO_WM_SLIDE_TYPE" val="text"/>
  <p:tag name="KSO_WM_SLIDE_LAYOUT_CNT" val="1_1_2"/>
  <p:tag name="KSO_WM_SLIDE_LAYOUT" val="a_d_f"/>
  <p:tag name="KSO_WM_SLIDE_ITEM_CNT" val="0"/>
  <p:tag name="KSO_WM_SLIDE_INDEX" val="1"/>
  <p:tag name="KSO_WM_SLIDE_ID" val="diagram20211177_1"/>
  <p:tag name="KSO_WM_TAG_VERSION" val="1.0"/>
  <p:tag name="KSO_WM_TEMPLATE_INDEX" val="20211177"/>
  <p:tag name="KSO_WM_TEMPLATE_CATEGORY" val="diagram"/>
  <p:tag name="KSO_WM_TEMPLATE_THUMBS_INDEX" val="1、4、7、12、13、14、15、16、17、18、20、24、25、28、33、36、40、43、44"/>
  <p:tag name="KSO_WM_TEMPLATE_SUBCATEGORY" val="21"/>
  <p:tag name="KSO_WM_TEMPLATE_MASTER_TYPE" val="0"/>
  <p:tag name="KSO_WM_TEMPLATE_COLOR_TYPE" val="1"/>
  <p:tag name="KSO_WM_SLIDE_LAYOUT_INFO" val="{&quot;id&quot;:&quot;2021-04-01T15:11:27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7&quot;,&quot;margin&quot;:{&quot;bottom&quot;:0.44999998807907104,&quot;left&quot;:1.2699999809265137,&quot;right&quot;:1.2699999809265137,&quot;top&quot;:0.42300000786781311},&quot;type&quot;:0},{&quot;direction&quot;:1,&quot;id&quot;:&quot;2021-04-01T15:11:27&quot;,&quot;maxSize&quot;:{&quot;size1&quot;:43.799602013801142},&quot;minSize&quot;:{&quot;size1&quot;:43.799602013801142},&quot;normalSize&quot;:{&quot;size1&quot;:43.799602013801142},&quot;subLayout&quot;:[{&quot;id&quot;:&quot;2021-04-01T15:11:27&quot;,&quot;margin&quot;:{&quot;bottom&quot;:2.5399999618530273,&quot;left&quot;:3.3870000839233398,&quot;right&quot;:0.87300002574920654,&quot;top&quot;:2.5139999389648438},&quot;type&quot;:0},{&quot;id&quot;:&quot;2021-04-01T15:11:27&quot;,&quot;maxSize&quot;:{&quot;size1&quot;:61.299999999999997},&quot;minSize&quot;:{&quot;size1&quot;:51.399999999999999},&quot;normalSize&quot;:{&quot;size1&quot;:61.299999999999997},&quot;subLayout&quot;:[{&quot;id&quot;:&quot;2021-04-01T15:11:27&quot;,&quot;margin&quot;:{&quot;bottom&quot;:1.6670000553131104,&quot;left&quot;:0.82999998331069946,&quot;right&quot;:5.0799999237060547,&quot;top&quot;:4.2329998016357422},&quot;type&quot;:0},{&quot;id&quot;:&quot;2021-04-01T15:11:27&quot;,&quot;margin&quot;:{&quot;bottom&quot;:3.809999942779541,&quot;left&quot;:0.82999998331069946,&quot;right&quot;:5.0799999237060547,&quot;top&quot;:0.02600000239908695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5074f922ec24a4ca308b7d8292b5c1c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14c19b4dfc6d466b87c8b464341c83c6&quot;,&quot;fill_align&quot;:&quot;cm&quot;,&quot;chip_types&quot;:[&quot;text&quot;]},{&quot;text_align&quot;:&quot;cm&quot;,&quot;text_direction&quot;:&quot;horizontal&quot;,&quot;support_features&quot;:[&quot;carousel&quot;],&quot;support_big_font&quot;:false,&quot;picture_toward&quot;:0,&quot;picture_dockside&quot;:[],&quot;fill_id&quot;:&quot;421b34ad772749ab8314acdb2c1d46c2&quot;,&quot;fill_align&quot;:&quot;cm&quot;,&quot;chip_types&quot;:[&quot;picture&quot;]}]]"/>
  <p:tag name="KSO_WM_CHIP_XID" val="5f5f3b9c8e478fb0c58a9466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2"/>
  <p:tag name="KSO_WM_TEMPLATE_ASSEMBLE_XID" val="60656ea94054ed1e2fb7fd4c"/>
  <p:tag name="KSO_WM_TEMPLATE_ASSEMBLE_GROUPID" val="60656ea94054ed1e2fb7fd4c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108.xml><?xml version="1.0" encoding="utf-8"?>
<p:tagLst xmlns:p="http://schemas.openxmlformats.org/presentationml/2006/main">
  <p:tag name="KSO_WM_UNIT_PLACING_PICTURE_USER_VIEWPORT" val="{&quot;height&quot;:6746,&quot;width&quot;:5938}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17_1*ζ_h_i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11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617_1*ζ_h_i*1_1_3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12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6617_1*ζ_h_d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13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17_1*ζ_h_d*1_1_1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115.xml><?xml version="1.0" encoding="utf-8"?>
<p:tagLst xmlns:p="http://schemas.openxmlformats.org/presentationml/2006/main">
  <p:tag name="KSO_WM_SLIDE_ID" val="diagram20217097_1"/>
  <p:tag name="KSO_WM_SLIDE_TYPE" val="text"/>
  <p:tag name="KSO_WM_SLIDE_SUBTYPE" val="picTxt"/>
  <p:tag name="KSO_WM_SLIDE_ITEM_CNT" val="0"/>
  <p:tag name="KSO_WM_SLIDE_INDEX" val="1"/>
  <p:tag name="KSO_WM_SLIDE_SIZE" val="888*540"/>
  <p:tag name="KSO_WM_SLIDE_POSITION" val="72*0"/>
  <p:tag name="KSO_WM_TAG_VERSION" val="1.0"/>
  <p:tag name="KSO_WM_BEAUTIFY_FLAG" val="#wm#"/>
  <p:tag name="KSO_WM_TEMPLATE_CATEGORY" val="diagram"/>
  <p:tag name="KSO_WM_TEMPLATE_INDEX" val="20217097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TEMPLATE_SUBCATEGORY" val="21"/>
  <p:tag name="KSO_WM_TEMPLATE_MASTER_TYPE" val="0"/>
  <p:tag name="KSO_WM_TEMPLATE_COLOR_TYPE" val="1"/>
  <p:tag name="KSO_WM_CHIP_XID" val="5fadfa57998712faa657abf3"/>
  <p:tag name="KSO_WM_CHIP_GROUPID" val="5fadfa57998712faa657abf2"/>
  <p:tag name="KSO_WM_SLIDE_BK_DARK_LIGHT" val="2"/>
  <p:tag name="KSO_WM_SLIDE_BACKGROUND_TYPE" val="general"/>
  <p:tag name="KSO_WM_SLIDE_SUPPORT_FEATURE_TYPE" val="8"/>
  <p:tag name="KSO_WM_TEMPLATE_ASSEMBLE_XID" val="606570604054ed1e2fb814e9"/>
  <p:tag name="KSO_WM_TEMPLATE_ASSEMBLE_GROUPID" val="606570604054ed1e2fb814e9"/>
  <p:tag name="KSO_WM_SLIDE_LAYOUT_INFO" val="{&quot;direction&quot;:1,&quot;id&quot;:&quot;2021-04-01T16:16:32&quot;,&quot;maxSize&quot;:{&quot;size1&quot;:57.5},&quot;minSize&quot;:{&quot;size1&quot;:32.600000000000001},&quot;normalSize&quot;:{&quot;size1&quot;:37.756250000000001},&quot;subLayout&quot;:[{&quot;id&quot;:&quot;2021-04-01T16:16:32&quot;,&quot;maxSize&quot;:{&quot;size1&quot;:53.015796915690103},&quot;minSize&quot;:{&quot;size1&quot;:17.415796915690105},&quot;normalSize&quot;:{&quot;size1&quot;:51.3157969156901},&quot;subLayout&quot;:[{&quot;id&quot;:&quot;2021-04-01T16:16:32&quot;,&quot;margin&quot;:{&quot;bottom&quot;:0.026000002399086952,&quot;left&quot;:2.5399999618530273,&quot;right&quot;:0.026000002399086952,&quot;top&quot;:1.6929999589920044},&quot;type&quot;:0},{&quot;id&quot;:&quot;2021-04-01T16:16:32&quot;,&quot;margin&quot;:{&quot;bottom&quot;:1.6929999589920044,&quot;left&quot;:2.5399999618530273,&quot;right&quot;:0.026000002399086952,&quot;top&quot;:0.79199999570846558},&quot;type&quot;:0}],&quot;type&quot;:0},{&quot;id&quot;:&quot;2021-04-01T16:16:32&quot;,&quot;margin&quot;:{&quot;bottom&quot;:0,&quot;left&quot;:1.6670000553131104,&quot;right&quot;:0,&quot;top&quot;:0},&quot;type&quot;:0}],&quot;type&quot;:0}"/>
  <p:tag name="KSO_WM_CHIP_DECFILLPROP" val="[]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117.xml><?xml version="1.0" encoding="utf-8"?>
<p:tagLst xmlns:p="http://schemas.openxmlformats.org/presentationml/2006/main">
  <p:tag name="KSO_WM_UNIT_VALUE" val="973*17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6165_1*d*1"/>
  <p:tag name="KSO_WM_TEMPLATE_CATEGORY" val="diagram"/>
  <p:tag name="KSO_WM_TEMPLATE_INDEX" val="2021616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949bd59f8714d888b671d9389c0469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65242534e5c4284803f168b3e770f77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b5d88e2a846156eda54861"/>
  <p:tag name="KSO_WM_TEMPLATE_ASSEMBLE_GROUPID" val="5fb5d88e2a846156eda54861"/>
</p:tagLst>
</file>

<file path=ppt/tags/tag11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421_1*ζ_h_i*1_1_1"/>
  <p:tag name="KSO_WM_TEMPLATE_CATEGORY" val="diagram"/>
  <p:tag name="KSO_WM_TEMPLATE_INDEX" val="20215421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421_1*ζ_h_i*1_1_2"/>
  <p:tag name="KSO_WM_TEMPLATE_CATEGORY" val="diagram"/>
  <p:tag name="KSO_WM_TEMPLATE_INDEX" val="20215421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0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5421_1*ζ_h_i*1_1_3"/>
  <p:tag name="KSO_WM_TEMPLATE_CATEGORY" val="diagram"/>
  <p:tag name="KSO_WM_TEMPLATE_INDEX" val="20215421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1_BRIGHTNESS" val="0.6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270"/>
  <p:tag name="KSO_WM_UNIT_FILL_GRADIENT_Direction" val="6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21.xml><?xml version="1.0" encoding="utf-8"?>
<p:tagLst xmlns:p="http://schemas.openxmlformats.org/presentationml/2006/main">
  <p:tag name="KSO_WM_UNIT_PICTURE_TOWARD" val="1"/>
  <p:tag name="KSO_WM_UNIT_VALUE" val="645*6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5421_1*ζ_h_d*1_1_2"/>
  <p:tag name="KSO_WM_TEMPLATE_CATEGORY" val="diagram"/>
  <p:tag name="KSO_WM_TEMPLATE_INDEX" val="20215421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22.xml><?xml version="1.0" encoding="utf-8"?>
<p:tagLst xmlns:p="http://schemas.openxmlformats.org/presentationml/2006/main">
  <p:tag name="KSO_WM_UNIT_PICTURE_TOWARD" val="1"/>
  <p:tag name="KSO_WM_UNIT_VALUE" val="803*80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421_1*ζ_h_d*1_1_1"/>
  <p:tag name="KSO_WM_TEMPLATE_CATEGORY" val="diagram"/>
  <p:tag name="KSO_WM_TEMPLATE_INDEX" val="20215421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2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57_1*f*1"/>
  <p:tag name="KSO_WM_TEMPLATE_CATEGORY" val="diagram"/>
  <p:tag name="KSO_WM_TEMPLATE_INDEX" val="2021705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26"/>
  <p:tag name="KSO_WM_UNIT_SHOW_EDIT_AREA_INDICATION" val="1"/>
  <p:tag name="KSO_WM_CHIP_GROUPID" val="5e6b05596848fb12bee65ac8"/>
  <p:tag name="KSO_WM_CHIP_XID" val="5e6b05596848fb12bee65aca"/>
  <p:tag name="KSO_WM_UNIT_DEC_AREA_ID" val="72f2a9365b3849888a9fad9747817c0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2bf8c8888c94d9d85c495c07aa8776a"/>
  <p:tag name="KSO_WM_UNIT_TEXT_FILL_FORE_SCHEMECOLOR_INDEX_BRIGHTNESS" val="0.25"/>
  <p:tag name="KSO_WM_UNIT_TEXT_FILL_FORE_SCHEMECOLOR_INDEX" val="13"/>
  <p:tag name="KSO_WM_UNIT_TEXT_FILL_TYPE" val="1"/>
  <p:tag name="KSO_WM_TEMPLATE_ASSEMBLE_XID" val="606570484054ed1e2fb814b4"/>
  <p:tag name="KSO_WM_TEMPLATE_ASSEMBLE_GROUPID" val="606570484054ed1e2fb814b4"/>
</p:tagLst>
</file>

<file path=ppt/tags/tag124.xml><?xml version="1.0" encoding="utf-8"?>
<p:tagLst xmlns:p="http://schemas.openxmlformats.org/presentationml/2006/main">
  <p:tag name="KSO_WM_SLIDE_ID" val="diagram20217057_1"/>
  <p:tag name="KSO_WM_SLIDE_TYPE" val="text"/>
  <p:tag name="KSO_WM_SLIDE_SUBTYPE" val="picTxt"/>
  <p:tag name="KSO_WM_SLIDE_ITEM_CNT" val="0"/>
  <p:tag name="KSO_WM_SLIDE_INDEX" val="1"/>
  <p:tag name="KSO_WM_SLIDE_SIZE" val="816*348"/>
  <p:tag name="KSO_WM_SLIDE_POSITION" val="72*95"/>
  <p:tag name="KSO_WM_TAG_VERSION" val="1.0"/>
  <p:tag name="KSO_WM_BEAUTIFY_FLAG" val="#wm#"/>
  <p:tag name="KSO_WM_TEMPLATE_CATEGORY" val="diagram"/>
  <p:tag name="KSO_WM_TEMPLATE_INDEX" val="20217057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a412ec61b47f4bfe9e5c81c35b54a6b4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5cb92c8a3b8149649945ce43e7d43924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619ad5830d4a44d39cb831fc54ce2e31&quot;,&quot;fill_align&quot;:&quot;lt&quot;,&quot;chip_types&quot;:[&quot;text&quot;]}]]"/>
  <p:tag name="KSO_WM_TEMPLATE_SUBCATEGORY" val="21"/>
  <p:tag name="KSO_WM_TEMPLATE_MASTER_TYPE" val="0"/>
  <p:tag name="KSO_WM_TEMPLATE_COLOR_TYPE" val="1"/>
  <p:tag name="KSO_WM_CHIP_XID" val="5facfa50998712faa657a756"/>
  <p:tag name="KSO_WM_CHIP_GROUPID" val="5facfa50998712faa657a755"/>
  <p:tag name="KSO_WM_SLIDE_BK_DARK_LIGHT" val="2"/>
  <p:tag name="KSO_WM_SLIDE_BACKGROUND_TYPE" val="general"/>
  <p:tag name="KSO_WM_SLIDE_SUPPORT_FEATURE_TYPE" val="8"/>
  <p:tag name="KSO_WM_TEMPLATE_ASSEMBLE_XID" val="606570484054ed1e2fb814b4"/>
  <p:tag name="KSO_WM_TEMPLATE_ASSEMBLE_GROUPID" val="606570484054ed1e2fb814b4"/>
  <p:tag name="KSO_WM_CHIP_DECFILLPROP" val="[]"/>
  <p:tag name="KSO_WM_SLIDE_LAYOUT_INFO" val="{&quot;direction&quot;:1,&quot;id&quot;:&quot;2021-04-01T16:15:56&quot;,&quot;maxSize&quot;:{&quot;size1&quot;:57.022888016700747},&quot;minSize&quot;:{&quot;size1&quot;:34.622888016700742},&quot;normalSize&quot;:{&quot;size1&quot;:54.935388016700742},&quot;subLayout&quot;:[{&quot;id&quot;:&quot;2021-04-01T16:15:56&quot;,&quot;margin&quot;:{&quot;bottom&quot;:1.6929999589920044,&quot;left&quot;:1.6929999589920044,&quot;right&quot;:0.026000002399086952,&quot;top&quot;:1.6929999589920044},&quot;type&quot;:0},{&quot;id&quot;:&quot;2021-04-01T16:15:56&quot;,&quot;maxSize&quot;:{&quot;size1&quot;:55.600000000000001},&quot;minSize&quot;:{&quot;size1&quot;:20},&quot;normalSize&quot;:{&quot;size1&quot;:55.59981481481482},&quot;subLayout&quot;:[{&quot;id&quot;:&quot;2021-04-01T16:15:56&quot;,&quot;margin&quot;:{&quot;bottom&quot;:0.026000002399086952,&quot;left&quot;:1.6909999847412109,&quot;right&quot;:2.5150001049041748,&quot;top&quot;:1.6929999589920044},&quot;type&quot;:0},{&quot;id&quot;:&quot;2021-04-01T16:15:56&quot;,&quot;margin&quot;:{&quot;bottom&quot;:1.6929999589920044,&quot;left&quot;:1.6909999847412109,&quot;right&quot;:2.5150001049041748,&quot;top&quot;:0.81999999284744263},&quot;type&quot;:0}],&quot;type&quot;:0}],&quot;type&quot;:0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218_1*i*2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161cdaa37a1d4b35a6739e44129f213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56b032ee5a2b429cb39804091e68bd9f&quot;,&quot;X&quot;:{&quot;Pos&quot;:2},&quot;Y&quot;:{&quot;Pos&quot;:2}},&quot;whChangeMode&quot;:0}"/>
  <p:tag name="KSO_WM_CHIP_GROUPID" val="5f5ee1ca4d6848d78f644aeb"/>
  <p:tag name="KSO_WM_CHIP_XID" val="5f5f3b758e478fb0c58a942b"/>
  <p:tag name="KSO_WM_TEMPLATE_ASSEMBLE_XID" val="60656eaf4054ed1e2fb7fdce"/>
  <p:tag name="KSO_WM_TEMPLATE_ASSEMBLE_GROUPID" val="60656eaf4054ed1e2fb7fdce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218_1*i*3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ce"/>
  <p:tag name="KSO_WM_TEMPLATE_ASSEMBLE_GROUPID" val="60656eaf4054ed1e2fb7fdce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218_1*i*4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ce"/>
  <p:tag name="KSO_WM_TEMPLATE_ASSEMBLE_GROUPID" val="60656eaf4054ed1e2fb7fdce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218_1*i*5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11009bae593241f2ba0b24003b9aaea6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56b032ee5a2b429cb39804091e68bd9f&quot;,&quot;X&quot;:{&quot;Pos&quot;:0},&quot;Y&quot;:{&quot;Pos&quot;:0}},&quot;whChangeMode&quot;:0}"/>
  <p:tag name="KSO_WM_CHIP_GROUPID" val="5f5ee1ca4d6848d78f644aeb"/>
  <p:tag name="KSO_WM_CHIP_XID" val="5f5f3b758e478fb0c58a942b"/>
  <p:tag name="KSO_WM_TEMPLATE_ASSEMBLE_XID" val="60656eaf4054ed1e2fb7fdce"/>
  <p:tag name="KSO_WM_TEMPLATE_ASSEMBLE_GROUPID" val="60656eaf4054ed1e2fb7fdce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1218_1*i*6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ce"/>
  <p:tag name="KSO_WM_TEMPLATE_ASSEMBLE_GROUPID" val="60656eaf4054ed1e2fb7fdce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1218_1*i*7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ce"/>
  <p:tag name="KSO_WM_TEMPLATE_ASSEMBLE_GROUPID" val="60656eaf4054ed1e2fb7fdce"/>
</p:tagLst>
</file>

<file path=ppt/tags/tag131.xml><?xml version="1.0" encoding="utf-8"?>
<p:tagLst xmlns:p="http://schemas.openxmlformats.org/presentationml/2006/main">
  <p:tag name="KSO_WM_UNIT_VALUE" val="1311*11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218_1*d*1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6c3b6334bf747a1aa491f51ea820e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2d9d4c1b584cc9bd28213caf2b439f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f4054ed1e2fb7fdce"/>
  <p:tag name="KSO_WM_TEMPLATE_ASSEMBLE_GROUPID" val="60656eaf4054ed1e2fb7fdce"/>
  <p:tag name="KSO_WM_UNIT_PLACING_PICTURE" val="4c2d9d4c1b584cc9bd28213caf2b439f"/>
  <p:tag name="KSO_WM_UNIT_PLACING_PICTURE_USER_VIEWPORT" val="{&quot;height&quot;:8506,&quot;width&quot;:8620}"/>
  <p:tag name="KSO_WM_UNIT_PLACING_PICTURE_INFO" val="{&quot;code&quot;:&quot;&quot;,&quot;full_picture&quot;:false,&quot;scheme&quot;:&quot;2-0&quot;,&quot;spacing&quot;:5}"/>
  <p:tag name="KSO_WM_UNIT_PLACING_PICTURE_USER_VIEWPORT_SMARTMENU" val="{&quot;height&quot;:3645.0198364257812,&quot;width&quot;:7440.35888671875}"/>
  <p:tag name="KSO_WM_UNIT_PLACING_PICTURE_USER_RELATIVERECTANGLE_SMARTMENU" val="{&quot;bottom&quot;:0.155001134105688,&quot;left&quot;:0,&quot;right&quot;:0,&quot;top&quot;:0.155001134105688}"/>
</p:tagLst>
</file>

<file path=ppt/tags/tag132.xml><?xml version="1.0" encoding="utf-8"?>
<p:tagLst xmlns:p="http://schemas.openxmlformats.org/presentationml/2006/main">
  <p:tag name="KSO_WM_UNIT_VALUE" val="1311*11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218_1*d*1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6c3b6334bf747a1aa491f51ea820e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2d9d4c1b584cc9bd28213caf2b439f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eaf4054ed1e2fb7fdce"/>
  <p:tag name="KSO_WM_TEMPLATE_ASSEMBLE_GROUPID" val="60656eaf4054ed1e2fb7fdce"/>
  <p:tag name="KSO_WM_UNIT_PLACING_PICTURE" val="4c2d9d4c1b584cc9bd28213caf2b439f"/>
  <p:tag name="KSO_WM_UNIT_PLACING_PICTURE_USER_VIEWPORT" val="{&quot;height&quot;:4760.7385826771651,&quot;width&quot;:8040}"/>
  <p:tag name="KSO_WM_UNIT_PLACING_PICTURE_INFO" val="{&quot;code&quot;:&quot;&quot;,&quot;full_picture&quot;:false,&quot;scheme&quot;:&quot;2-0&quot;,&quot;spacing&quot;:5}"/>
  <p:tag name="KSO_WM_UNIT_PLACING_PICTURE_USER_VIEWPORT_SMARTMENU" val="{&quot;height&quot;:3645.0198364257812,&quot;width&quot;:7440.35888671875}"/>
  <p:tag name="KSO_WM_UNIT_PLACING_PICTURE_USER_RELATIVERECTANGLE_SMARTMENU" val="{&quot;bottom&quot;:0.12823899611051368,&quot;left&quot;:0,&quot;right&quot;:0,&quot;top&quot;:0.12823899611051368}"/>
</p:tagLst>
</file>

<file path=ppt/tags/tag13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218_1*f*1"/>
  <p:tag name="KSO_WM_TEMPLATE_CATEGORY" val="diagram"/>
  <p:tag name="KSO_WM_TEMPLATE_INDEX" val="2021121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0"/>
  <p:tag name="KSO_WM_UNIT_SHOW_EDIT_AREA_INDICATION" val="1"/>
  <p:tag name="KSO_WM_CHIP_GROUPID" val="5e6b05596848fb12bee65ac8"/>
  <p:tag name="KSO_WM_CHIP_XID" val="5e6b05596848fb12bee65aca"/>
  <p:tag name="KSO_WM_UNIT_DEC_AREA_ID" val="56b032ee5a2b429cb39804091e68b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000abd94459434696a893730a3ed2b3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ce"/>
  <p:tag name="KSO_WM_TEMPLATE_ASSEMBLE_GROUPID" val="60656eaf4054ed1e2fb7fdce"/>
</p:tagLst>
</file>

<file path=ppt/tags/tag134.xml><?xml version="1.0" encoding="utf-8"?>
<p:tagLst xmlns:p="http://schemas.openxmlformats.org/presentationml/2006/main">
  <p:tag name="KSO_WM_SLIDE_ID" val="diagram20211218_1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0"/>
  <p:tag name="KSO_WM_TAG_VERSION" val="1.0"/>
  <p:tag name="KSO_WM_BEAUTIFY_FLAG" val="#wm#"/>
  <p:tag name="KSO_WM_TEMPLATE_CATEGORY" val="diagram"/>
  <p:tag name="KSO_WM_TEMPLATE_INDEX" val="20211218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f211d00301b44f289a234c884187ebb&quot;,&quot;fill_align&quot;:&quot;cm&quot;,&quot;chip_types&quot;:[&quot;diagram&quot;,&quot;pictext&quot;,&quot;picture&quot;,&quot;chart&quot;,&quot;table&quot;,&quot;video&quot;]},{&quot;text_align&quot;:&quot;cm&quot;,&quot;text_direction&quot;:&quot;horizontal&quot;,&quot;support_big_font&quot;:false,&quot;picture_toward&quot;:0,&quot;picture_dockside&quot;:[],&quot;fill_id&quot;:&quot;feb08e9d8d6d4856871473bf6fc0633b&quot;,&quot;fill_align&quot;:&quot;cm&quot;,&quot;chip_types&quot;:[&quot;text&quot;]}]]"/>
  <p:tag name="KSO_WM_TEMPLATE_SUBCATEGORY" val="21"/>
  <p:tag name="KSO_WM_TEMPLATE_MASTER_TYPE" val="0"/>
  <p:tag name="KSO_WM_TEMPLATE_COLOR_TYPE" val="1"/>
  <p:tag name="KSO_WM_CHIP_XID" val="5f5f3b758e478fb0c58a942b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eaf4054ed1e2fb7fdce"/>
  <p:tag name="KSO_WM_TEMPLATE_ASSEMBLE_GROUPID" val="60656eaf4054ed1e2fb7fdce"/>
  <p:tag name="KSO_WM_SLIDE_BACKGROUND" val="[&quot;navigation&quot;]"/>
  <p:tag name="KSO_WM_CHIP_DECFILLPROP" val="[]"/>
  <p:tag name="KSO_WM_SLIDE_CAN_ADD_NAVIGATION" val="1"/>
  <p:tag name="KSO_WM_SLIDE_LAYOUT_INFO" val="{&quot;id&quot;:&quot;2021-04-01T15:12:4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49&quot;,&quot;margin&quot;:{&quot;bottom&quot;:0.42300000786781311,&quot;left&quot;:1.2699999809265137,&quot;right&quot;:1.2699999809265137,&quot;top&quot;:0.42300000786781311},&quot;type&quot;:0},{&quot;direction&quot;:1,&quot;id&quot;:&quot;2021-04-01T15:12:49&quot;,&quot;maxSize&quot;:{&quot;size1&quot;:44.999602013801145},&quot;minSize&quot;:{&quot;size1&quot;:44.999602013801145},&quot;normalSize&quot;:{&quot;size1&quot;:44.999602013801145},&quot;subLayout&quot;:[{&quot;id&quot;:&quot;2021-04-01T15:12:49&quot;,&quot;margin&quot;:{&quot;bottom&quot;:1.6929999589920044,&quot;left&quot;:1.6929999589920044,&quot;right&quot;:0.42300000786781311,&quot;top&quot;:1.6929999589920044},&quot;type&quot;:0},{&quot;id&quot;:&quot;2021-04-01T15:12:50&quot;,&quot;margin&quot;:{&quot;bottom&quot;:4.6570000648498535,&quot;left&quot;:1.6929999589920044,&quot;right&quot;:2.5399999618530273,&quot;top&quot;:4.6570000648498535},&quot;type&quot;:0}],&quot;type&quot;:0}],&quot;type&quot;:0}"/>
  <p:tag name="FIXED_XID_TMP" val="5f5ee1ca4d6848d78f644aeb"/>
</p:tagLst>
</file>

<file path=ppt/tags/tag135.xml><?xml version="1.0" encoding="utf-8"?>
<p:tagLst xmlns:p="http://schemas.openxmlformats.org/presentationml/2006/main">
  <p:tag name="KSO_WM_UNIT_BLOCK" val="0"/>
  <p:tag name="KSO_WM_UNIT_SM_LIMIT_TYPE" val="1"/>
  <p:tag name="KSO_WM_UNIT_DEC_AREA_ID" val="6ccdf4fc6e084d0b9ac9d6f8ea7f728f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27_1*i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25"/>
  <p:tag name="KSO_WM_TEMPLATE_ASSEMBLE_XID" val="60656f444054ed1e2fb80696"/>
  <p:tag name="KSO_WM_TEMPLATE_ASSEMBLE_GROUPID" val="60656f444054ed1e2fb80696"/>
</p:tagLst>
</file>

<file path=ppt/tags/tag136.xml><?xml version="1.0" encoding="utf-8"?>
<p:tagLst xmlns:p="http://schemas.openxmlformats.org/presentationml/2006/main">
  <p:tag name="KSO_WM_UNIT_VALUE" val="1904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27_1*d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6d25a9072a461c8fc715883903f14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e01fb815e491bbfdf0a3adfc502ff"/>
  <p:tag name="KSO_WM_TEMPLATE_ASSEMBLE_XID" val="60656f444054ed1e2fb80696"/>
  <p:tag name="KSO_WM_TEMPLATE_ASSEMBLE_GROUPID" val="60656f444054ed1e2fb80696"/>
</p:tagLst>
</file>

<file path=ppt/tags/tag137.xml><?xml version="1.0" encoding="utf-8"?>
<p:tagLst xmlns:p="http://schemas.openxmlformats.org/presentationml/2006/main">
  <p:tag name="KSO_WM_UNIT_BLOCK" val="0"/>
  <p:tag name="KSO_WM_UNIT_SM_LIMIT_TYPE" val="1"/>
  <p:tag name="KSO_WM_UNIT_DEC_AREA_ID" val="56fb05fc8cfb45ca8793e81b6926d4a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27_1*i*2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2"/>
  <p:tag name="KSO_WM_UNIT_TEXT_FILL_TYPE" val="1"/>
  <p:tag name="KSO_WM_UNIT_VALUE" val="240"/>
  <p:tag name="KSO_WM_TEMPLATE_ASSEMBLE_XID" val="60656f444054ed1e2fb80696"/>
  <p:tag name="KSO_WM_TEMPLATE_ASSEMBLE_GROUPID" val="60656f444054ed1e2fb80696"/>
</p:tagLst>
</file>

<file path=ppt/tags/tag138.xml><?xml version="1.0" encoding="utf-8"?>
<p:tagLst xmlns:p="http://schemas.openxmlformats.org/presentationml/2006/main">
  <p:tag name="KSO_WM_UNIT_BLOCK" val="0"/>
  <p:tag name="KSO_WM_UNIT_SM_LIMIT_TYPE" val="1"/>
  <p:tag name="KSO_WM_UNIT_DEC_AREA_ID" val="466c6513f1d6494f89b641c60a7f168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27_1*i*3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TEMPLATE_ASSEMBLE_XID" val="60656f444054ed1e2fb80696"/>
  <p:tag name="KSO_WM_TEMPLATE_ASSEMBLE_GROUPID" val="60656f444054ed1e2fb80696"/>
</p:tagLst>
</file>

<file path=ppt/tags/tag139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27_1*i*4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427_1*i*5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41.xml><?xml version="1.0" encoding="utf-8"?>
<p:tagLst xmlns:p="http://schemas.openxmlformats.org/presentationml/2006/main">
  <p:tag name="KSO_WM_UNIT_BLOCK" val="0"/>
  <p:tag name="KSO_WM_UNIT_SM_LIMIT_TYPE" val="0"/>
  <p:tag name="KSO_WM_UNIT_DEC_AREA_ID" val="34e894637f6f4b0b9fef4b7a13a55db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427_1*i*6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828e3986ab41458ba28247ccb6561fc0&quot;,&quot;X&quot;:{&quot;Pos&quot;:2},&quot;Y&quot;:{&quot;Pos&quot;:2}},&quot;whChangeMode&quot;:0}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444054ed1e2fb80696"/>
  <p:tag name="KSO_WM_TEMPLATE_ASSEMBLE_GROUPID" val="60656f444054ed1e2fb80696"/>
</p:tagLst>
</file>

<file path=ppt/tags/tag14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27_1*f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828e3986ab41458ba28247ccb6561f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b5373892d2d4c15895a5aca2a4ac4f0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96"/>
  <p:tag name="KSO_WM_TEMPLATE_ASSEMBLE_GROUPID" val="60656f444054ed1e2fb80696"/>
</p:tagLst>
</file>

<file path=ppt/tags/tag143.xml><?xml version="1.0" encoding="utf-8"?>
<p:tagLst xmlns:p="http://schemas.openxmlformats.org/presentationml/2006/main">
  <p:tag name="KSO_WM_SLIDE_BACKGROUND" val="[&quot;general&quot;]"/>
  <p:tag name="KSO_WM_SLIDE_RATIO" val="1.777778"/>
  <p:tag name="KSO_WM_SLIDE_ID" val="diagram202124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2427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fb057a613a1542d59007228c8cb9fcfd&quot;,&quot;fill_align&quot;:&quot;cm&quot;,&quot;chip_types&quot;:[&quot;picture&quot;]},{&quot;text_align&quot;:&quot;lm&quot;,&quot;text_direction&quot;:&quot;horizontal&quot;,&quot;support_big_font&quot;:true,&quot;fill_id&quot;:&quot;8f91f33dad5648b8ac78b3e402c57259&quot;,&quot;fill_align&quot;:&quot;cm&quot;,&quot;chip_types&quot;:[&quot;text&quot;]}]]"/>
  <p:tag name="KSO_WM_CHIP_XID" val="5f2299f9dda340fd2c9b589c"/>
  <p:tag name="KSO_WM_CHIP_DECFILLPROP" val="[]"/>
  <p:tag name="KSO_WM_SLIDE_CAN_ADD_NAVIGATION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48&quot;,&quot;maxSize&quot;:{&quot;size1&quot;:62.399999999999999},&quot;minSize&quot;:{&quot;size1&quot;:62.399999999999999},&quot;normalSize&quot;:{&quot;size1&quot;:62.399999999999999},&quot;subLayout&quot;:[{&quot;id&quot;:&quot;2021-04-01T15:36:48&quot;,&quot;type&quot;:0},{&quot;id&quot;:&quot;2021-04-01T15:36:48&quot;,&quot;margin&quot;:{&quot;bottom&quot;:6.3499999046325684,&quot;left&quot;:0.026000002399086952,&quot;right&quot;:4.6560001373291016,&quot;top&quot;:5.9270000457763672},&quot;type&quot;:0}],&quot;type&quot;:0}"/>
  <p:tag name="KSO_WM_CHIP_GROUPID" val="5f2299f9dda340fd2c9b589b"/>
  <p:tag name="KSO_WM_SLIDE_BK_DARK_LIGHT" val="2"/>
  <p:tag name="KSO_WM_SLIDE_BACKGROUND_TYPE" val="general"/>
  <p:tag name="KSO_WM_SLIDE_SUPPORT_FEATURE_TYPE" val="0"/>
  <p:tag name="KSO_WM_TEMPLATE_ASSEMBLE_XID" val="60656f444054ed1e2fb80696"/>
  <p:tag name="KSO_WM_TEMPLATE_ASSEMBLE_GROUPID" val="60656f444054ed1e2fb8069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18966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18966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611_1*b*1"/>
  <p:tag name="KSO_WM_TEMPLATE_CATEGORY" val="custom"/>
  <p:tag name="KSO_WM_TEMPLATE_INDEX" val="202046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f8c6061066754cf6b5a1d12135f18547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34fe9bbbe799445b8fa1e3d094d9e8f5"/>
  <p:tag name="KSO_WM_UNIT_TEXT_FILL_FORE_SCHEMECOLOR_INDEX_BRIGHTNESS" val="0.35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586600548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3"/>
  <p:tag name="KSO_WM_BLIP_RECT_BOTTOM" val="-3"/>
  <p:tag name="KSO_WM_CREATIVE_CROP_ORG_WIDTH" val="399.85"/>
  <p:tag name="KSO_WM_CREATIVE_CROP_ORG_HEIGHT" val="258"/>
  <p:tag name="KSO_WM_CREATIVE_CROP_HEIGHT" val="242.98"/>
  <p:tag name="KSO_WM_CREATIVE_CROP_WIDTH" val="399.85"/>
  <p:tag name="KSO_WM_CREATIVE_CROP_VERSION" val="1"/>
  <p:tag name="KSO_WM_CREATIVE_CROP_TEMPLATE_ID" val="3258730"/>
  <p:tag name="KSO_WM_UNIT_PLACING_PICTURE_USER_VIEWPORT" val="{&quot;height&quot;:6866,&quot;width&quot;:9274}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66.xml><?xml version="1.0" encoding="utf-8"?>
<p:tagLst xmlns:p="http://schemas.openxmlformats.org/presentationml/2006/main">
  <p:tag name="KSO_WM_TEMPLATE_CATEGORY" val="diagram"/>
  <p:tag name="KSO_WM_TEMPLATE_INDEX" val="20189661"/>
  <p:tag name="KSO_WM_TAG_VERSION" val="1.0"/>
  <p:tag name="KSO_WM_UNIT_TYPE" val="d"/>
  <p:tag name="KSO_WM_UNIT_INDEX" val="1"/>
  <p:tag name="KSO_WM_UNIT_ID" val="diagram20189661_1*d*1"/>
  <p:tag name="KSO_WM_UNIT_LAYERLEVEL" val="1"/>
  <p:tag name="KSO_WM_UNIT_VALUE" val="1508*1005"/>
  <p:tag name="KSO_WM_UNIT_HIGHLIGHT" val="0"/>
  <p:tag name="KSO_WM_UNIT_COMPATIBLE" val="0"/>
  <p:tag name="KSO_WM_BEAUTIFY_FLAG" val="#wm#"/>
  <p:tag name="KSO_WM_UNIT_DIAGRAM_ISNUMVISUAL" val="0"/>
  <p:tag name="KSO_WM_UNIT_DIAGRAM_ISREFERUNIT" val="0"/>
  <p:tag name="KSO_WM_UNIT_SUPPORT_UNIT_TYPE" val="[&quot;d&quot;]"/>
  <p:tag name="KSO_WM_UNIT_PICTURE_CLIP_FLAG" val="0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TEMPLATE_CATEGORY" val="diagram"/>
  <p:tag name="KSO_WM_TEMPLATE_INDEX" val="20189661"/>
  <p:tag name="KSO_WM_TAG_VERSION" val="1.0"/>
  <p:tag name="KSO_WM_UNIT_TYPE" val="d"/>
  <p:tag name="KSO_WM_UNIT_INDEX" val="2"/>
  <p:tag name="KSO_WM_UNIT_ID" val="diagram20189661_1*d*2"/>
  <p:tag name="KSO_WM_UNIT_LAYERLEVEL" val="1"/>
  <p:tag name="KSO_WM_UNIT_VALUE" val="934*1401"/>
  <p:tag name="KSO_WM_UNIT_HIGHLIGHT" val="0"/>
  <p:tag name="KSO_WM_UNIT_COMPATIBLE" val="0"/>
  <p:tag name="KSO_WM_BEAUTIFY_FLAG" val="#wm#"/>
  <p:tag name="KSO_WM_UNIT_DIAGRAM_ISNUMVISUAL" val="0"/>
  <p:tag name="KSO_WM_UNIT_DIAGRAM_ISREFERUNIT" val="0"/>
  <p:tag name="KSO_WM_UNIT_SUPPORT_UNIT_TYPE" val="[&quot;d&quot;]"/>
</p:tagLst>
</file>

<file path=ppt/tags/tag69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781*428"/>
  <p:tag name="KSO_WM_SLIDE_POSITION" val="90*57"/>
  <p:tag name="KSO_WM_BEAUTIFY_FLAG" val="#wm#"/>
  <p:tag name="KSO_WM_SLIDE_TYPE" val="text"/>
  <p:tag name="KSO_WM_SLIDE_LAYOUT_CNT" val="1_2"/>
  <p:tag name="KSO_WM_SLIDE_LAYOUT" val="a_d"/>
  <p:tag name="KSO_WM_SLIDE_ITEM_CNT" val="0"/>
  <p:tag name="KSO_WM_SLIDE_INDEX" val="1"/>
  <p:tag name="KSO_WM_SLIDE_ID" val="diagram20189661_1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5792,&quot;width&quot;:8136}"/>
</p:tagLst>
</file>

<file path=ppt/tags/tag71.xml><?xml version="1.0" encoding="utf-8"?>
<p:tagLst xmlns:p="http://schemas.openxmlformats.org/presentationml/2006/main">
  <p:tag name="KSO_WM_UNIT_BLOCK" val="0"/>
  <p:tag name="KSO_WM_UNIT_SM_LIMIT_TYPE" val="2"/>
  <p:tag name="KSO_WM_UNIT_DEC_AREA_ID" val="8f193ecf581b4e1e889f0aec7532fb78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9295_1*i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0e6c958050c250ba65b1ca"/>
  <p:tag name="KSO_WM_CHIP_XID" val="5f0e6c958050c250ba65b1cb"/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14"/>
  <p:tag name="KSO_WM_UNIT_TEXT_FILL_TYPE" val="1"/>
  <p:tag name="KSO_WM_UNIT_VALUE" val="810"/>
  <p:tag name="KSO_WM_TEMPLATE_ASSEMBLE_XID" val="60656e8d4054ed1e2fb7fb4a"/>
  <p:tag name="KSO_WM_TEMPLATE_ASSEMBLE_GROUPID" val="60656e8d4054ed1e2fb7fb4a"/>
</p:tagLst>
</file>

<file path=ppt/tags/tag72.xml><?xml version="1.0" encoding="utf-8"?>
<p:tagLst xmlns:p="http://schemas.openxmlformats.org/presentationml/2006/main">
  <p:tag name="KSO_WM_UNIT_VALUE" val="1227*114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9295_1*d*2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e60cef4b95848d78b107983c00e6a0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760a85738114105b2b992f1557cf7a9"/>
  <p:tag name="KSO_WM_UNIT_SUPPORT_UNIT_TYPE" val="[&quot;d&quot;,&quot;θ&quot;]"/>
  <p:tag name="KSO_WM_TEMPLATE_ASSEMBLE_XID" val="60656e8d4054ed1e2fb7fb4a"/>
  <p:tag name="KSO_WM_TEMPLATE_ASSEMBLE_GROUPID" val="60656e8d4054ed1e2fb7fb4a"/>
  <p:tag name="KSO_WM_UNIT_PLACING_PICTURE_USER_VIEWPORT" val="{&quot;height&quot;:6960,&quot;width&quot;:6840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74.xml><?xml version="1.0" encoding="utf-8"?>
<p:tagLst xmlns:p="http://schemas.openxmlformats.org/presentationml/2006/main">
  <p:tag name="KSO_WM_UNIT_VALUE" val="635*152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9295_1*d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54331763b5648d7a272b49ded49ff8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a6d1f416d8d4357b4360e705715ea18"/>
  <p:tag name="KSO_WM_UNIT_SUPPORT_UNIT_TYPE" val="[&quot;d&quot;]"/>
  <p:tag name="KSO_WM_TEMPLATE_ASSEMBLE_XID" val="60656e8d4054ed1e2fb7fb4a"/>
  <p:tag name="KSO_WM_TEMPLATE_ASSEMBLE_GROUPID" val="60656e8d4054ed1e2fb7fb4a"/>
  <p:tag name="KSO_WM_UNIT_PLACING_PICTURE_USER_VIEWPORT" val="{&quot;height&quot;:4230.020472440945,&quot;width&quot;:8640}"/>
</p:tagLst>
</file>

<file path=ppt/tags/tag75.xml><?xml version="1.0" encoding="utf-8"?>
<p:tagLst xmlns:p="http://schemas.openxmlformats.org/presentationml/2006/main">
  <p:tag name="KSO_WM_SLIDE_ID" val="diagram20209295_1"/>
  <p:tag name="KSO_WM_SLIDE_TYPE" val="text"/>
  <p:tag name="KSO_WM_SLIDE_SUBTYPE" val="picTxt"/>
  <p:tag name="KSO_WM_SLIDE_ITEM_CNT" val="0"/>
  <p:tag name="KSO_WM_SLIDE_INDEX" val="1"/>
  <p:tag name="KSO_WM_SLIDE_SIZE" val="858*348"/>
  <p:tag name="KSO_WM_SLIDE_POSITION" val="46*96"/>
  <p:tag name="KSO_WM_TAG_VERSION" val="1.0"/>
  <p:tag name="KSO_WM_BEAUTIFY_FLAG" val="#wm#"/>
  <p:tag name="KSO_WM_TEMPLATE_CATEGORY" val="diagram"/>
  <p:tag name="KSO_WM_TEMPLATE_INDEX" val="20209295"/>
  <p:tag name="KSO_WM_SLIDE_LAYOUT" val="a_d"/>
  <p:tag name="KSO_WM_SLIDE_LAYOUT_CNT" val="1_2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LAYOUT_INFO" val="{&quot;direction&quot;:1,&quot;id&quot;:&quot;2021-04-01T15:05:59&quot;,&quot;maxSize&quot;:{&quot;size1&quot;:53.799999999999997},&quot;minSize&quot;:{&quot;size1&quot;:41.200000000000003},&quot;normalSize&quot;:{&quot;size1&quot;:41.200000000000003},&quot;subLayout&quot;:[{&quot;id&quot;:&quot;2021-04-01T15:05:59&quot;,&quot;margin&quot;:{&quot;bottom&quot;:1.6929999589920044,&quot;left&quot;:2.5399999618530273,&quot;right&quot;:0,&quot;top&quot;:1.6929999589920044},&quot;type&quot;:0},{&quot;id&quot;:&quot;2021-04-01T15:05:59&quot;,&quot;maxSize&quot;:{&quot;size1&quot;:28.881481481205533},&quot;minSize&quot;:{&quot;size1&quot;:28.881481481205533},&quot;normalSize&quot;:{&quot;size1&quot;:28.881481481205533},&quot;subLayout&quot;:[{&quot;id&quot;:&quot;2021-04-01T15:05:59&quot;,&quot;margin&quot;:{&quot;bottom&quot;:0,&quot;left&quot;:1.6929999589920044,&quot;right&quot;:5.5029997825622559,&quot;top&quot;:3.3870000839233398},&quot;type&quot;:0},{&quot;id&quot;:&quot;2021-04-01T15:05:59&quot;,&quot;margin&quot;:{&quot;bottom&quot;:5.0799999237060547,&quot;left&quot;:1.6929999589920044,&quot;right&quot;:2.9630000591278076,&quot;top&quot;:0.84700000286102295},&quot;type&quot;:0}],&quot;type&quot;:0}],&quot;type&quot;:0}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FILLPROP" val="[[{&quot;fill_id&quot;:&quot;2d04b46c3ab441b48271a83c8e69caae&quot;,&quot;fill_align&quot;:&quot;cm&quot;,&quot;text_align&quot;:&quot;cm&quot;,&quot;text_direction&quot;:&quot;horizontal&quot;,&quot;chip_types&quot;:[&quot;picture&quot;,&quot;video&quot;],&quot;support_features&quot;:[&quot;collage&quot;]},{&quot;fill_id&quot;:&quot;45607e28bd0c4f5ea12215c68198e939&quot;,&quot;fill_align&quot;:&quot;lb&quot;,&quot;text_align&quot;:&quot;lb&quot;,&quot;text_direction&quot;:&quot;horizontal&quot;,&quot;chip_types&quot;:[&quot;header&quot;]},{&quot;fill_id&quot;:&quot;95ff5963f4ac46dc9fae8f82224f4e32&quot;,&quot;fill_align&quot;:&quot;lt&quot;,&quot;text_align&quot;:&quot;lt&quot;,&quot;text_direction&quot;:&quot;horizontal&quot;,&quot;chip_types&quot;:[&quot;text&quot;,&quot;picture&quot;],&quot;support_features&quot;:[&quot;collage&quot;]}]]"/>
  <p:tag name="KSO_WM_TEMPLATE_SUBCATEGORY" val="21"/>
  <p:tag name="KSO_WM_TEMPLATE_MASTER_TYPE" val="0"/>
  <p:tag name="KSO_WM_TEMPLATE_COLOR_TYPE" val="1"/>
  <p:tag name="KSO_WM_CHIP_XID" val="5f0e6c958050c250ba65b1cb"/>
  <p:tag name="KSO_WM_CHIP_GROUPID" val="5f0e6c958050c250ba65b1ca"/>
  <p:tag name="KSO_WM_SLIDE_BK_DARK_LIGHT" val="2"/>
  <p:tag name="KSO_WM_SLIDE_BACKGROUND_TYPE" val="general"/>
  <p:tag name="KSO_WM_SLIDE_SUPPORT_FEATURE_TYPE" val="0"/>
  <p:tag name="KSO_WM_TEMPLATE_ASSEMBLE_XID" val="60656e8d4054ed1e2fb7fb4a"/>
  <p:tag name="KSO_WM_TEMPLATE_ASSEMBLE_GROUPID" val="60656e8d4054ed1e2fb7fb4a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35_1*i*2"/>
  <p:tag name="KSO_WM_TEMPLATE_CATEGORY" val="diagram"/>
  <p:tag name="KSO_WM_TEMPLATE_INDEX" val="202158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70ef68fc22844c6939e267a1c430e5e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30a84ab047464d1e88afd7872d312ce5&quot;,&quot;X&quot;:{&quot;Pos&quot;:1},&quot;Y&quot;:{&quot;Pos&quot;:1}},&quot;whChangeMode&quot;:0}"/>
  <p:tag name="KSO_WM_CHIP_GROUPID" val="5f5ee1ca4d6848d78f644aeb"/>
  <p:tag name="KSO_WM_CHIP_XID" val="5f5f3b658e478fb0c58a9404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493"/>
  <p:tag name="KSO_WM_TEMPLATE_ASSEMBLE_XID" val="60656ea94054ed1e2fb7fd47"/>
  <p:tag name="KSO_WM_TEMPLATE_ASSEMBLE_GROUPID" val="60656ea94054ed1e2fb7fd47"/>
</p:tagLst>
</file>

<file path=ppt/tags/tag7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35_1*f*1"/>
  <p:tag name="KSO_WM_TEMPLATE_CATEGORY" val="diagram"/>
  <p:tag name="KSO_WM_TEMPLATE_INDEX" val="2021583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64"/>
  <p:tag name="KSO_WM_UNIT_SHOW_EDIT_AREA_INDICATION" val="1"/>
  <p:tag name="KSO_WM_CHIP_GROUPID" val="5e6b05596848fb12bee65ac8"/>
  <p:tag name="KSO_WM_CHIP_XID" val="5e6b05596848fb12bee65aca"/>
  <p:tag name="KSO_WM_UNIT_DEC_AREA_ID" val="30a84ab047464d1e88afd7872d312ce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590354a94c343b8a80d0c744395f0a7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7"/>
  <p:tag name="KSO_WM_TEMPLATE_ASSEMBLE_GROUPID" val="60656ea94054ed1e2fb7fd47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35_1*i*3"/>
  <p:tag name="KSO_WM_TEMPLATE_CATEGORY" val="diagram"/>
  <p:tag name="KSO_WM_TEMPLATE_INDEX" val="202158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4b32df71aa3b4b56b94539aaf452f757"/>
  <p:tag name="KSO_WM_UNIT_TYPE" val="i"/>
  <p:tag name="KSO_WM_UNIT_INDEX" val="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658e478fb0c58a940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1"/>
  <p:tag name="KSO_WM_TEMPLATE_ASSEMBLE_XID" val="60656ea94054ed1e2fb7fd47"/>
  <p:tag name="KSO_WM_TEMPLATE_ASSEMBLE_GROUPID" val="60656ea94054ed1e2fb7fd47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5835_1*i*4"/>
  <p:tag name="KSO_WM_TEMPLATE_CATEGORY" val="diagram"/>
  <p:tag name="KSO_WM_TEMPLATE_INDEX" val="2021583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5bed5b55032478aa8b8af2e5407bba5"/>
  <p:tag name="KSO_WM_UNIT_TYPE" val="i"/>
  <p:tag name="KSO_WM_UNIT_INDEX" val="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658e478fb0c58a9404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1"/>
  <p:tag name="KSO_WM_TEMPLATE_ASSEMBLE_XID" val="60656ea94054ed1e2fb7fd47"/>
  <p:tag name="KSO_WM_TEMPLATE_ASSEMBLE_GROUPID" val="60656ea94054ed1e2fb7fd47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diagram2021583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492"/>
  <p:tag name="KSO_WM_SLIDE_POSITION" val="0*0"/>
  <p:tag name="KSO_WM_TAG_VERSION" val="1.0"/>
  <p:tag name="KSO_WM_BEAUTIFY_FLAG" val="#wm#"/>
  <p:tag name="KSO_WM_TEMPLATE_CATEGORY" val="diagram"/>
  <p:tag name="KSO_WM_TEMPLATE_INDEX" val="20215835"/>
  <p:tag name="KSO_WM_SLIDE_LAYOUT" val="a_f"/>
  <p:tag name="KSO_WM_SLIDE_LAYOUT_CNT" val="1_1"/>
  <p:tag name="KSO_WM_SLIDE_LAYOUT_INFO" val="{&quot;id&quot;:&quot;2021-04-01T15:11:25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5&quot;,&quot;margin&quot;:{&quot;bottom&quot;:0.42300000786781311,&quot;left&quot;:1.2699999809265137,&quot;right&quot;:1.2699999809265137,&quot;top&quot;:0.42300000786781311},&quot;type&quot;:0},{&quot;id&quot;:&quot;2021-04-01T15:11:25&quot;,&quot;margin&quot;:{&quot;bottom&quot;:2.1170001029968262,&quot;left&quot;:7.619999885559082,&quot;right&quot;:7.619999885559082,&quot;top&quot;:2.1170001029968262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58e478fb0c58a9404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],&quot;support_big_font&quot;:false,&quot;picture_toward&quot;:0,&quot;picture_dockside&quot;:[],&quot;fill_id&quot;:&quot;2ca697fb6ed3405a815a26366cd6d128&quot;,&quot;fill_align&quot;:&quot;cm&quot;,&quot;chip_types&quot;:[&quot;diagram&quot;,&quot;text&quot;,&quot;picture&quot;,&quot;chart&quot;,&quot;table&quot;,&quot;video&quot;]}]]"/>
  <p:tag name="FIXED_XID_TMP" val="5f5ee1ca4d6848d78f644aeb"/>
  <p:tag name="KSO_WM_SLIDE_CAN_ADD_NAVIGATION" val="1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94054ed1e2fb7fd47"/>
  <p:tag name="KSO_WM_TEMPLATE_ASSEMBLE_GROUPID" val="60656ea94054ed1e2fb7fd47"/>
</p:tagLst>
</file>

<file path=ppt/tags/tag81.xml><?xml version="1.0" encoding="utf-8"?>
<p:tagLst xmlns:p="http://schemas.openxmlformats.org/presentationml/2006/main">
  <p:tag name="KSO_WM_UNIT_PLACING_PICTURE_USER_VIEWPORT" val="{&quot;height&quot;:6132,&quot;width&quot;:7849}"/>
</p:tagLst>
</file>

<file path=ppt/tags/tag82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49_1*i*5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f2a580e1f3c142e57c6bb80"/>
  <p:tag name="KSO_WM_CHIP_XID" val="5f2a580e1f3c142e57c6bb8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74054ed1e2fb806d4"/>
  <p:tag name="KSO_WM_TEMPLATE_ASSEMBLE_GROUPID" val="60656f474054ed1e2fb806d4"/>
</p:tagLst>
</file>

<file path=ppt/tags/tag83.xml><?xml version="1.0" encoding="utf-8"?>
<p:tagLst xmlns:p="http://schemas.openxmlformats.org/presentationml/2006/main">
  <p:tag name="KSO_WM_UNIT_BLOCK" val="0"/>
  <p:tag name="KSO_WM_UNIT_SM_LIMIT_TYPE" val="1"/>
  <p:tag name="KSO_WM_UNIT_DEC_AREA_ID" val="fadbfcae15a146d28b8a270d350b62e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49_1*i*2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0,&quot;IsAbs&quot;:true},&quot;DecorateInfoW&quot;:{&quot;IsAbs&quot;:true},&quot;DecorateInfoH&quot;:{&quot;IsAbs&quot;:true},&quot;whChangeMode&quot;:0}"/>
  <p:tag name="KSO_WM_CHIP_GROUPID" val="5f2a580e1f3c142e57c6bb80"/>
  <p:tag name="KSO_WM_CHIP_XID" val="5f2a580e1f3c142e57c6bb81"/>
  <p:tag name="KSO_WM_UNIT_TEXT_FILL_FORE_SCHEMECOLOR_INDEX_BRIGHTNESS" val="0"/>
  <p:tag name="KSO_WM_UNIT_TEXT_FILL_FORE_SCHEMECOLOR_INDEX" val="2"/>
  <p:tag name="KSO_WM_UNIT_TEXT_FILL_TYPE" val="1"/>
  <p:tag name="KSO_WM_UNIT_VALUE" val="352"/>
  <p:tag name="KSO_WM_TEMPLATE_ASSEMBLE_XID" val="60656f474054ed1e2fb806d4"/>
  <p:tag name="KSO_WM_TEMPLATE_ASSEMBLE_GROUPID" val="60656f474054ed1e2fb806d4"/>
</p:tagLst>
</file>

<file path=ppt/tags/tag8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49_1*f*1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2"/>
  <p:tag name="KSO_WM_UNIT_SHOW_EDIT_AREA_INDICATION" val="1"/>
  <p:tag name="KSO_WM_CHIP_GROUPID" val="5e6b05596848fb12bee65ac8"/>
  <p:tag name="KSO_WM_CHIP_XID" val="5e6b05596848fb12bee65aca"/>
  <p:tag name="KSO_WM_UNIT_DEC_AREA_ID" val="48104ea05d3d4693a7d283198b3b06ec"/>
  <p:tag name="KSO_WM_CHIP_FILLAREA_FILL_RULE" val="{&quot;fill_align&quot;:&quot;cm&quot;,&quot;fill_mode&quot;:&quot;full&quot;,&quot;sacle_strategy&quot;:&quot;smart&quot;}"/>
  <p:tag name="KSO_WM_ASSEMBLE_CHIP_INDEX" val="2f16adaa78594645b4d482912c955e96"/>
  <p:tag name="KSO_WM_UNIT_TEXT_FILL_FORE_SCHEMECOLOR_INDEX_BRIGHTNESS" val="0.25"/>
  <p:tag name="KSO_WM_UNIT_TEXT_FILL_FORE_SCHEMECOLOR_INDEX" val="13"/>
  <p:tag name="KSO_WM_UNIT_TEXT_FILL_TYPE" val="1"/>
  <p:tag name="KSO_WM_TEMPLATE_ASSEMBLE_XID" val="60656f474054ed1e2fb806d4"/>
  <p:tag name="KSO_WM_TEMPLATE_ASSEMBLE_GROUPID" val="60656f474054ed1e2fb806d4"/>
</p:tagLst>
</file>

<file path=ppt/tags/tag85.xml><?xml version="1.0" encoding="utf-8"?>
<p:tagLst xmlns:p="http://schemas.openxmlformats.org/presentationml/2006/main">
  <p:tag name="KSO_WM_UNIT_VALUE" val="592*11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49_1*d*1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ba1e81eeaf442a98944760ce69ec76f"/>
  <p:tag name="KSO_WM_CHIP_FILLAREA_FILL_RULE" val="{&quot;fill_align&quot;:&quot;cm&quot;,&quot;fill_mode&quot;:&quot;full&quot;,&quot;sacle_strategy&quot;:&quot;smart&quot;}"/>
  <p:tag name="KSO_WM_ASSEMBLE_CHIP_INDEX" val="78db8b35273a43918a86a87e19a06485"/>
  <p:tag name="KSO_WM_TEMPLATE_ASSEMBLE_XID" val="60656f474054ed1e2fb806d4"/>
  <p:tag name="KSO_WM_TEMPLATE_ASSEMBLE_GROUPID" val="60656f474054ed1e2fb806d4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88.xml><?xml version="1.0" encoding="utf-8"?>
<p:tagLst xmlns:p="http://schemas.openxmlformats.org/presentationml/2006/main">
  <p:tag name="KSO_WM_TEMPLATE_CATEGORY" val="diagram"/>
  <p:tag name="KSO_WM_TEMPLATE_INDEX" val="20189661"/>
  <p:tag name="KSO_WM_TAG_VERSION" val="1.0"/>
  <p:tag name="KSO_WM_UNIT_TYPE" val="d"/>
  <p:tag name="KSO_WM_UNIT_INDEX" val="2"/>
  <p:tag name="KSO_WM_UNIT_ID" val="diagram20189661_1*d*2"/>
  <p:tag name="KSO_WM_UNIT_LAYERLEVEL" val="1"/>
  <p:tag name="KSO_WM_UNIT_VALUE" val="934*1401"/>
  <p:tag name="KSO_WM_UNIT_HIGHLIGHT" val="0"/>
  <p:tag name="KSO_WM_UNIT_COMPATIBLE" val="0"/>
  <p:tag name="KSO_WM_BEAUTIFY_FLAG" val="#wm#"/>
  <p:tag name="KSO_WM_UNIT_DIAGRAM_ISNUMVISUAL" val="0"/>
  <p:tag name="KSO_WM_UNIT_DIAGRAM_ISREFERUNIT" val="0"/>
  <p:tag name="KSO_WM_UNIT_SUPPORT_UNIT_TYPE" val="[&quot;d&quot;]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781*428"/>
  <p:tag name="KSO_WM_SLIDE_POSITION" val="90*57"/>
  <p:tag name="KSO_WM_BEAUTIFY_FLAG" val="#wm#"/>
  <p:tag name="KSO_WM_SLIDE_TYPE" val="text"/>
  <p:tag name="KSO_WM_SLIDE_LAYOUT_CNT" val="1_2"/>
  <p:tag name="KSO_WM_SLIDE_LAYOUT" val="a_d"/>
  <p:tag name="KSO_WM_SLIDE_ITEM_CNT" val="0"/>
  <p:tag name="KSO_WM_SLIDE_INDEX" val="1"/>
  <p:tag name="KSO_WM_SLIDE_ID" val="diagram20189661_1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91.xml><?xml version="1.0" encoding="utf-8"?>
<p:tagLst xmlns:p="http://schemas.openxmlformats.org/presentationml/2006/main">
  <p:tag name="KSO_WM_UNIT_PLACING_PICTURE_USER_VIEWPORT" val="{&quot;height&quot;:6552,&quot;width&quot;:5945}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94.xml><?xml version="1.0" encoding="utf-8"?>
<p:tagLst xmlns:p="http://schemas.openxmlformats.org/presentationml/2006/main">
  <p:tag name="KSO_WM_UNIT_PLACING_PICTURE_USER_VIEWPORT" val="{&quot;height&quot;:3042,&quot;width&quot;:4760}"/>
  <p:tag name="KSO_WM_UNIT_PLACING_PICTURE_USER_RELATIVERECTANGLE" val="{&quot;bottom&quot;:0.043400000000000001,&quot;left&quot;:0,&quot;right&quot;:0,&quot;top&quot;:0}"/>
  <p:tag name="KSO_WM_UNIT_PLACING_PICTURE_COLLAGE_RELATIVERECTANGLE" val="{&quot;bottom&quot;:0.2480478055969029,&quot;left&quot;:0,&quot;right&quot;:0,&quot;top&quot;:0.2046478055969029}"/>
  <p:tag name="KSO_WM_UNIT_PLACING_PICTURE_COLLAGE_VIEWPORT" val="{&quot;height&quot;:3047.3286730745226,&quot;width&quot;:734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8010.7387923961151}"/>
  <p:tag name="KSO_WM_UNIT_PLACING_PICTURE_USER_RELATIVERECTANGLE_SMARTMENU" val="{&quot;bottom&quot;:0.2480478055969029,&quot;left&quot;:0,&quot;right&quot;:0,&quot;top&quot;:0.2046478055969029}"/>
  <p:tag name="KSO_WM_NO_TAGS_SHAPE_FLAG" val="1"/>
</p:tagLst>
</file>

<file path=ppt/tags/tag95.xml><?xml version="1.0" encoding="utf-8"?>
<p:tagLst xmlns:p="http://schemas.openxmlformats.org/presentationml/2006/main">
  <p:tag name="KSO_WM_UNIT_PLACING_PICTURE_USER_VIEWPORT" val="{&quot;height&quot;:3180,&quot;width&quot;:5003}"/>
  <p:tag name="KSO_WM_UNIT_PLACING_PICTURE_USER_RELATIVERECTANGLE" val="{&quot;bottom&quot;:0.047050000000000002,&quot;left&quot;:0,&quot;right&quot;:0,&quot;top&quot;:0}"/>
  <p:tag name="KSO_WM_UNIT_PLACING_PICTURE_COLLAGE_RELATIVERECTANGLE" val="{&quot;bottom&quot;:0,&quot;left&quot;:0.052486135815025717,&quot;right&quot;:0.052486135815025717,&quot;top&quot;:0}"/>
  <p:tag name="KSO_WM_UNIT_PLACING_PICTURE_COLLAGE_VIEWPORT" val="{&quot;height&quot;:2520.3470228435904,&quot;width&quot;:3601.80501810011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3930.3693961980575}"/>
  <p:tag name="KSO_WM_UNIT_PLACING_PICTURE_USER_RELATIVERECTANGLE_SMARTMENU" val="{&quot;bottom&quot;:0,&quot;left&quot;:0.052486135815025717,&quot;right&quot;:0.052486135815025717,&quot;top&quot;:0}"/>
  <p:tag name="KSO_WM_NO_TAGS_SHAPE_FLAG" val="1"/>
</p:tagLst>
</file>

<file path=ppt/tags/tag96.xml><?xml version="1.0" encoding="utf-8"?>
<p:tagLst xmlns:p="http://schemas.openxmlformats.org/presentationml/2006/main">
  <p:tag name="KSO_WM_UNIT_PLACING_PICTURE_USER_VIEWPORT" val="{&quot;height&quot;:3337,&quot;width&quot;:5316}"/>
  <p:tag name="KSO_WM_UNIT_PLACING_PICTURE_USER_RELATIVERECTANGLE" val="{&quot;bottom&quot;:0.05867,&quot;left&quot;:0,&quot;right&quot;:0,&quot;top&quot;:0}"/>
  <p:tag name="KSO_WM_UNIT_PLACING_PICTURE_COLLAGE_RELATIVERECTANGLE" val="{&quot;bottom&quot;:0,&quot;left&quot;:0.052586250404443147,&quot;right&quot;:0.052586250404443147,&quot;top&quot;:0}"/>
  <p:tag name="KSO_WM_UNIT_PLACING_PICTURE_COLLAGE_VIEWPORT" val="{&quot;height&quot;:2567.0880039945077,&quot;width&quot;:3601.80501810011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3930.3693961980575}"/>
  <p:tag name="KSO_WM_UNIT_PLACING_PICTURE_USER_RELATIVERECTANGLE_SMARTMENU" val="{&quot;bottom&quot;:0,&quot;left&quot;:0.052586250404443147,&quot;right&quot;:0.052586250404443147,&quot;top&quot;:0}"/>
  <p:tag name="KSO_WM_NO_TAGS_SHAPE_FLAG" val="1"/>
</p:tagLst>
</file>

<file path=ppt/tags/tag97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781*428"/>
  <p:tag name="KSO_WM_SLIDE_POSITION" val="90*57"/>
  <p:tag name="KSO_WM_BEAUTIFY_FLAG" val="#wm#"/>
  <p:tag name="KSO_WM_SLIDE_TYPE" val="text"/>
  <p:tag name="KSO_WM_SLIDE_LAYOUT_CNT" val="1_2"/>
  <p:tag name="KSO_WM_SLIDE_LAYOUT" val="a_d"/>
  <p:tag name="KSO_WM_SLIDE_ITEM_CNT" val="0"/>
  <p:tag name="KSO_WM_SLIDE_INDEX" val="1"/>
  <p:tag name="KSO_WM_SLIDE_ID" val="diagram20189661_1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77_1*i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756586584234ea3a38cdbb238c2948f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3a9d24958cbf4fd78d370165adcf20ef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77_1*i*3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a6608b307684b5bad3bb03fbe266463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e51d089ea92749539a7d3c691710dd5b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heme/theme1.xml><?xml version="1.0" encoding="utf-8"?>
<a:theme xmlns:a="http://schemas.openxmlformats.org/drawingml/2006/main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i40e3l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">
      <a:dk1>
        <a:sysClr val="windowText" lastClr="000000"/>
      </a:dk1>
      <a:lt1>
        <a:sysClr val="window" lastClr="FFFFFF"/>
      </a:lt1>
      <a:dk2>
        <a:srgbClr val="E2E3E9"/>
      </a:dk2>
      <a:lt2>
        <a:srgbClr val="FFFFFF"/>
      </a:lt2>
      <a:accent1>
        <a:srgbClr val="6D7592"/>
      </a:accent1>
      <a:accent2>
        <a:srgbClr val="6F7B8B"/>
      </a:accent2>
      <a:accent3>
        <a:srgbClr val="708183"/>
      </a:accent3>
      <a:accent4>
        <a:srgbClr val="72867C"/>
      </a:accent4>
      <a:accent5>
        <a:srgbClr val="738C74"/>
      </a:accent5>
      <a:accent6>
        <a:srgbClr val="75926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演示</Application>
  <PresentationFormat>宽屏</PresentationFormat>
  <Paragraphs>141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FZHei-B01S</vt:lpstr>
      <vt:lpstr>Segoe UI</vt:lpstr>
      <vt:lpstr>Wingdings</vt:lpstr>
      <vt:lpstr>等线 Light</vt:lpstr>
      <vt:lpstr>等线</vt:lpstr>
      <vt:lpstr>Calibri</vt:lpstr>
      <vt:lpstr>Arial Unicode MS</vt:lpstr>
      <vt:lpstr>1_Office 主题​​</vt:lpstr>
      <vt:lpstr>自定义设计方案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李美福 Jennifer </cp:lastModifiedBy>
  <cp:revision>367</cp:revision>
  <dcterms:created xsi:type="dcterms:W3CDTF">2019-06-19T02:08:00Z</dcterms:created>
  <dcterms:modified xsi:type="dcterms:W3CDTF">2021-06-29T01:33:40Z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15C7C442DB4B460BBD5346C1562FFFDA</vt:lpwstr>
  </property>
  <property fmtid="{D5CDD505-2E9C-101B-9397-08002B2CF9AE}" pid="4" name="KSOSaveFontToCloudKey">
    <vt:lpwstr>253741343_cloud</vt:lpwstr>
  </property>
</Properties>
</file>