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57" r:id="rId5"/>
    <p:sldId id="260" r:id="rId7"/>
    <p:sldId id="261" r:id="rId8"/>
    <p:sldId id="264" r:id="rId9"/>
    <p:sldId id="284" r:id="rId10"/>
    <p:sldId id="266" r:id="rId11"/>
    <p:sldId id="267" r:id="rId12"/>
    <p:sldId id="270" r:id="rId13"/>
    <p:sldId id="269" r:id="rId14"/>
    <p:sldId id="271" r:id="rId15"/>
    <p:sldId id="272" r:id="rId16"/>
    <p:sldId id="273" r:id="rId17"/>
    <p:sldId id="276" r:id="rId18"/>
    <p:sldId id="275" r:id="rId19"/>
    <p:sldId id="278" r:id="rId20"/>
    <p:sldId id="281" r:id="rId21"/>
    <p:sldId id="280" r:id="rId22"/>
    <p:sldId id="299" r:id="rId23"/>
    <p:sldId id="283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Author" initials="A" lastIdx="0" clrIdx="2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E65B4"/>
    <a:srgbClr val="F2F2F2"/>
    <a:srgbClr val="335295"/>
    <a:srgbClr val="E7E8E9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59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圣经说：罪进到世界，而且因为罪我们有了咒诅和灭亡。罪的工价是死。所以神说：人如果吃了善恶果，当吃的时候就一定会死。</a:t>
            </a:r>
            <a:endParaRPr lang="zh-CN" altLang="en-US"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所以神说：人如果吃了善恶果，当吃的时候就一定会死。 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我们读圣经的时候，夏娃明明吃了，但是看夏娃她依然活着好好的，没死啊。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所以她又给了自己的丈夫。 亚当吃了夏娃给的果子，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神说：吃的日子必定死。但是亚当夏娃吃的时候没有死，反而用无花果树叶子编了裙子，反而生儿育女，生活了数百年。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神明明说了：吃的那天，就会死。但是当天没有死。这样神说的是谎话吗？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圣经</a:t>
            </a:r>
            <a:r>
              <a:rPr lang="zh-CN">
                <a:sym typeface="+mn-ea"/>
              </a:rPr>
              <a:t>有</a:t>
            </a:r>
            <a:r>
              <a:rPr>
                <a:sym typeface="+mn-ea"/>
              </a:rPr>
              <a:t>两种死亡：启示录20章6节、14节都出来第二次死亡</a:t>
            </a:r>
            <a:r>
              <a:rPr lang="zh-CN">
                <a:sym typeface="+mn-ea"/>
              </a:rPr>
              <a:t>。</a:t>
            </a:r>
            <a:r>
              <a:rPr>
                <a:sym typeface="+mn-ea"/>
              </a:rPr>
              <a:t>就是说，第二次的死是</a:t>
            </a:r>
            <a:r>
              <a:rPr lang="zh-CN">
                <a:sym typeface="+mn-ea"/>
              </a:rPr>
              <a:t>火湖</a:t>
            </a:r>
            <a:endParaRPr lang="zh-CN"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启示录21：8节也有。 这里出来第二次的死，看到第二次的死，肯定有第一次的死。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没有第一次的死，不会有第二次的死。那么，第一次的死是什么，第二次的死是什么。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endParaRPr lang="zh-CN">
              <a:sym typeface="+mn-ea"/>
            </a:endParaRPr>
          </a:p>
          <a:p>
            <a:pPr>
              <a:lnSpc>
                <a:spcPct val="100000"/>
              </a:lnSpc>
            </a:pPr>
            <a:endParaRPr lang="zh-CN"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t>神造人的时候有肉体和灵魂。人有身体，在身体里面有看不见的灵魂存在。</a:t>
            </a:r>
          </a:p>
          <a:p>
            <a:pPr>
              <a:lnSpc>
                <a:spcPct val="100000"/>
              </a:lnSpc>
            </a:pPr>
            <a:r>
              <a:t>人活着意味着身体里面有灵魂活着。死亡不是意味肉体的消灭，圣经说的死亡是指灵魂的分开。</a:t>
            </a: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那么我们心离开神的状态，比起神的话语，更加相信自己，离开神的状态叫死。</a:t>
            </a:r>
            <a:endParaRPr lang="zh-CN" altLang="en-US"/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所以圣经说的死，并不是肉体和灵魂的消灭，本来在肉体居住我的灵魂，和身体分开。</a:t>
            </a:r>
            <a:endParaRPr lang="zh-CN" altLang="en-US"/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灵魂离开了肉体，这个叫死。这个是第一个死亡。</a:t>
            </a:r>
            <a:endParaRPr lang="zh-CN" altLang="en-US"/>
          </a:p>
          <a:p>
            <a:pPr>
              <a:lnSpc>
                <a:spcPct val="100000"/>
              </a:lnSpc>
            </a:pPr>
            <a:endParaRPr lang="zh-CN" altLang="en-US"/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我们身体是灵魂居住的房子。我们灵魂在肉体生活，我们灵魂离开肉体，灵魂和肉体分离，这叫第一个死。</a:t>
            </a:r>
            <a:endParaRPr lang="zh-CN" altLang="en-US"/>
          </a:p>
          <a:p>
            <a:pPr>
              <a:lnSpc>
                <a:spcPct val="100000"/>
              </a:lnSpc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t>在路加福音2儿子离开父亲去了远方。 二儿子相信了自己，得到父亲家的家业去了很远的国家，他以为去了远方就能兴盛起来，就以为比父亲要发达。</a:t>
            </a:r>
          </a:p>
          <a:p>
            <a:pPr>
              <a:lnSpc>
                <a:spcPct val="100000"/>
              </a:lnSpc>
            </a:pPr>
            <a:r>
              <a:t>但是离开父亲进到什么杨的生活？开始任意放荡，浪费资财。后来遇到饥荒，自己要饿死，本以为离开父亲能做好。</a:t>
            </a:r>
          </a:p>
          <a:p>
            <a:pPr>
              <a:lnSpc>
                <a:spcPct val="100000"/>
              </a:lnSpc>
            </a:pPr>
            <a:r>
              <a:t>但是离开父亲以后，在自己看来，他以为会向着成功，喜乐，幸福走着。但是实际的他走向了任意放荡，浪费，贫穷，劳苦，失败，走向了死亡。</a:t>
            </a: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t>圣经说：罪的工价是死。那么二儿子离开父亲的结果就是死。 二儿子想：我太不清楚自己了。比起神的话语，我更加相信自己了。结果失败，痛苦，死亡。</a:t>
            </a:r>
          </a:p>
          <a:p>
            <a:pPr>
              <a:lnSpc>
                <a:spcPct val="100000"/>
              </a:lnSpc>
            </a:pPr>
            <a:r>
              <a:t>所以他就明白：我不能相信自己，我太愚昧了，我骄傲了！ 我的判断是错的啊，</a:t>
            </a:r>
          </a:p>
          <a:p>
            <a:pPr>
              <a:lnSpc>
                <a:spcPct val="100000"/>
              </a:lnSpc>
            </a:pPr>
            <a:r>
              <a:t>他撇弃了自己，归回父亲。本来相信自己，发现自己是愚昧的，发现自己的结果是失败和死亡。撇弃了相信自己的心，回归向父亲，</a:t>
            </a:r>
            <a:r>
              <a:rPr b="1"/>
              <a:t>圣经说：这就是悔改。</a:t>
            </a:r>
            <a:endParaRPr b="1"/>
          </a:p>
          <a:p>
            <a:pPr>
              <a:lnSpc>
                <a:spcPct val="100000"/>
              </a:lnSpc>
            </a:pPr>
            <a:r>
              <a:t> 二儿子回到父亲家里的时候，父亲特别高兴，所以准备了很多东西。</a:t>
            </a:r>
          </a:p>
          <a:p>
            <a:pPr>
              <a:lnSpc>
                <a:spcPct val="100000"/>
              </a:lnSpc>
            </a:pPr>
            <a:r>
              <a:t>给他穿衣服，戒指，牛肚，一起欢乐。</a:t>
            </a:r>
          </a:p>
          <a:p>
            <a:pPr>
              <a:lnSpc>
                <a:spcPct val="100000"/>
              </a:lnSpc>
            </a:pPr>
            <a:r>
              <a:t>父亲说：这个儿子是</a:t>
            </a:r>
            <a:r>
              <a:rPr lang="zh-CN" altLang="en-US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死而复活</a:t>
            </a:r>
            <a:r>
              <a:t>。在我们看，儿子是离开后又回来</a:t>
            </a:r>
            <a:r>
              <a:rPr lang="zh-CN"/>
              <a:t>的</a:t>
            </a:r>
            <a:r>
              <a:t>，不是死</a:t>
            </a:r>
            <a:r>
              <a:rPr lang="zh-CN"/>
              <a:t>而</a:t>
            </a:r>
            <a:r>
              <a:t>复活。</a:t>
            </a:r>
          </a:p>
          <a:p>
            <a:pPr>
              <a:lnSpc>
                <a:spcPct val="100000"/>
              </a:lnSpc>
            </a:pPr>
            <a:r>
              <a:t>但是父亲说：</a:t>
            </a:r>
            <a:r>
              <a:rPr b="1"/>
              <a:t>这个儿子是死而复活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人死了叫走了，去世</a:t>
            </a:r>
            <a:r>
              <a:rPr lang="zh-CN" altLang="en-US"/>
              <a:t>了</a:t>
            </a:r>
            <a:endParaRPr lang="zh-CN" altLang="en-US"/>
          </a:p>
          <a:p>
            <a:r>
              <a:rPr lang="zh-CN" altLang="en-US"/>
              <a:t>圣经也这样说人死了叫回去了。创世纪3：19节：你本于尘土，仍归于尘土。</a:t>
            </a:r>
            <a:endParaRPr lang="zh-CN" altLang="en-US"/>
          </a:p>
          <a:p>
            <a:r>
              <a:rPr lang="zh-CN" altLang="en-US"/>
              <a:t>圣经说死亡，也是</a:t>
            </a:r>
            <a:r>
              <a:rPr lang="zh-CN" altLang="en-US"/>
              <a:t>说归回尘土。诗篇90：3节也说了人生的死亡叫归回。</a:t>
            </a:r>
            <a:endParaRPr lang="zh-CN" altLang="en-US"/>
          </a:p>
          <a:p>
            <a:r>
              <a:rPr lang="zh-CN" altLang="en-US"/>
              <a:t>世界很多国家都把人死了叫做：归回。各位，死亡是归回。归回是，从哪里来，回哪里去。</a:t>
            </a:r>
            <a:endParaRPr lang="zh-CN" altLang="en-US"/>
          </a:p>
          <a:p>
            <a:r>
              <a:rPr lang="zh-CN" altLang="en-US"/>
              <a:t> 人生也有来的地方和回去的地方。人生何来何去？为了知道人生去哪，我们先要知道人生是从哪里来的。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人生要回到哪里。神说我们的身体用尘土造的，如果我们的灵魂离开了身体，身体就会归回尘土。</a:t>
            </a:r>
            <a:endParaRPr lang="zh-CN" altLang="en-US"/>
          </a:p>
          <a:p>
            <a:r>
              <a:rPr lang="zh-CN" altLang="en-US"/>
              <a:t>我们的灵魂来自永远的神，我们的灵魂来自永远的存在，所以灵魂是永远的存在，灵魂绝对不会消灭，死亡。 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我们肉体里面居住的灵魂，离开了肉体，就会归到灵魂本来的地方，就会归回到做为灵魂主人的神，归回到神那里，就会有审判。</a:t>
            </a:r>
            <a:endParaRPr lang="zh-CN" altLang="en-US"/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t>希伯来书9:27：人人会有一死，死后会有审判。也就是人死了不是结束，死后会有审判。 </a:t>
            </a:r>
          </a:p>
          <a:p>
            <a:pPr>
              <a:lnSpc>
                <a:spcPct val="100000"/>
              </a:lnSpc>
            </a:pPr>
            <a:r>
              <a:t>在韩国，把死亡叫做：离开，去了其他的世界。其他的国家叫做：异国，别的家乡叫做：他乡，其他的人叫做：他人。</a:t>
            </a:r>
          </a:p>
          <a:p>
            <a:pPr>
              <a:lnSpc>
                <a:spcPct val="100000"/>
              </a:lnSpc>
            </a:pPr>
            <a:r>
              <a:t>为什么把死亡叫做：他界，他界就是不同的世界。</a:t>
            </a:r>
          </a:p>
          <a:p>
            <a:pPr>
              <a:lnSpc>
                <a:spcPct val="100000"/>
              </a:lnSpc>
            </a:pPr>
            <a:r>
              <a:t>也就是死亡不是结束，有一个不同于这个世界的其他世界，所以人死了叫做：归天 、也叫他界了。</a:t>
            </a:r>
          </a:p>
          <a:p>
            <a:pPr>
              <a:lnSpc>
                <a:spcPct val="100000"/>
              </a:lnSpc>
            </a:pPr>
            <a:r>
              <a:t>神说人人都有一死，死后且有审判</a:t>
            </a:r>
            <a:r>
              <a:rPr lang="zh-CN"/>
              <a:t>。</a:t>
            </a:r>
            <a:r>
              <a:t>站在神的审判台面前，神会查看所有人的心，神是圣洁的。</a:t>
            </a:r>
          </a:p>
          <a:p>
            <a:pPr>
              <a:lnSpc>
                <a:spcPct val="100000"/>
              </a:lnSpc>
            </a:pPr>
            <a:r>
              <a:t>有罪的灵魂，神绝对不会接到天国，有罪的灵魂会坠入永远的地狱。洗净心里所有的罪，一点罪都没有的灵魂，罪得赦免的灵魂才能进天国。</a:t>
            </a: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t>那么第二次的死是什么样的？</a:t>
            </a:r>
          </a:p>
          <a:p>
            <a:pPr>
              <a:lnSpc>
                <a:spcPct val="100000"/>
              </a:lnSpc>
            </a:pPr>
            <a:r>
              <a:t>第一次的死就是灵魂离开身体，叫做死。</a:t>
            </a:r>
          </a:p>
          <a:p>
            <a:pPr>
              <a:lnSpc>
                <a:spcPct val="100000"/>
              </a:lnSpc>
            </a:pPr>
            <a:r>
              <a:t>第二次死是灵魂受到神的审判，坠入永远的地狱。就是罪人下入永远的火湖里，圣经把这叫第二次的死。</a:t>
            </a:r>
          </a:p>
          <a:p>
            <a:pPr>
              <a:lnSpc>
                <a:spcPct val="100000"/>
              </a:lnSpc>
            </a:pPr>
            <a:r>
              <a:t>我们为什么要明白罪，在神面前要降卑心，接受神的话语，为什么要洗净心里的罪。因为罪的后果太沉重了。</a:t>
            </a:r>
          </a:p>
          <a:p>
            <a:pPr>
              <a:lnSpc>
                <a:spcPct val="100000"/>
              </a:lnSpc>
            </a:pPr>
            <a:r>
              <a:t>人们虽然都去教会，但是缺不明白罪的严重性和危险性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神说什么样的人是愚昧人？是轻视罪的人。</a:t>
            </a:r>
            <a:endParaRPr lang="zh-CN" altLang="en-US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因为罪他会进到永远的地狱，因为罪进到永远的火湖里，死也死不成，出也出不来。</a:t>
            </a:r>
            <a:endParaRPr lang="zh-CN" altLang="en-US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没有比永远受痛苦更可怕的事情了。</a:t>
            </a:r>
            <a:endParaRPr lang="zh-CN" altLang="en-US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但是人离开神了，远离神了。害怕罪，因为罪痛苦，并不渴慕得到罪的饶恕。</a:t>
            </a:r>
            <a:endParaRPr lang="zh-CN" altLang="en-US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承认自己是罪人，不想到神面前蒙受怜悯和恩典。</a:t>
            </a:r>
            <a:endParaRPr lang="zh-CN" altLang="en-US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神说什么样的人是愚昧的</a:t>
            </a:r>
            <a:r>
              <a:rPr lang="zh-CN" altLang="en-US">
                <a:sym typeface="+mn-ea"/>
              </a:rPr>
              <a:t>人？ 愚昧的人是不把罪当回事。</a:t>
            </a:r>
            <a:endParaRPr lang="zh-CN" altLang="en-US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sym typeface="+mn-ea"/>
              </a:rPr>
              <a:t>所以愚昧的人就小看罪，因为罪自己的灵魂坠入永远的灭亡，却不知道罪的危险性和严重性，不想罪得赦免。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t>有一天我的朋友告诉我，他弟弟五年级的时候，他和弟弟以及父亲收庄稼，那时候弟弟说：父亲，我去山上玩一会。</a:t>
            </a:r>
          </a:p>
          <a:p>
            <a:pPr>
              <a:lnSpc>
                <a:spcPct val="100000"/>
              </a:lnSpc>
            </a:pPr>
            <a:r>
              <a:t>突然喊着说：爸爸我被蛇咬了</a:t>
            </a:r>
            <a:r>
              <a:rPr lang="zh-CN"/>
              <a:t>！</a:t>
            </a:r>
            <a:endParaRPr lang="zh-CN"/>
          </a:p>
          <a:p>
            <a:pPr>
              <a:lnSpc>
                <a:spcPct val="100000"/>
              </a:lnSpc>
            </a:pPr>
            <a:r>
              <a:t>韩国的四季是明显区分的。在春季从地底出来的蛇，是没什么毒素的，因为冬天把自己的营养都消化了。</a:t>
            </a:r>
          </a:p>
          <a:p>
            <a:pPr>
              <a:lnSpc>
                <a:spcPct val="100000"/>
              </a:lnSpc>
            </a:pPr>
            <a:r>
              <a:t>所以一整冬天在地里呆着的蛇，春天出来，没有什么气力。</a:t>
            </a:r>
          </a:p>
          <a:p>
            <a:pPr>
              <a:lnSpc>
                <a:spcPct val="100000"/>
              </a:lnSpc>
            </a:pPr>
            <a:r>
              <a:t>但是到了秋季的时候</a:t>
            </a:r>
            <a:r>
              <a:rPr lang="zh-CN"/>
              <a:t>，</a:t>
            </a:r>
            <a:r>
              <a:t>蛇为了熬过冬天，他们就要吃青蛙，田鼠。</a:t>
            </a:r>
          </a:p>
          <a:p>
            <a:pPr>
              <a:lnSpc>
                <a:spcPct val="100000"/>
              </a:lnSpc>
            </a:pPr>
            <a:r>
              <a:t>所以秋季的蛇特别壮，而且蛇毒也特别强烈。有一种蛇叫响尾蛇，被这个蛇咬了以后，迈出七步就死</a:t>
            </a:r>
          </a:p>
          <a:p>
            <a:pPr>
              <a:lnSpc>
                <a:spcPct val="100000"/>
              </a:lnSpc>
            </a:pPr>
            <a:r>
              <a:t>这个牧师的弟弟被蛇咬了，父亲一听到这个消息</a:t>
            </a:r>
            <a:r>
              <a:rPr lang="zh-CN"/>
              <a:t>就</a:t>
            </a:r>
            <a:r>
              <a:t>跑到弟弟身边，然后给孩子止血。</a:t>
            </a:r>
          </a:p>
          <a:p>
            <a:pPr>
              <a:lnSpc>
                <a:spcPct val="100000"/>
              </a:lnSpc>
            </a:pPr>
            <a:r>
              <a:t>被蛇要的话，最可怕的是毒，因为毒会随着血管流进去。如果蛇毒蔓延到心脏，就会死了。 </a:t>
            </a:r>
          </a:p>
          <a:p>
            <a:pPr>
              <a:lnSpc>
                <a:spcPct val="100000"/>
              </a:lnSpc>
            </a:pPr>
            <a:r>
              <a:t>我看过蛇毒的实验，接一杯血液，把一滴的蛇毒放进里面，那么一杯的血液就会凝固起</a:t>
            </a:r>
            <a:r>
              <a:rPr lang="zh-CN"/>
              <a:t>成啫喱一样</a:t>
            </a:r>
            <a:r>
              <a:t>。</a:t>
            </a:r>
          </a:p>
          <a:p>
            <a:pPr>
              <a:lnSpc>
                <a:spcPct val="100000"/>
              </a:lnSpc>
            </a:pPr>
            <a:r>
              <a:t>所以被蛇咬了后，要马上止血。父亲就脱下上衣，撕裂上衣，在膝盖以上的地方用布捆住，防止血流淌。然后父亲就背着弟弟跑去医院，因为一个不好弟弟就会死。</a:t>
            </a: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t>父亲汗流浃背的背着儿子跑，到了医院后告诉医生说：我的儿子被蛇咬了，您救救他。</a:t>
            </a:r>
          </a:p>
          <a:p>
            <a:pPr>
              <a:lnSpc>
                <a:spcPct val="100000"/>
              </a:lnSpc>
            </a:pPr>
            <a:r>
              <a:t>医生看后就给他止血，看起来没有什么大不了。然后就给弟弟打了针，消了毒，医生说我们先观察一天。</a:t>
            </a:r>
          </a:p>
          <a:p>
            <a:pPr>
              <a:lnSpc>
                <a:spcPct val="100000"/>
              </a:lnSpc>
            </a:pPr>
            <a:r>
              <a:t>父亲认为：医生说道这个程度应该不严重，所以晚上的时候就离开儿子回来了。</a:t>
            </a:r>
          </a:p>
          <a:p>
            <a:pPr>
              <a:lnSpc>
                <a:spcPct val="100000"/>
              </a:lnSpc>
            </a:pPr>
            <a:r>
              <a:t>第二天凌晨很早就起床去看儿子。但是第二天看到儿子的腿，这个腿都青紫，肿起来了，特别大。</a:t>
            </a:r>
          </a:p>
          <a:p>
            <a:pPr>
              <a:lnSpc>
                <a:spcPct val="100000"/>
              </a:lnSpc>
            </a:pPr>
            <a:r>
              <a:t>父亲大吃一惊，赶紧叫了医生：医生，我的儿子腿都肿了，特别大，您赶紧过来看看。</a:t>
            </a:r>
          </a:p>
          <a:p>
            <a:pPr>
              <a:lnSpc>
                <a:spcPct val="100000"/>
              </a:lnSpc>
            </a:pPr>
            <a:r>
              <a:t>医生过来看说：我们医院担当不起，赶紧到最大的医院，父亲心里一肚子的火，你们没有自信，就应该直接让我去大的医院，结果让我儿子先住了一天院，这样下去儿子会不会死，心里一肚子火，但是救儿子重要。</a:t>
            </a:r>
          </a:p>
          <a:p>
            <a:pPr>
              <a:lnSpc>
                <a:spcPct val="100000"/>
              </a:lnSpc>
            </a:pPr>
            <a:r>
              <a:t>“你没有自信为什么让我儿子住院，我儿子死了你负责么？他没有时间争吵”叫了急救车，马上去了大的医院。</a:t>
            </a:r>
          </a:p>
          <a:p>
            <a:pPr>
              <a:lnSpc>
                <a:spcPct val="100000"/>
              </a:lnSpc>
            </a:pPr>
            <a:r>
              <a:t>到了医院的时候，院长看了以后，说：太晚了，在我们的医院也不行了。在我们医院很难。</a:t>
            </a:r>
          </a:p>
          <a:p>
            <a:pPr>
              <a:lnSpc>
                <a:spcPct val="100000"/>
              </a:lnSpc>
            </a:pPr>
            <a:r>
              <a:t>父亲心特别难，看着养大的儿子马上要死了。父亲求大夫说:求你救救我的儿子吧！ </a:t>
            </a:r>
          </a:p>
          <a:p>
            <a:pPr>
              <a:lnSpc>
                <a:spcPct val="100000"/>
              </a:lnSpc>
            </a:pPr>
            <a:r>
              <a:t>大夫说：虽然很惋惜，但是我也没有办法。父亲流下了眼泪。有可能今天是我儿子最后一天了。</a:t>
            </a: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那时候他突然想起来几年前听人说：自己城市的旁边有个叫天安的城市，那里有个老人，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据说：只要是被蛇咬，任何人，他都能救活。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听说有这样的一个老人。不知道能不能联系上这个老人，后来四处打听，找到了这个老人。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“老人家，我儿子被蛇咬了，医院说没指望了，我带儿子去您那里行吗？求您救救我的儿子。”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所以父亲打车马上去了。老人家看到儿子后说：被蛇咬后，一般的人我都能救活，但是这个人太晚了，太难了。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但是有一个办法，安我的吩咐去做，或许有可能会活。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父亲说：老人家，只要我儿子能活，什么我都能做。求您救我的儿子</a:t>
            </a:r>
            <a:r>
              <a:rPr lang="zh-CN">
                <a:sym typeface="+mn-ea"/>
              </a:rPr>
              <a:t>吧</a:t>
            </a:r>
            <a:r>
              <a:rPr>
                <a:sym typeface="+mn-ea"/>
              </a:rPr>
              <a:t>。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“ 那你现在马上去田里抓水蛭”。所以父亲和大哥去了田里抓了很多的水蛭给了老人家。 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那时候老人家拿着四个水蛭，放在弟弟被蛇咬的伤口上。 本来水蛭就喜欢吸血，那放在被蛇咬的伤口上面，水蛭直接开始吸血。 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吸血以后，有个洗了很多，直接掉了下来。因为吸血的时候，血里面的蛇毒也吸进来了。</a:t>
            </a:r>
            <a:endParaRPr>
              <a:sym typeface="+mn-ea"/>
            </a:endParaRPr>
          </a:p>
          <a:p>
            <a:pPr>
              <a:lnSpc>
                <a:spcPct val="100000"/>
              </a:lnSpc>
            </a:pPr>
            <a:r>
              <a:rPr>
                <a:sym typeface="+mn-ea"/>
              </a:rPr>
              <a:t>然后老人家再拿新的水蛭放在上面，然后吸血后，水蛭第二个也死了，又拿新的，一直这样，现在弟弟一直活着。</a:t>
            </a:r>
            <a:endParaRPr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t>那么弟弟的身上</a:t>
            </a:r>
            <a:r>
              <a:rPr lang="zh-CN"/>
              <a:t>已经</a:t>
            </a:r>
            <a:r>
              <a:t>有蛇毒，进来了不应该进来的东西。</a:t>
            </a:r>
          </a:p>
          <a:p>
            <a:pPr>
              <a:lnSpc>
                <a:spcPct val="100000"/>
              </a:lnSpc>
            </a:pPr>
            <a:r>
              <a:t>蛇毒进来以后，死亡也跟着进来。</a:t>
            </a:r>
          </a:p>
          <a:p>
            <a:pPr>
              <a:lnSpc>
                <a:spcPct val="100000"/>
              </a:lnSpc>
            </a:pPr>
            <a:r>
              <a:t>为了救活儿子，需要把蛇毒都排出去。 </a:t>
            </a: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t>罗马书5：12节  就如罪从一人入了世界，死又是从罪来的。于是死临到了众人，因为众人都犯了罪。</a:t>
            </a:r>
          </a:p>
          <a:p>
            <a:pPr>
              <a:lnSpc>
                <a:spcPct val="100000"/>
              </a:lnSpc>
            </a:pPr>
            <a:r>
              <a:t>圣经说罪是进来的。本来世界是没有罪的，因为撒但，人们心里进来了罪。</a:t>
            </a:r>
          </a:p>
          <a:p>
            <a:pPr>
              <a:lnSpc>
                <a:spcPct val="100000"/>
              </a:lnSpc>
            </a:pPr>
            <a:r>
              <a:t>就是进来了不同于神的心的，撒但的心，就是进来了不同于神的其他的善恶的标准。</a:t>
            </a:r>
          </a:p>
          <a:p>
            <a:pPr>
              <a:lnSpc>
                <a:spcPct val="100000"/>
              </a:lnSpc>
            </a:pPr>
            <a:r>
              <a:t>就像人的身体有蛇毒就会死亡，这个世界有了罪，人心里有了罪，因为这个罪，有了死亡。</a:t>
            </a:r>
          </a:p>
          <a:p>
            <a:pPr>
              <a:lnSpc>
                <a:spcPct val="100000"/>
              </a:lnSpc>
            </a:pPr>
            <a:r>
              <a:t>如果不排除身上的蛇毒就只能死，这个世界也有了罪，如果不除去这个罪，如果不清理这个罪，那么罪的工价是死。 </a:t>
            </a:r>
          </a:p>
          <a:p>
            <a:pPr>
              <a:lnSpc>
                <a:spcPct val="100000"/>
              </a:lnSpc>
            </a:pPr>
            <a:r>
              <a:t>所以人被蛇咬的话，不吸干蛇毒的话，就要失去孩子。所以想方设法的要就孩子。</a:t>
            </a:r>
          </a:p>
          <a:p>
            <a:pPr>
              <a:lnSpc>
                <a:spcPct val="100000"/>
              </a:lnSpc>
            </a:pPr>
            <a:r>
              <a:t>而比蛇毒更可怕的是罪，蛇毒让我们的肉体进到死亡中，而罪让我们进到永远的地狱。</a:t>
            </a:r>
          </a:p>
          <a:p>
            <a:pPr>
              <a:lnSpc>
                <a:spcPct val="100000"/>
              </a:lnSpc>
            </a:pPr>
            <a:r>
              <a:t>蛇毒让我们的身体死，但是罪让我们进到永远的灭亡。</a:t>
            </a:r>
          </a:p>
          <a:p>
            <a:pPr>
              <a:lnSpc>
                <a:spcPct val="100000"/>
              </a:lnSpc>
            </a:pPr>
            <a:r>
              <a:t>所以我们要明白罪，洗净心里的罪才行。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t>我们听撒但的声音，被撒但欺骗了，我们作为离开神亚当的后代这样生出来。</a:t>
            </a:r>
          </a:p>
          <a:p>
            <a:pPr>
              <a:lnSpc>
                <a:spcPct val="100000"/>
              </a:lnSpc>
            </a:pPr>
            <a:r>
              <a:t>我们是犯罪的亚当的后代，是离开神的亚当的后代，是属于魔鬼的亚当的后代。而所有亚当的后代都在死亡和咒诅之下。</a:t>
            </a: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t>哥林多前书15:22节在亚当里众人都死了， 所有的人都在亚当里面死了，所有的人和神的交往断绝了，所有的人在属灵的世界死了。</a:t>
            </a:r>
          </a:p>
          <a:p>
            <a:pPr>
              <a:lnSpc>
                <a:spcPct val="100000"/>
              </a:lnSpc>
            </a:pPr>
            <a:r>
              <a:t>通过神的话语，在神面前发现自己是死人的话。</a:t>
            </a:r>
          </a:p>
          <a:p>
            <a:pPr>
              <a:lnSpc>
                <a:spcPct val="100000"/>
              </a:lnSpc>
            </a:pPr>
            <a:r>
              <a:t>那么死人最需要的是什么？死人最需要的是生命。</a:t>
            </a:r>
          </a:p>
          <a:p>
            <a:pPr>
              <a:lnSpc>
                <a:spcPct val="100000"/>
              </a:lnSpc>
            </a:pPr>
            <a:r>
              <a:t>如果我们明白自己是在咒诅和死亡之下，我们就会渴慕生命，渴慕耶稣的救恩，恳切的思慕罪得赦免。</a:t>
            </a:r>
          </a:p>
          <a:p>
            <a:pPr>
              <a:lnSpc>
                <a:spcPct val="100000"/>
              </a:lnSpc>
            </a:pPr>
          </a:p>
          <a:p>
            <a:pPr>
              <a:lnSpc>
                <a:spcPct val="100000"/>
              </a:lnSpc>
            </a:pPr>
            <a:r>
              <a:t>大家也查看心，大家的心里也是有罪的。因为大家都犯了罪。</a:t>
            </a:r>
          </a:p>
          <a:p>
            <a:pPr>
              <a:lnSpc>
                <a:spcPct val="100000"/>
              </a:lnSpc>
            </a:pPr>
            <a:r>
              <a:t>如果大家没有罪得赦免的话，无论是谁都会遭到灭亡和咒诅 </a:t>
            </a:r>
            <a:r>
              <a:rPr lang="zh-CN"/>
              <a:t>。</a:t>
            </a:r>
            <a:r>
              <a:t>神不愿意我们在罪恶中灭亡。</a:t>
            </a:r>
          </a:p>
          <a:p>
            <a:pPr>
              <a:lnSpc>
                <a:spcPct val="100000"/>
              </a:lnSpc>
            </a:pPr>
            <a:r>
              <a:t>我们虽然犯了罪，虽然离开了神，但是通过神的话语，明白我们灵魂的样子，打开心扉，降卑心，走到神的恩典和怜悯面前，神愿意赐给这样的人恩典，</a:t>
            </a:r>
          </a:p>
          <a:p>
            <a:pPr>
              <a:lnSpc>
                <a:spcPct val="100000"/>
              </a:lnSpc>
            </a:pPr>
            <a:r>
              <a:t>无论是谁，向着神打开心，思慕罪得赦免，渴慕罪得赦免的人，神愿意赐给我们恩典和怜悯。为我们准备好，解决我们一切罪的道路。</a:t>
            </a:r>
          </a:p>
          <a:p>
            <a:pPr>
              <a:lnSpc>
                <a:spcPct val="100000"/>
              </a:lnSpc>
            </a:pPr>
            <a:r>
              <a:t>大家先要明白罪的严重性，然后寻求神，可怜我的灵魂，</a:t>
            </a:r>
            <a:r>
              <a:rPr lang="en-US"/>
              <a:t>“</a:t>
            </a:r>
            <a:r>
              <a:t>我也想罪得赦免</a:t>
            </a:r>
            <a:r>
              <a:rPr lang="en-US"/>
              <a:t>”</a:t>
            </a:r>
            <a:r>
              <a:t>如果有这样的心，相信神会赐给大家恩典。</a:t>
            </a:r>
          </a:p>
          <a:p>
            <a:pPr>
              <a:lnSpc>
                <a:spcPct val="100000"/>
              </a:lnSpc>
            </a:pPr>
            <a:r>
              <a:t>下节课我们会分享，如何罪得赦免。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罪用英文是</a:t>
            </a:r>
            <a:r>
              <a:rPr lang="en-US" altLang="zh-CN"/>
              <a:t>SIN</a:t>
            </a:r>
            <a:endParaRPr lang="en-US" altLang="zh-CN"/>
          </a:p>
          <a:p>
            <a:r>
              <a:rPr lang="zh-CN" altLang="en-US"/>
              <a:t>以前人们射箭的时候，会瞄准靶子，靶子旁边会有</a:t>
            </a:r>
            <a:r>
              <a:rPr lang="zh-CN" altLang="en-US"/>
              <a:t>个人。 </a:t>
            </a:r>
            <a:endParaRPr lang="zh-CN" altLang="en-US"/>
          </a:p>
          <a:p>
            <a:r>
              <a:rPr lang="zh-CN" altLang="en-US"/>
              <a:t>但是如果箭脱离靶子，那么</a:t>
            </a:r>
            <a:r>
              <a:rPr lang="zh-CN" altLang="en-US"/>
              <a:t>靶子旁边的人会抬起旗子，旗子上面写着：</a:t>
            </a:r>
            <a:r>
              <a:rPr lang="en-US" altLang="zh-CN"/>
              <a:t>SIN</a:t>
            </a:r>
            <a:r>
              <a:rPr lang="zh-CN" altLang="en-US"/>
              <a:t> </a:t>
            </a:r>
            <a:endParaRPr lang="zh-CN" altLang="en-US"/>
          </a:p>
          <a:p>
            <a:r>
              <a:rPr lang="zh-CN" altLang="en-US"/>
              <a:t>这个是罪的单词的由来。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罪的意思是脱离了目的，</a:t>
            </a:r>
            <a:r>
              <a:rPr lang="en-US" altLang="zh-CN"/>
              <a:t> </a:t>
            </a:r>
            <a:r>
              <a:rPr lang="zh-CN" altLang="en-US"/>
              <a:t>偏离了靶子。</a:t>
            </a:r>
            <a:endParaRPr lang="zh-CN" altLang="en-US"/>
          </a:p>
          <a:p>
            <a:r>
              <a:rPr lang="zh-CN" altLang="en-US"/>
              <a:t>普通的人认为：犯罪，偷盗，这就是罪，但是圣经说的，并不是道德上的罪，而是脱离了神的话语，心里已经离开了神的话语。</a:t>
            </a:r>
            <a:endParaRPr lang="zh-CN" altLang="en-US"/>
          </a:p>
          <a:p>
            <a:r>
              <a:rPr lang="zh-CN" altLang="en-US"/>
              <a:t>离开神，相信自己生活的全部，都叫做罪。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t>神创造了天地，而且在世界创造了伊甸园，创造了亚当</a:t>
            </a:r>
          </a:p>
          <a:p>
            <a:r>
              <a:t>神</a:t>
            </a:r>
            <a:r>
              <a:rPr lang="zh-CN"/>
              <a:t>使</a:t>
            </a:r>
            <a:r>
              <a:t>亚当</a:t>
            </a:r>
            <a:r>
              <a:rPr lang="zh-CN"/>
              <a:t>沉睡，用一根</a:t>
            </a:r>
            <a:r>
              <a:t>肋骨创造了亚当的新娘：夏娃。 </a:t>
            </a:r>
          </a:p>
          <a:p>
            <a:r>
              <a:t>神告诉</a:t>
            </a:r>
            <a:r>
              <a:rPr lang="zh-CN"/>
              <a:t>亚当</a:t>
            </a:r>
            <a:r>
              <a:t>说：园中树上的果子都可以吃，分别善恶树的果子，不能吃，吃的日子必定死。</a:t>
            </a:r>
          </a:p>
          <a:p/>
          <a:p>
            <a:r>
              <a:t>伊甸园</a:t>
            </a:r>
            <a:r>
              <a:rPr lang="zh-CN"/>
              <a:t>有很多的果树，园当中</a:t>
            </a:r>
            <a:r>
              <a:t>有两棵树，一个是生命树，一个是善恶树。</a:t>
            </a:r>
          </a:p>
          <a:p>
            <a:r>
              <a:t>伊甸园有三种类型的树</a:t>
            </a:r>
            <a:r>
              <a:rPr lang="zh-CN"/>
              <a:t>：</a:t>
            </a:r>
            <a:r>
              <a:rPr lang="en-US" altLang="zh-CN"/>
              <a:t>1</a:t>
            </a:r>
            <a:r>
              <a:rPr lang="zh-CN" altLang="en-US"/>
              <a:t>、吃完得到</a:t>
            </a:r>
            <a:r>
              <a:t>永生的生命树，</a:t>
            </a:r>
            <a:r>
              <a:rPr lang="en-US"/>
              <a:t>2</a:t>
            </a:r>
            <a:r>
              <a:rPr lang="zh-CN" altLang="en-US"/>
              <a:t>、</a:t>
            </a:r>
            <a:r>
              <a:t>吃了后知道善恶的善恶果树</a:t>
            </a:r>
            <a:r>
              <a:rPr lang="zh-CN"/>
              <a:t>，</a:t>
            </a:r>
            <a:r>
              <a:rPr lang="en-US"/>
              <a:t>3</a:t>
            </a:r>
            <a:r>
              <a:rPr lang="zh-CN" altLang="en-US"/>
              <a:t>、可吃不可吃的各种果树</a:t>
            </a:r>
            <a:endParaRPr lang="zh-CN" altLang="en-US"/>
          </a:p>
          <a:p>
            <a:r>
              <a:rPr lang="zh-CN"/>
              <a:t>苹果、梨、柿子都是属于随意吃的，但是生命树和知道善恶的树是关乎灵魂的树，神使园当中所有的果子都可以吃，但禁止了一</a:t>
            </a:r>
            <a:r>
              <a:rPr lang="zh-CN"/>
              <a:t>个</a:t>
            </a:r>
            <a:endParaRPr lang="zh-CN"/>
          </a:p>
          <a:p>
            <a:r>
              <a:rPr lang="en-US" altLang="zh-CN"/>
              <a:t>“</a:t>
            </a:r>
            <a:r>
              <a:rPr lang="zh-CN" altLang="en-US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只是分别善恶树上的果子，你不可吃，因为你吃的日子必定死。</a:t>
            </a:r>
            <a:r>
              <a:rPr lang="en-US" altLang="zh-CN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en-US" altLang="zh-CN" b="1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en-US" altLang="zh-CN" b="1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t>神为什么不让吃分别善恶树的果子呢</a:t>
            </a:r>
            <a:r>
              <a:rPr lang="zh-CN"/>
              <a:t>？</a:t>
            </a:r>
            <a:endParaRPr lang="zh-CN"/>
          </a:p>
          <a:p>
            <a:r>
              <a:t>理由很简单，因为你们离开我，不要自己立一个善恶的标准，相信我</a:t>
            </a:r>
            <a:r>
              <a:rPr lang="zh-CN"/>
              <a:t>才</a:t>
            </a:r>
            <a:r>
              <a:t>是智慧，我的话就是真理。</a:t>
            </a:r>
          </a:p>
          <a:p>
            <a:r>
              <a:t>神之所以让人不要吃善恶果，因为神想</a:t>
            </a:r>
            <a:r>
              <a:rPr lang="zh-CN"/>
              <a:t>告诉人，</a:t>
            </a:r>
            <a:r>
              <a:t>判断善恶的真正真理在于神。</a:t>
            </a:r>
          </a:p>
          <a:p>
            <a:r>
              <a:t>无论你看着怎么样，在</a:t>
            </a:r>
            <a:r>
              <a:rPr lang="zh-CN"/>
              <a:t>神</a:t>
            </a:r>
            <a:r>
              <a:t>看为善那就是善，不管你怎么看，</a:t>
            </a:r>
            <a:r>
              <a:rPr lang="zh-CN"/>
              <a:t>神</a:t>
            </a:r>
            <a:r>
              <a:t>说恶就是恶。 不管你们怎么看，</a:t>
            </a:r>
            <a:r>
              <a:rPr lang="zh-CN"/>
              <a:t>神</a:t>
            </a:r>
            <a:r>
              <a:t>说死，就会死。不管你们怎么看，</a:t>
            </a:r>
            <a:r>
              <a:rPr lang="zh-CN"/>
              <a:t>神</a:t>
            </a:r>
            <a:r>
              <a:t>说活</a:t>
            </a:r>
            <a:r>
              <a:rPr lang="en-US"/>
              <a:t>‘</a:t>
            </a:r>
            <a:r>
              <a:t>，就能活。</a:t>
            </a:r>
          </a:p>
          <a:p>
            <a:r>
              <a:t>所以判断善恶真正的智慧在于神。你们要相信我，你们得到我的话语的引导，就会幸福。</a:t>
            </a:r>
            <a:r>
              <a:rPr lang="en-US"/>
              <a:t>“</a:t>
            </a:r>
            <a:r>
              <a:t> 你们离开我以后， 不要自己判断善恶的标准</a:t>
            </a:r>
            <a:r>
              <a:rPr lang="zh-CN"/>
              <a:t>。</a:t>
            </a:r>
            <a:endParaRPr lang="zh-CN"/>
          </a:p>
          <a:p>
            <a:r>
              <a:t>接受我的话，对你们来说，就是最幸福的。 直接接受我的话，你们才是平安的，幸福的。</a:t>
            </a:r>
          </a:p>
          <a:p>
            <a:r>
              <a:t>但是离开我的话，不要和我的话语带着不同的标准，不要和我的话，带着不同的智慧</a:t>
            </a:r>
            <a:r>
              <a:rPr lang="zh-CN"/>
              <a:t>。</a:t>
            </a:r>
            <a:endParaRPr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t>海地是世界最平穷的地方，在海地发生了很大的地震，在那里死了很多的人。 </a:t>
            </a:r>
          </a:p>
          <a:p>
            <a:r>
              <a:t>后来我儿子去了海地宣教</a:t>
            </a:r>
            <a:r>
              <a:rPr lang="zh-CN"/>
              <a:t>，</a:t>
            </a:r>
            <a:r>
              <a:t>我也去过非洲贫困的国家，也去过南太平洋很多贫穷的国家，但是海地更加的贫穷。</a:t>
            </a:r>
          </a:p>
          <a:p>
            <a:r>
              <a:t>四个月</a:t>
            </a:r>
            <a:r>
              <a:rPr lang="zh-CN"/>
              <a:t>瘦</a:t>
            </a:r>
            <a:r>
              <a:t>了10kg</a:t>
            </a:r>
            <a:r>
              <a:rPr lang="zh-CN"/>
              <a:t>，看我就能知道儿子长什么样，</a:t>
            </a:r>
            <a:r>
              <a:t>我</a:t>
            </a:r>
            <a:r>
              <a:rPr lang="zh-CN"/>
              <a:t>哪怕瘦</a:t>
            </a:r>
            <a:r>
              <a:rPr lang="en-US" altLang="zh-CN"/>
              <a:t>1</a:t>
            </a:r>
            <a:r>
              <a:t>kg</a:t>
            </a:r>
            <a:r>
              <a:rPr lang="zh-CN"/>
              <a:t>都很难受。</a:t>
            </a:r>
            <a:endParaRPr lang="zh-CN"/>
          </a:p>
          <a:p>
            <a:r>
              <a:rPr lang="zh-CN"/>
              <a:t>但儿子瘦了那么多，我心里特别难受，</a:t>
            </a:r>
            <a:r>
              <a:rPr lang="en-US" altLang="zh-CN"/>
              <a:t>“</a:t>
            </a:r>
            <a:r>
              <a:t>四个月减了10kg，再过一年，就剩下骨头了，以后怎么</a:t>
            </a:r>
            <a:r>
              <a:rPr lang="zh-CN"/>
              <a:t>在</a:t>
            </a:r>
            <a:r>
              <a:t>那生活啊。</a:t>
            </a:r>
            <a:r>
              <a:rPr lang="en-US"/>
              <a:t>”</a:t>
            </a:r>
            <a:endParaRPr lang="en-US"/>
          </a:p>
          <a:p>
            <a:r>
              <a:t>但是海地的人不是</a:t>
            </a:r>
            <a:r>
              <a:rPr lang="zh-CN"/>
              <a:t>在</a:t>
            </a:r>
            <a:r>
              <a:t>那好好的活着吗，他们一辈子</a:t>
            </a:r>
            <a:r>
              <a:rPr lang="zh-CN">
                <a:sym typeface="+mn-ea"/>
              </a:rPr>
              <a:t>在</a:t>
            </a:r>
            <a:r>
              <a:t>那活着。</a:t>
            </a:r>
            <a:r>
              <a:rPr lang="zh-CN"/>
              <a:t>现在</a:t>
            </a:r>
            <a:r>
              <a:rPr lang="zh-CN"/>
              <a:t>他们过得非常幸福</a:t>
            </a:r>
            <a:endParaRPr lang="zh-CN"/>
          </a:p>
          <a:p>
            <a:r>
              <a:t> </a:t>
            </a:r>
          </a:p>
          <a:p>
            <a:r>
              <a:t>我也去过海地一次。当时儿子得了风寒。 父亲第一次</a:t>
            </a:r>
            <a:r>
              <a:rPr lang="zh-CN"/>
              <a:t>来</a:t>
            </a:r>
            <a:r>
              <a:t>了海地，但是儿子却不能</a:t>
            </a:r>
            <a:r>
              <a:rPr lang="zh-CN"/>
              <a:t>接见父亲。</a:t>
            </a:r>
            <a:endParaRPr lang="zh-CN"/>
          </a:p>
          <a:p>
            <a:r>
              <a:t>过了两天之后才见，看着他特别的困难，也没有电，而且只要太阳升起，就不能出门，太热了。 </a:t>
            </a:r>
          </a:p>
          <a:p>
            <a:r>
              <a:t>经常断电，晚上因为地板太热，不能睡觉</a:t>
            </a:r>
            <a:r>
              <a:rPr lang="zh-CN"/>
              <a:t>。</a:t>
            </a:r>
            <a:r>
              <a:t>有很多的疾病，儿子也</a:t>
            </a:r>
            <a:r>
              <a:rPr lang="zh-CN"/>
              <a:t>得皮肤病非常痛苦</a:t>
            </a:r>
            <a:r>
              <a:t>。但是传福音的时候很多人得救。</a:t>
            </a:r>
          </a:p>
          <a:p/>
          <a:p>
            <a:r>
              <a:t>有一次孙女得了</a:t>
            </a:r>
            <a:r>
              <a:rPr lang="zh-CN"/>
              <a:t>一个传染</a:t>
            </a:r>
            <a:r>
              <a:t>病，教会的信徒都得了这个病，</a:t>
            </a:r>
            <a:r>
              <a:rPr lang="zh-CN"/>
              <a:t>虽然大人可以承受，</a:t>
            </a:r>
            <a:r>
              <a:t>但是孩子</a:t>
            </a:r>
            <a:r>
              <a:rPr lang="zh-CN"/>
              <a:t>瘦了太多，</a:t>
            </a:r>
            <a:r>
              <a:t>也吃不下去饭。</a:t>
            </a:r>
          </a:p>
          <a:p>
            <a:r>
              <a:rPr lang="zh-CN"/>
              <a:t>带了纸尿裤，但是因为太瘦，尿尿得时候都从空裆里面流下来。心里非常悲痛</a:t>
            </a:r>
            <a:endParaRPr lang="zh-CN"/>
          </a:p>
          <a:p>
            <a:r>
              <a:t>所以把孙子孙女带到韩国</a:t>
            </a:r>
            <a:r>
              <a:rPr lang="zh-CN"/>
              <a:t>来，</a:t>
            </a:r>
            <a:r>
              <a:t>他们小的时候吃好，喝好，长大后再去海地</a:t>
            </a:r>
            <a:endParaRPr lang="zh-CN"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>
                <a:sym typeface="+mn-ea"/>
              </a:rPr>
              <a:t>儿子来到韩国后，去了他的丈母娘家，因为海地没什么能吃的，到了丈母娘家有很多能玩的。</a:t>
            </a:r>
            <a:endParaRPr lang="zh-CN"/>
          </a:p>
          <a:p>
            <a:r>
              <a:rPr lang="zh-CN">
                <a:sym typeface="+mn-ea"/>
              </a:rPr>
              <a:t>狗吃的饭都有肉。在海地连饭都吃不到，但是孙子来到家里发现狗吃的都有饭和肉，所以他直接拿着狗吃的饭，</a:t>
            </a:r>
            <a:endParaRPr lang="zh-CN"/>
          </a:p>
          <a:p>
            <a:r>
              <a:rPr lang="zh-CN">
                <a:sym typeface="+mn-ea"/>
              </a:rPr>
              <a:t>我儿子和儿媳妇说：儿子别吃，这个脏，这是狗吃的，不能吃。</a:t>
            </a:r>
            <a:endParaRPr lang="zh-CN"/>
          </a:p>
          <a:p>
            <a:r>
              <a:rPr lang="zh-CN">
                <a:sym typeface="+mn-ea"/>
              </a:rPr>
              <a:t>但是孩子想：在海地连饭都吃不到，这个是狗吃的，为什么我就不能吃，。</a:t>
            </a:r>
            <a:endParaRPr lang="zh-CN"/>
          </a:p>
          <a:p>
            <a:r>
              <a:rPr lang="zh-CN" b="1">
                <a:sym typeface="+mn-ea"/>
              </a:rPr>
              <a:t>有孩子的善恶标准，有父亲母亲的善恶标准，在孩子看来，这是特别好吃的东西，但是在爸爸妈妈看，这是不能吃的。</a:t>
            </a:r>
            <a:endParaRPr lang="zh-CN" b="1"/>
          </a:p>
          <a:p/>
          <a:p>
            <a:r>
              <a:t>有一天在家里吃饭。 传道士在水里抓到蜗螺，我就用筷子夹一个给了孙子说：这个是特别好吃的，对身体好。</a:t>
            </a:r>
          </a:p>
          <a:p>
            <a:r>
              <a:t>她仔细看。</a:t>
            </a:r>
            <a:r>
              <a:rPr lang="zh-CN"/>
              <a:t>如果</a:t>
            </a:r>
            <a:r>
              <a:t>相信爷爷</a:t>
            </a:r>
            <a:r>
              <a:rPr lang="zh-CN"/>
              <a:t>就</a:t>
            </a:r>
            <a:r>
              <a:t>直接吃就行。但即使爷爷说了，</a:t>
            </a:r>
            <a:r>
              <a:rPr lang="en-US"/>
              <a:t>“</a:t>
            </a:r>
            <a:r>
              <a:t>这个对身体好</a:t>
            </a:r>
            <a:r>
              <a:rPr lang="en-US"/>
              <a:t>”</a:t>
            </a:r>
            <a:endParaRPr lang="en-US"/>
          </a:p>
          <a:p>
            <a:r>
              <a:t>她有自己的标准。她想：这个没有这么好吃把。所以犹豫不决。</a:t>
            </a:r>
          </a:p>
          <a:p>
            <a:r>
              <a:t>“ 爷爷爱你，爷爷给什么你就吃什么，才能健康起来。吃吧” 但是她不吃。“吃吧，吃了对身体好。爷爷先吃一口！”“啊，真好吃，你也吃吧。”</a:t>
            </a:r>
          </a:p>
          <a:p>
            <a:r>
              <a:t>因为看到孩子特别瘦，所以想让孩子吃好吃的。但是他仔细看，自己判断好不好吃。</a:t>
            </a:r>
          </a:p>
          <a:p>
            <a:r>
              <a:t>好不容易让她吃一口，但是有点苦，第二次给她吃的时候，直接转过头，不看我。</a:t>
            </a:r>
          </a:p>
          <a:p>
            <a:r>
              <a:t>在我看来，这个是非常好的，再她看来，这是不想吃的。 因为，我喂他食物是以健康为中心。而孙女是以胃口为中心。</a:t>
            </a:r>
          </a:p>
          <a:p/>
          <a:p>
            <a:r>
              <a:t>神为什么不让吃深善恶书的果子呢。 因为判断善恶的智慧在于</a:t>
            </a:r>
            <a:r>
              <a:rPr lang="zh-CN"/>
              <a:t>神</a:t>
            </a:r>
            <a:r>
              <a:t>。</a:t>
            </a:r>
          </a:p>
          <a:p>
            <a:r>
              <a:t>神才能正确的知道什么是善，什么是恶。所以对人来说，原本的接受神说的话</a:t>
            </a:r>
            <a:r>
              <a:rPr lang="zh-CN"/>
              <a:t>，就是真正的智慧。</a:t>
            </a:r>
            <a:endParaRPr lang="zh-CN"/>
          </a:p>
          <a:p>
            <a:r>
              <a:t>我说</a:t>
            </a:r>
            <a:r>
              <a:rPr lang="zh-CN"/>
              <a:t>善就是</a:t>
            </a:r>
            <a:r>
              <a:t>善</a:t>
            </a:r>
            <a:r>
              <a:rPr lang="zh-CN"/>
              <a:t>。</a:t>
            </a:r>
            <a:r>
              <a:t>我说恶</a:t>
            </a:r>
            <a:r>
              <a:rPr lang="zh-CN"/>
              <a:t>就是</a:t>
            </a:r>
            <a:r>
              <a:t>恶，撇弃你们的判断，撇弃你们的标准，原原本本的接受我说的话，才是善的，这才是最让你们幸福的。</a:t>
            </a:r>
          </a:p>
          <a:p>
            <a:r>
              <a:t>所以神不让人吃善恶树的果子。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t>但是有一天撒但接近了人。</a:t>
            </a:r>
          </a:p>
          <a:p>
            <a:r>
              <a:t>撒但是神造的天使，他骄傲，开始敌对神，从天上被赶下</a:t>
            </a:r>
            <a:r>
              <a:rPr lang="zh-CN"/>
              <a:t>来了</a:t>
            </a:r>
            <a:r>
              <a:t>。从那时候，天使长改名撒但，也叫魔鬼，也就是邪恶的灵。</a:t>
            </a:r>
          </a:p>
          <a:p>
            <a:r>
              <a:t>撒但在蛇的身体接近了人。因为亚当，有神的话语，所以蛇趁着夏娃一个人的</a:t>
            </a:r>
            <a:r>
              <a:rPr lang="zh-CN"/>
              <a:t>时候</a:t>
            </a:r>
            <a:r>
              <a:t>接近了夏娃，诱惑了夏娃：</a:t>
            </a:r>
          </a:p>
          <a:p>
            <a:r>
              <a:t>神说的必定死，蛇说：不一定死。不同于神的话语的话语都是假的。不同于神的话语的都不是真理。 </a:t>
            </a:r>
            <a:r>
              <a:rPr lang="zh-CN"/>
              <a:t>只有神的话语是真理！</a:t>
            </a:r>
            <a:endParaRPr lang="zh-CN"/>
          </a:p>
          <a:p>
            <a:r>
              <a:t>神说会死，蛇却说，不会死。 跟随神的话语还是蛇的话语，到底谁说的对。 又不信神，也不要相信蛇，我亲自看看善恶果，我看着能吃就吃，我看不能吃，就不吃。 </a:t>
            </a:r>
          </a:p>
          <a:p/>
          <a:p>
            <a:r>
              <a:t>人听撒但话语之前，和蛇对话的时候，听了神的话语，被这个话语直接引领。但是和蛇对话期间，自己也不知不觉，比起神的话语，更加相信蛇的话语了。</a:t>
            </a:r>
          </a:p>
          <a:p>
            <a:r>
              <a:t>神说必定会死，神说了会死，但是蛇说不会死，到底神的话语对，还是蛇的话语对，如果听了神的话语，蛇的话对的话怎么</a:t>
            </a:r>
            <a:r>
              <a:rPr lang="zh-CN"/>
              <a:t>办</a:t>
            </a:r>
            <a:r>
              <a:t>。</a:t>
            </a:r>
          </a:p>
          <a:p>
            <a:r>
              <a:t>相反，如果听了蛇的话，神的话语是真理，该怎么办。</a:t>
            </a:r>
          </a:p>
          <a:p>
            <a:r>
              <a:t>不太清楚的话，你再问神就行了：神啊，你说吃分别善恶树果子会死，但是蛇说不一定死。他说了，我们吃善恶果的话眼睛就会明亮，他说我们会像神一样。神啊，他说的对吗。</a:t>
            </a:r>
          </a:p>
          <a:p>
            <a:r>
              <a:t>那么神就会和他们交流：蛇里面又邪灵，蛇里面进了撒但。是撒但在欺骗你们，让你们离开我，想让你们成为魔鬼的奴仆，你们不要听他们的声音，相信我说的话，就这样问神就行了。</a:t>
            </a:r>
          </a:p>
          <a:p>
            <a:r>
              <a:t>但是他们不问神。</a:t>
            </a:r>
          </a:p>
          <a:p/>
          <a:p>
            <a:r>
              <a:t>他们自己判断：神的话语和蛇的话语不一样啊，到底谁的对啊，如果相信话语，蛇的话对的话，怎么办。那么我不</a:t>
            </a:r>
            <a:r>
              <a:rPr lang="zh-CN"/>
              <a:t>就</a:t>
            </a:r>
            <a:r>
              <a:t>吃亏了。</a:t>
            </a:r>
          </a:p>
          <a:p>
            <a:r>
              <a:t>相反，如果我听了蛇的话，神的话对的话，神说我们必定死。到底谁说的对，到底跟随谁说的。</a:t>
            </a:r>
          </a:p>
          <a:p>
            <a:r>
              <a:t>不要全信神，也不要全信蛇，我们亲眼目睹善恶果。我们亲自判断果子能不能吃</a:t>
            </a:r>
            <a:r>
              <a:rPr lang="zh-CN"/>
              <a:t>。</a:t>
            </a:r>
            <a:r>
              <a:t>在我看来能吃的话就吃，在我看不能吃就不吃。</a:t>
            </a:r>
          </a:p>
          <a:p>
            <a:r>
              <a:t>那么，人和蛇对话期间，本来人</a:t>
            </a:r>
            <a:r>
              <a:rPr lang="zh-CN"/>
              <a:t>在</a:t>
            </a:r>
            <a:r>
              <a:t>相信神的信心当中，但是人的心不知不觉变质，改变成不相信神了。 就是比起神的话语，更加的相信自己了。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t>圣经说的根本的罪就是这个。 </a:t>
            </a:r>
          </a:p>
          <a:p>
            <a:pPr>
              <a:lnSpc>
                <a:spcPct val="100000"/>
              </a:lnSpc>
            </a:pPr>
            <a:r>
              <a:t>离弃神的话语，相信了自己。</a:t>
            </a:r>
          </a:p>
          <a:p>
            <a:pPr>
              <a:lnSpc>
                <a:spcPct val="100000"/>
              </a:lnSpc>
            </a:pPr>
            <a:r>
              <a:t>不相信神，离开神，跟随自己的判断生活，这就是因为撒但变质的生活。 </a:t>
            </a:r>
          </a:p>
          <a:p>
            <a:pPr>
              <a:lnSpc>
                <a:spcPct val="100000"/>
              </a:lnSpc>
            </a:pPr>
            <a:r>
              <a:t>所以圣经说的罪就是：</a:t>
            </a:r>
            <a:r>
              <a:rPr b="1"/>
              <a:t>离开神，跟随自己的判断，不同于神的话语生活。</a:t>
            </a:r>
            <a:endParaRPr b="1"/>
          </a:p>
          <a:p>
            <a:pPr>
              <a:lnSpc>
                <a:spcPct val="100000"/>
              </a:lnSpc>
            </a:pPr>
            <a:r>
              <a:t>这就是因为撒但变质的生活。 也叫</a:t>
            </a:r>
            <a:r>
              <a:rPr lang="zh-CN"/>
              <a:t>罪</a:t>
            </a:r>
            <a:r>
              <a:t>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圣经告诉我们：罪的工价就是死。</a:t>
            </a:r>
            <a:endParaRPr lang="zh-CN" altLang="en-US"/>
          </a:p>
          <a:p>
            <a:r>
              <a:rPr lang="zh-CN" altLang="en-US"/>
              <a:t>所以离开神的所有的人，都跟随了自己的想法和判断，结果是永远的灭亡。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我离开了神的话语了。我离开神的话语，一直相信了自己，跟随了自己的判断了。我没有相信神，相信了自己。</a:t>
            </a:r>
            <a:endParaRPr lang="zh-CN" altLang="en-US"/>
          </a:p>
          <a:p>
            <a:r>
              <a:rPr lang="zh-CN" altLang="en-US">
                <a:sym typeface="+mn-ea"/>
              </a:rPr>
              <a:t>什么是悔改：</a:t>
            </a:r>
            <a:r>
              <a:rPr lang="zh-CN" altLang="en-US"/>
              <a:t>所以。心回转向神，这叫悔改。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很多人以为杀人，放火，抢劫是犯罪，</a:t>
            </a:r>
            <a:endParaRPr lang="zh-CN" altLang="en-US"/>
          </a:p>
          <a:p>
            <a:r>
              <a:rPr lang="zh-CN" altLang="en-US"/>
              <a:t>杀人防火，为什么会做出来？是为了自己，所以做出来了，因为离开神，为自己生活。 </a:t>
            </a:r>
            <a:endParaRPr lang="zh-CN" altLang="en-US"/>
          </a:p>
          <a:p>
            <a:r>
              <a:rPr lang="zh-CN" altLang="en-US"/>
              <a:t>为什么杀人？为了自己杀人，为什么奸淫，为了自己，为什么说谎，为了自己，为什么偷盗，为了自己。</a:t>
            </a:r>
            <a:endParaRPr lang="zh-CN" altLang="en-US"/>
          </a:p>
          <a:p>
            <a:r>
              <a:rPr lang="zh-CN" altLang="en-US"/>
              <a:t>一切罪的根源就是为了自己。 </a:t>
            </a:r>
            <a:endParaRPr lang="zh-CN" altLang="en-US"/>
          </a:p>
          <a:p>
            <a:r>
              <a:rPr lang="zh-CN" altLang="en-US"/>
              <a:t>如果</a:t>
            </a:r>
            <a:r>
              <a:rPr lang="zh-CN" altLang="en-US"/>
              <a:t>有相信神的信心：神爱我，神知道我。神与我同在，神为我。</a:t>
            </a:r>
            <a:endParaRPr lang="zh-CN" altLang="en-US"/>
          </a:p>
          <a:p>
            <a:r>
              <a:rPr lang="zh-CN" altLang="en-US"/>
              <a:t>有了相信神的信心，我们就不会说谎，不用使用人的手段。</a:t>
            </a:r>
            <a:endParaRPr lang="zh-CN" altLang="en-US"/>
          </a:p>
          <a:p>
            <a:r>
              <a:rPr lang="zh-CN" altLang="en-US"/>
              <a:t>所以离开神，相信自己叫罪。 那么要明白，相信自己的生活是处于撒但。</a:t>
            </a:r>
            <a:endParaRPr lang="zh-CN" altLang="en-US"/>
          </a:p>
          <a:p>
            <a:r>
              <a:rPr lang="zh-CN" altLang="en-US"/>
              <a:t>否认自己，回转向神，这个回转，叫悔改。</a:t>
            </a:r>
            <a:endParaRPr lang="zh-CN" altLang="en-US"/>
          </a:p>
          <a:p>
            <a:endParaRPr lang="ko-KR" altLang="en-US"/>
          </a:p>
          <a:p>
            <a:pPr algn="l"/>
            <a:r>
              <a:rPr lang="zh-CN" altLang="en-US">
                <a:sym typeface="+mn-ea"/>
              </a:rPr>
              <a:t>悔改是新约圣经写的希腊语</a:t>
            </a:r>
            <a:endParaRPr lang="zh-CN" altLang="en-US">
              <a:sym typeface="+mn-ea"/>
            </a:endParaRPr>
          </a:p>
          <a:p>
            <a:pPr algn="l"/>
            <a:r>
              <a:rPr lang="zh-CN" altLang="zh-CN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希腊语</a:t>
            </a:r>
            <a:r>
              <a:rPr lang="en-US" altLang="zh-CN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me·ta·no·eʹo（梅塔诺埃奥）</a:t>
            </a:r>
            <a:endParaRPr lang="zh-CN" altLang="en-US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me·taʹ梅塔，意思是“后来”</a:t>
            </a:r>
            <a:endParaRPr lang="zh-CN" altLang="en-US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no·eʹo诺埃奥</a:t>
            </a:r>
            <a:r>
              <a:rPr lang="en-US" altLang="zh-CN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意思是“了解，辨识，明了，知道</a:t>
            </a:r>
            <a:endParaRPr lang="zh-CN" altLang="en-US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指想法、态度或意向改变了</a:t>
            </a:r>
            <a:endParaRPr lang="zh-CN" altLang="en-US"/>
          </a:p>
          <a:p>
            <a:r>
              <a:rPr lang="zh-CN" altLang="en-US"/>
              <a:t>这个含义不是说我承认自己</a:t>
            </a:r>
            <a:r>
              <a:rPr lang="zh-CN" altLang="en-US"/>
              <a:t>犯的罪，求饶恕，不是这个意思。悔改不是求饶，而是回转自己的心。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5" Type="http://schemas.openxmlformats.org/officeDocument/2006/relationships/theme" Target="../theme/theme3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slideLayout" Target="../slideLayouts/slideLayout24.xml"/><Relationship Id="rId19" Type="http://schemas.openxmlformats.org/officeDocument/2006/relationships/tags" Target="../tags/tag102.xml"/><Relationship Id="rId18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52899" y="0"/>
            <a:ext cx="38862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540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77824" y="439921"/>
            <a:ext cx="11436983" cy="5978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016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wrap="square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55.xml"/><Relationship Id="rId2" Type="http://schemas.openxmlformats.org/officeDocument/2006/relationships/image" Target="../media/image15.jpeg"/><Relationship Id="rId1" Type="http://schemas.openxmlformats.org/officeDocument/2006/relationships/tags" Target="../tags/tag15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57.xml"/><Relationship Id="rId3" Type="http://schemas.openxmlformats.org/officeDocument/2006/relationships/image" Target="../media/image1.svg"/><Relationship Id="rId2" Type="http://schemas.openxmlformats.org/officeDocument/2006/relationships/image" Target="../media/image16.png"/><Relationship Id="rId1" Type="http://schemas.openxmlformats.org/officeDocument/2006/relationships/tags" Target="../tags/tag15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59.xml"/><Relationship Id="rId2" Type="http://schemas.openxmlformats.org/officeDocument/2006/relationships/image" Target="../media/image17.png"/><Relationship Id="rId1" Type="http://schemas.openxmlformats.org/officeDocument/2006/relationships/tags" Target="../tags/tag15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165.xml"/><Relationship Id="rId6" Type="http://schemas.openxmlformats.org/officeDocument/2006/relationships/image" Target="../media/image18.png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67.xml"/><Relationship Id="rId2" Type="http://schemas.openxmlformats.org/officeDocument/2006/relationships/image" Target="../media/image19.jpeg"/><Relationship Id="rId1" Type="http://schemas.openxmlformats.org/officeDocument/2006/relationships/tags" Target="../tags/tag16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9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image" Target="../media/image22.png"/><Relationship Id="rId7" Type="http://schemas.openxmlformats.org/officeDocument/2006/relationships/tags" Target="../tags/tag179.xml"/><Relationship Id="rId6" Type="http://schemas.openxmlformats.org/officeDocument/2006/relationships/image" Target="../media/image21.png"/><Relationship Id="rId5" Type="http://schemas.openxmlformats.org/officeDocument/2006/relationships/tags" Target="../tags/tag178.xml"/><Relationship Id="rId4" Type="http://schemas.openxmlformats.org/officeDocument/2006/relationships/image" Target="../media/image20.png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7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82.xml"/><Relationship Id="rId2" Type="http://schemas.openxmlformats.org/officeDocument/2006/relationships/image" Target="../media/image15.jpeg"/><Relationship Id="rId1" Type="http://schemas.openxmlformats.org/officeDocument/2006/relationships/tags" Target="../tags/tag181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85.xml"/><Relationship Id="rId3" Type="http://schemas.openxmlformats.org/officeDocument/2006/relationships/image" Target="../media/image23.png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image" Target="../media/image1.png"/><Relationship Id="rId2" Type="http://schemas.openxmlformats.org/officeDocument/2006/relationships/tags" Target="../tags/tag187.xml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94.xml"/><Relationship Id="rId1" Type="http://schemas.openxmlformats.org/officeDocument/2006/relationships/tags" Target="../tags/tag18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image" Target="../media/image3.jpeg"/><Relationship Id="rId3" Type="http://schemas.openxmlformats.org/officeDocument/2006/relationships/tags" Target="../tags/tag112.xml"/><Relationship Id="rId2" Type="http://schemas.openxmlformats.org/officeDocument/2006/relationships/image" Target="../media/image2.png"/><Relationship Id="rId1" Type="http://schemas.openxmlformats.org/officeDocument/2006/relationships/tags" Target="../tags/tag11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16.xml"/><Relationship Id="rId2" Type="http://schemas.openxmlformats.org/officeDocument/2006/relationships/image" Target="../media/image4.png"/><Relationship Id="rId1" Type="http://schemas.openxmlformats.org/officeDocument/2006/relationships/tags" Target="../tags/tag11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120.xml"/><Relationship Id="rId6" Type="http://schemas.openxmlformats.org/officeDocument/2006/relationships/image" Target="../media/image7.jpeg"/><Relationship Id="rId5" Type="http://schemas.openxmlformats.org/officeDocument/2006/relationships/tags" Target="../tags/tag119.xml"/><Relationship Id="rId4" Type="http://schemas.openxmlformats.org/officeDocument/2006/relationships/image" Target="../media/image6.jpeg"/><Relationship Id="rId3" Type="http://schemas.openxmlformats.org/officeDocument/2006/relationships/tags" Target="../tags/tag118.xml"/><Relationship Id="rId2" Type="http://schemas.openxmlformats.org/officeDocument/2006/relationships/image" Target="../media/image5.jpeg"/><Relationship Id="rId1" Type="http://schemas.openxmlformats.org/officeDocument/2006/relationships/tags" Target="../tags/tag11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9" Type="http://schemas.openxmlformats.org/officeDocument/2006/relationships/notesSlide" Target="../notesSlides/notesSlide5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135.xml"/><Relationship Id="rId16" Type="http://schemas.openxmlformats.org/officeDocument/2006/relationships/image" Target="../media/image9.png"/><Relationship Id="rId15" Type="http://schemas.openxmlformats.org/officeDocument/2006/relationships/tags" Target="../tags/tag134.xml"/><Relationship Id="rId14" Type="http://schemas.openxmlformats.org/officeDocument/2006/relationships/image" Target="../media/image8.png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140.xml"/><Relationship Id="rId6" Type="http://schemas.openxmlformats.org/officeDocument/2006/relationships/image" Target="../media/image11.png"/><Relationship Id="rId5" Type="http://schemas.openxmlformats.org/officeDocument/2006/relationships/tags" Target="../tags/tag139.xml"/><Relationship Id="rId4" Type="http://schemas.openxmlformats.org/officeDocument/2006/relationships/image" Target="../media/image10.png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image" Target="../media/image3.jpeg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image" Target="../media/image12.jpeg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14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4.png"/><Relationship Id="rId2" Type="http://schemas.openxmlformats.org/officeDocument/2006/relationships/tags" Target="../tags/tag153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4"/>
          <p:cNvSpPr/>
          <p:nvPr>
            <p:custDataLst>
              <p:tags r:id="rId1"/>
            </p:custDataLst>
          </p:nvPr>
        </p:nvSpPr>
        <p:spPr>
          <a:xfrm>
            <a:off x="5568315" y="4358005"/>
            <a:ext cx="6086475" cy="878205"/>
          </a:xfrm>
          <a:prstGeom prst="rect">
            <a:avLst/>
          </a:prstGeom>
        </p:spPr>
        <p:txBody>
          <a:bodyPr vert="horz" wrap="square" lIns="0" tIns="0" rIns="0" bIns="0" rtlCol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sz="160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这就如罪是从一人入了世界，</a:t>
            </a:r>
            <a:endParaRPr lang="zh-CN" altLang="en-US" sz="160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160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死又是从罪来的；于是死就临到众人，因为众人都犯了罪</a:t>
            </a:r>
            <a:endParaRPr lang="zh-CN" altLang="en-US" sz="1600" spc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5" name="PA_矩形 35"/>
          <p:cNvSpPr/>
          <p:nvPr>
            <p:custDataLst>
              <p:tags r:id="rId2"/>
            </p:custDataLst>
          </p:nvPr>
        </p:nvSpPr>
        <p:spPr>
          <a:xfrm>
            <a:off x="6758940" y="2628265"/>
            <a:ext cx="3987800" cy="124206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noFill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92620" y="2741930"/>
            <a:ext cx="3519805" cy="10147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罪与</a:t>
            </a:r>
            <a:r>
              <a:rPr lang="zh-CN" altLang="en-US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罪人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Freeform 12"/>
          <p:cNvSpPr/>
          <p:nvPr>
            <p:custDataLst>
              <p:tags r:id="rId3"/>
            </p:custDataLst>
          </p:nvPr>
        </p:nvSpPr>
        <p:spPr bwMode="auto">
          <a:xfrm>
            <a:off x="211455" y="1390015"/>
            <a:ext cx="5888990" cy="4359910"/>
          </a:xfrm>
          <a:custGeom>
            <a:avLst/>
            <a:gdLst>
              <a:gd name="T0" fmla="*/ 782 w 1778"/>
              <a:gd name="T1" fmla="*/ 124 h 1079"/>
              <a:gd name="T2" fmla="*/ 810 w 1778"/>
              <a:gd name="T3" fmla="*/ 170 h 1079"/>
              <a:gd name="T4" fmla="*/ 802 w 1778"/>
              <a:gd name="T5" fmla="*/ 215 h 1079"/>
              <a:gd name="T6" fmla="*/ 881 w 1778"/>
              <a:gd name="T7" fmla="*/ 197 h 1079"/>
              <a:gd name="T8" fmla="*/ 790 w 1778"/>
              <a:gd name="T9" fmla="*/ 290 h 1079"/>
              <a:gd name="T10" fmla="*/ 1009 w 1778"/>
              <a:gd name="T11" fmla="*/ 184 h 1079"/>
              <a:gd name="T12" fmla="*/ 1232 w 1778"/>
              <a:gd name="T13" fmla="*/ 7 h 1079"/>
              <a:gd name="T14" fmla="*/ 1030 w 1778"/>
              <a:gd name="T15" fmla="*/ 205 h 1079"/>
              <a:gd name="T16" fmla="*/ 1042 w 1778"/>
              <a:gd name="T17" fmla="*/ 209 h 1079"/>
              <a:gd name="T18" fmla="*/ 1177 w 1778"/>
              <a:gd name="T19" fmla="*/ 92 h 1079"/>
              <a:gd name="T20" fmla="*/ 1130 w 1778"/>
              <a:gd name="T21" fmla="*/ 176 h 1079"/>
              <a:gd name="T22" fmla="*/ 1260 w 1778"/>
              <a:gd name="T23" fmla="*/ 97 h 1079"/>
              <a:gd name="T24" fmla="*/ 1120 w 1778"/>
              <a:gd name="T25" fmla="*/ 207 h 1079"/>
              <a:gd name="T26" fmla="*/ 1163 w 1778"/>
              <a:gd name="T27" fmla="*/ 219 h 1079"/>
              <a:gd name="T28" fmla="*/ 1280 w 1778"/>
              <a:gd name="T29" fmla="*/ 136 h 1079"/>
              <a:gd name="T30" fmla="*/ 1368 w 1778"/>
              <a:gd name="T31" fmla="*/ 185 h 1079"/>
              <a:gd name="T32" fmla="*/ 1336 w 1778"/>
              <a:gd name="T33" fmla="*/ 231 h 1079"/>
              <a:gd name="T34" fmla="*/ 1470 w 1778"/>
              <a:gd name="T35" fmla="*/ 275 h 1079"/>
              <a:gd name="T36" fmla="*/ 1610 w 1778"/>
              <a:gd name="T37" fmla="*/ 326 h 1079"/>
              <a:gd name="T38" fmla="*/ 1651 w 1778"/>
              <a:gd name="T39" fmla="*/ 431 h 1079"/>
              <a:gd name="T40" fmla="*/ 1656 w 1778"/>
              <a:gd name="T41" fmla="*/ 473 h 1079"/>
              <a:gd name="T42" fmla="*/ 1408 w 1778"/>
              <a:gd name="T43" fmla="*/ 580 h 1079"/>
              <a:gd name="T44" fmla="*/ 1556 w 1778"/>
              <a:gd name="T45" fmla="*/ 529 h 1079"/>
              <a:gd name="T46" fmla="*/ 1657 w 1778"/>
              <a:gd name="T47" fmla="*/ 511 h 1079"/>
              <a:gd name="T48" fmla="*/ 1682 w 1778"/>
              <a:gd name="T49" fmla="*/ 579 h 1079"/>
              <a:gd name="T50" fmla="*/ 1679 w 1778"/>
              <a:gd name="T51" fmla="*/ 645 h 1079"/>
              <a:gd name="T52" fmla="*/ 1613 w 1778"/>
              <a:gd name="T53" fmla="*/ 699 h 1079"/>
              <a:gd name="T54" fmla="*/ 1702 w 1778"/>
              <a:gd name="T55" fmla="*/ 701 h 1079"/>
              <a:gd name="T56" fmla="*/ 1377 w 1778"/>
              <a:gd name="T57" fmla="*/ 890 h 1079"/>
              <a:gd name="T58" fmla="*/ 1081 w 1778"/>
              <a:gd name="T59" fmla="*/ 1051 h 1079"/>
              <a:gd name="T60" fmla="*/ 970 w 1778"/>
              <a:gd name="T61" fmla="*/ 1036 h 1079"/>
              <a:gd name="T62" fmla="*/ 1066 w 1778"/>
              <a:gd name="T63" fmla="*/ 890 h 1079"/>
              <a:gd name="T64" fmla="*/ 1071 w 1778"/>
              <a:gd name="T65" fmla="*/ 844 h 1079"/>
              <a:gd name="T66" fmla="*/ 579 w 1778"/>
              <a:gd name="T67" fmla="*/ 923 h 1079"/>
              <a:gd name="T68" fmla="*/ 570 w 1778"/>
              <a:gd name="T69" fmla="*/ 903 h 1079"/>
              <a:gd name="T70" fmla="*/ 515 w 1778"/>
              <a:gd name="T71" fmla="*/ 912 h 1079"/>
              <a:gd name="T72" fmla="*/ 355 w 1778"/>
              <a:gd name="T73" fmla="*/ 934 h 1079"/>
              <a:gd name="T74" fmla="*/ 356 w 1778"/>
              <a:gd name="T75" fmla="*/ 977 h 1079"/>
              <a:gd name="T76" fmla="*/ 598 w 1778"/>
              <a:gd name="T77" fmla="*/ 951 h 1079"/>
              <a:gd name="T78" fmla="*/ 858 w 1778"/>
              <a:gd name="T79" fmla="*/ 915 h 1079"/>
              <a:gd name="T80" fmla="*/ 720 w 1778"/>
              <a:gd name="T81" fmla="*/ 940 h 1079"/>
              <a:gd name="T82" fmla="*/ 484 w 1778"/>
              <a:gd name="T83" fmla="*/ 976 h 1079"/>
              <a:gd name="T84" fmla="*/ 287 w 1778"/>
              <a:gd name="T85" fmla="*/ 954 h 1079"/>
              <a:gd name="T86" fmla="*/ 299 w 1778"/>
              <a:gd name="T87" fmla="*/ 868 h 1079"/>
              <a:gd name="T88" fmla="*/ 324 w 1778"/>
              <a:gd name="T89" fmla="*/ 827 h 1079"/>
              <a:gd name="T90" fmla="*/ 309 w 1778"/>
              <a:gd name="T91" fmla="*/ 739 h 1079"/>
              <a:gd name="T92" fmla="*/ 170 w 1778"/>
              <a:gd name="T93" fmla="*/ 754 h 1079"/>
              <a:gd name="T94" fmla="*/ 53 w 1778"/>
              <a:gd name="T95" fmla="*/ 722 h 1079"/>
              <a:gd name="T96" fmla="*/ 27 w 1778"/>
              <a:gd name="T97" fmla="*/ 628 h 1079"/>
              <a:gd name="T98" fmla="*/ 89 w 1778"/>
              <a:gd name="T99" fmla="*/ 508 h 1079"/>
              <a:gd name="T100" fmla="*/ 74 w 1778"/>
              <a:gd name="T101" fmla="*/ 466 h 1079"/>
              <a:gd name="T102" fmla="*/ 45 w 1778"/>
              <a:gd name="T103" fmla="*/ 455 h 1079"/>
              <a:gd name="T104" fmla="*/ 72 w 1778"/>
              <a:gd name="T105" fmla="*/ 400 h 1079"/>
              <a:gd name="T106" fmla="*/ 151 w 1778"/>
              <a:gd name="T107" fmla="*/ 323 h 1079"/>
              <a:gd name="T108" fmla="*/ 179 w 1778"/>
              <a:gd name="T109" fmla="*/ 258 h 1079"/>
              <a:gd name="T110" fmla="*/ 152 w 1778"/>
              <a:gd name="T111" fmla="*/ 188 h 1079"/>
              <a:gd name="T112" fmla="*/ 207 w 1778"/>
              <a:gd name="T113" fmla="*/ 134 h 1079"/>
              <a:gd name="T114" fmla="*/ 114 w 1778"/>
              <a:gd name="T115" fmla="*/ 108 h 1079"/>
              <a:gd name="T116" fmla="*/ 215 w 1778"/>
              <a:gd name="T117" fmla="*/ 80 h 1079"/>
              <a:gd name="T118" fmla="*/ 372 w 1778"/>
              <a:gd name="T119" fmla="*/ 75 h 1079"/>
              <a:gd name="T120" fmla="*/ 570 w 1778"/>
              <a:gd name="T121" fmla="*/ 57 h 1079"/>
              <a:gd name="T122" fmla="*/ 715 w 1778"/>
              <a:gd name="T123" fmla="*/ 21 h 1079"/>
              <a:gd name="T124" fmla="*/ 769 w 1778"/>
              <a:gd name="T125" fmla="*/ 59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8" h="1079">
                <a:moveTo>
                  <a:pt x="876" y="9"/>
                </a:moveTo>
                <a:cubicBezTo>
                  <a:pt x="872" y="10"/>
                  <a:pt x="872" y="10"/>
                  <a:pt x="872" y="10"/>
                </a:cubicBezTo>
                <a:cubicBezTo>
                  <a:pt x="871" y="11"/>
                  <a:pt x="871" y="11"/>
                  <a:pt x="871" y="11"/>
                </a:cubicBezTo>
                <a:cubicBezTo>
                  <a:pt x="869" y="10"/>
                  <a:pt x="869" y="10"/>
                  <a:pt x="869" y="10"/>
                </a:cubicBezTo>
                <a:cubicBezTo>
                  <a:pt x="865" y="14"/>
                  <a:pt x="865" y="14"/>
                  <a:pt x="865" y="14"/>
                </a:cubicBezTo>
                <a:cubicBezTo>
                  <a:pt x="864" y="16"/>
                  <a:pt x="871" y="13"/>
                  <a:pt x="862" y="15"/>
                </a:cubicBezTo>
                <a:cubicBezTo>
                  <a:pt x="867" y="17"/>
                  <a:pt x="867" y="17"/>
                  <a:pt x="867" y="17"/>
                </a:cubicBezTo>
                <a:cubicBezTo>
                  <a:pt x="859" y="21"/>
                  <a:pt x="859" y="21"/>
                  <a:pt x="859" y="21"/>
                </a:cubicBezTo>
                <a:cubicBezTo>
                  <a:pt x="861" y="18"/>
                  <a:pt x="861" y="18"/>
                  <a:pt x="861" y="18"/>
                </a:cubicBezTo>
                <a:cubicBezTo>
                  <a:pt x="861" y="16"/>
                  <a:pt x="869" y="22"/>
                  <a:pt x="858" y="16"/>
                </a:cubicBezTo>
                <a:cubicBezTo>
                  <a:pt x="856" y="19"/>
                  <a:pt x="856" y="19"/>
                  <a:pt x="856" y="19"/>
                </a:cubicBezTo>
                <a:cubicBezTo>
                  <a:pt x="855" y="19"/>
                  <a:pt x="856" y="23"/>
                  <a:pt x="854" y="18"/>
                </a:cubicBezTo>
                <a:cubicBezTo>
                  <a:pt x="853" y="19"/>
                  <a:pt x="853" y="19"/>
                  <a:pt x="853" y="19"/>
                </a:cubicBezTo>
                <a:cubicBezTo>
                  <a:pt x="856" y="22"/>
                  <a:pt x="856" y="22"/>
                  <a:pt x="856" y="22"/>
                </a:cubicBezTo>
                <a:cubicBezTo>
                  <a:pt x="852" y="26"/>
                  <a:pt x="852" y="26"/>
                  <a:pt x="852" y="26"/>
                </a:cubicBezTo>
                <a:cubicBezTo>
                  <a:pt x="859" y="28"/>
                  <a:pt x="859" y="28"/>
                  <a:pt x="859" y="28"/>
                </a:cubicBezTo>
                <a:cubicBezTo>
                  <a:pt x="861" y="28"/>
                  <a:pt x="861" y="28"/>
                  <a:pt x="861" y="28"/>
                </a:cubicBezTo>
                <a:cubicBezTo>
                  <a:pt x="862" y="29"/>
                  <a:pt x="856" y="33"/>
                  <a:pt x="863" y="30"/>
                </a:cubicBezTo>
                <a:cubicBezTo>
                  <a:pt x="862" y="30"/>
                  <a:pt x="860" y="31"/>
                  <a:pt x="863" y="34"/>
                </a:cubicBezTo>
                <a:cubicBezTo>
                  <a:pt x="862" y="34"/>
                  <a:pt x="859" y="35"/>
                  <a:pt x="863" y="38"/>
                </a:cubicBezTo>
                <a:cubicBezTo>
                  <a:pt x="863" y="39"/>
                  <a:pt x="863" y="39"/>
                  <a:pt x="863" y="39"/>
                </a:cubicBezTo>
                <a:cubicBezTo>
                  <a:pt x="862" y="40"/>
                  <a:pt x="862" y="40"/>
                  <a:pt x="862" y="40"/>
                </a:cubicBezTo>
                <a:cubicBezTo>
                  <a:pt x="861" y="37"/>
                  <a:pt x="861" y="37"/>
                  <a:pt x="861" y="37"/>
                </a:cubicBezTo>
                <a:cubicBezTo>
                  <a:pt x="856" y="36"/>
                  <a:pt x="856" y="36"/>
                  <a:pt x="856" y="36"/>
                </a:cubicBezTo>
                <a:cubicBezTo>
                  <a:pt x="850" y="40"/>
                  <a:pt x="850" y="40"/>
                  <a:pt x="850" y="40"/>
                </a:cubicBezTo>
                <a:cubicBezTo>
                  <a:pt x="849" y="40"/>
                  <a:pt x="847" y="40"/>
                  <a:pt x="848" y="43"/>
                </a:cubicBezTo>
                <a:cubicBezTo>
                  <a:pt x="852" y="35"/>
                  <a:pt x="852" y="35"/>
                  <a:pt x="852" y="35"/>
                </a:cubicBezTo>
                <a:cubicBezTo>
                  <a:pt x="845" y="37"/>
                  <a:pt x="845" y="37"/>
                  <a:pt x="845" y="37"/>
                </a:cubicBezTo>
                <a:cubicBezTo>
                  <a:pt x="843" y="40"/>
                  <a:pt x="843" y="40"/>
                  <a:pt x="843" y="40"/>
                </a:cubicBezTo>
                <a:cubicBezTo>
                  <a:pt x="842" y="40"/>
                  <a:pt x="841" y="43"/>
                  <a:pt x="840" y="41"/>
                </a:cubicBezTo>
                <a:cubicBezTo>
                  <a:pt x="839" y="46"/>
                  <a:pt x="839" y="46"/>
                  <a:pt x="839" y="46"/>
                </a:cubicBezTo>
                <a:cubicBezTo>
                  <a:pt x="828" y="49"/>
                  <a:pt x="828" y="49"/>
                  <a:pt x="828" y="49"/>
                </a:cubicBezTo>
                <a:cubicBezTo>
                  <a:pt x="825" y="55"/>
                  <a:pt x="825" y="55"/>
                  <a:pt x="825" y="55"/>
                </a:cubicBezTo>
                <a:cubicBezTo>
                  <a:pt x="816" y="58"/>
                  <a:pt x="816" y="58"/>
                  <a:pt x="816" y="58"/>
                </a:cubicBezTo>
                <a:cubicBezTo>
                  <a:pt x="814" y="63"/>
                  <a:pt x="814" y="63"/>
                  <a:pt x="814" y="63"/>
                </a:cubicBezTo>
                <a:cubicBezTo>
                  <a:pt x="809" y="66"/>
                  <a:pt x="809" y="66"/>
                  <a:pt x="809" y="66"/>
                </a:cubicBezTo>
                <a:cubicBezTo>
                  <a:pt x="807" y="65"/>
                  <a:pt x="807" y="65"/>
                  <a:pt x="807" y="65"/>
                </a:cubicBezTo>
                <a:cubicBezTo>
                  <a:pt x="806" y="66"/>
                  <a:pt x="806" y="66"/>
                  <a:pt x="806" y="66"/>
                </a:cubicBezTo>
                <a:cubicBezTo>
                  <a:pt x="805" y="71"/>
                  <a:pt x="805" y="71"/>
                  <a:pt x="805" y="71"/>
                </a:cubicBezTo>
                <a:cubicBezTo>
                  <a:pt x="802" y="73"/>
                  <a:pt x="802" y="73"/>
                  <a:pt x="802" y="73"/>
                </a:cubicBezTo>
                <a:cubicBezTo>
                  <a:pt x="797" y="73"/>
                  <a:pt x="797" y="73"/>
                  <a:pt x="797" y="73"/>
                </a:cubicBezTo>
                <a:cubicBezTo>
                  <a:pt x="795" y="74"/>
                  <a:pt x="796" y="76"/>
                  <a:pt x="793" y="77"/>
                </a:cubicBezTo>
                <a:cubicBezTo>
                  <a:pt x="794" y="81"/>
                  <a:pt x="794" y="81"/>
                  <a:pt x="794" y="81"/>
                </a:cubicBezTo>
                <a:cubicBezTo>
                  <a:pt x="790" y="83"/>
                  <a:pt x="790" y="83"/>
                  <a:pt x="790" y="83"/>
                </a:cubicBezTo>
                <a:cubicBezTo>
                  <a:pt x="783" y="91"/>
                  <a:pt x="783" y="91"/>
                  <a:pt x="783" y="91"/>
                </a:cubicBezTo>
                <a:cubicBezTo>
                  <a:pt x="780" y="92"/>
                  <a:pt x="780" y="92"/>
                  <a:pt x="780" y="92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80" y="96"/>
                  <a:pt x="780" y="92"/>
                  <a:pt x="781" y="96"/>
                </a:cubicBezTo>
                <a:cubicBezTo>
                  <a:pt x="782" y="97"/>
                  <a:pt x="783" y="94"/>
                  <a:pt x="784" y="97"/>
                </a:cubicBezTo>
                <a:cubicBezTo>
                  <a:pt x="781" y="99"/>
                  <a:pt x="781" y="99"/>
                  <a:pt x="781" y="99"/>
                </a:cubicBezTo>
                <a:cubicBezTo>
                  <a:pt x="779" y="100"/>
                  <a:pt x="790" y="94"/>
                  <a:pt x="779" y="102"/>
                </a:cubicBezTo>
                <a:cubicBezTo>
                  <a:pt x="777" y="105"/>
                  <a:pt x="777" y="105"/>
                  <a:pt x="777" y="105"/>
                </a:cubicBezTo>
                <a:cubicBezTo>
                  <a:pt x="772" y="105"/>
                  <a:pt x="787" y="95"/>
                  <a:pt x="771" y="109"/>
                </a:cubicBezTo>
                <a:cubicBezTo>
                  <a:pt x="768" y="108"/>
                  <a:pt x="768" y="108"/>
                  <a:pt x="768" y="108"/>
                </a:cubicBezTo>
                <a:cubicBezTo>
                  <a:pt x="767" y="107"/>
                  <a:pt x="772" y="108"/>
                  <a:pt x="766" y="107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9" y="110"/>
                  <a:pt x="769" y="110"/>
                  <a:pt x="769" y="110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70" y="116"/>
                  <a:pt x="770" y="116"/>
                  <a:pt x="770" y="116"/>
                </a:cubicBezTo>
                <a:cubicBezTo>
                  <a:pt x="769" y="117"/>
                  <a:pt x="769" y="117"/>
                  <a:pt x="769" y="117"/>
                </a:cubicBezTo>
                <a:cubicBezTo>
                  <a:pt x="773" y="116"/>
                  <a:pt x="773" y="116"/>
                  <a:pt x="773" y="116"/>
                </a:cubicBezTo>
                <a:cubicBezTo>
                  <a:pt x="774" y="115"/>
                  <a:pt x="774" y="115"/>
                  <a:pt x="774" y="115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72" y="118"/>
                  <a:pt x="772" y="118"/>
                  <a:pt x="772" y="118"/>
                </a:cubicBezTo>
                <a:cubicBezTo>
                  <a:pt x="774" y="119"/>
                  <a:pt x="774" y="119"/>
                  <a:pt x="774" y="119"/>
                </a:cubicBezTo>
                <a:cubicBezTo>
                  <a:pt x="771" y="121"/>
                  <a:pt x="771" y="121"/>
                  <a:pt x="771" y="121"/>
                </a:cubicBezTo>
                <a:cubicBezTo>
                  <a:pt x="771" y="121"/>
                  <a:pt x="772" y="119"/>
                  <a:pt x="771" y="122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769" y="124"/>
                  <a:pt x="769" y="124"/>
                  <a:pt x="769" y="124"/>
                </a:cubicBezTo>
                <a:cubicBezTo>
                  <a:pt x="764" y="126"/>
                  <a:pt x="764" y="126"/>
                  <a:pt x="764" y="126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6" y="130"/>
                  <a:pt x="756" y="130"/>
                  <a:pt x="756" y="130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8" y="136"/>
                  <a:pt x="748" y="136"/>
                  <a:pt x="748" y="136"/>
                </a:cubicBezTo>
                <a:cubicBezTo>
                  <a:pt x="750" y="137"/>
                  <a:pt x="750" y="137"/>
                  <a:pt x="750" y="137"/>
                </a:cubicBezTo>
                <a:cubicBezTo>
                  <a:pt x="742" y="142"/>
                  <a:pt x="742" y="142"/>
                  <a:pt x="742" y="142"/>
                </a:cubicBezTo>
                <a:cubicBezTo>
                  <a:pt x="738" y="139"/>
                  <a:pt x="738" y="139"/>
                  <a:pt x="738" y="139"/>
                </a:cubicBezTo>
                <a:cubicBezTo>
                  <a:pt x="733" y="144"/>
                  <a:pt x="733" y="144"/>
                  <a:pt x="733" y="144"/>
                </a:cubicBezTo>
                <a:cubicBezTo>
                  <a:pt x="736" y="147"/>
                  <a:pt x="736" y="147"/>
                  <a:pt x="736" y="147"/>
                </a:cubicBezTo>
                <a:cubicBezTo>
                  <a:pt x="734" y="148"/>
                  <a:pt x="734" y="148"/>
                  <a:pt x="734" y="148"/>
                </a:cubicBezTo>
                <a:cubicBezTo>
                  <a:pt x="731" y="146"/>
                  <a:pt x="741" y="144"/>
                  <a:pt x="732" y="147"/>
                </a:cubicBezTo>
                <a:cubicBezTo>
                  <a:pt x="732" y="147"/>
                  <a:pt x="732" y="146"/>
                  <a:pt x="733" y="146"/>
                </a:cubicBezTo>
                <a:cubicBezTo>
                  <a:pt x="732" y="145"/>
                  <a:pt x="732" y="145"/>
                  <a:pt x="732" y="145"/>
                </a:cubicBezTo>
                <a:cubicBezTo>
                  <a:pt x="729" y="147"/>
                  <a:pt x="729" y="147"/>
                  <a:pt x="729" y="147"/>
                </a:cubicBezTo>
                <a:cubicBezTo>
                  <a:pt x="729" y="148"/>
                  <a:pt x="729" y="148"/>
                  <a:pt x="729" y="148"/>
                </a:cubicBezTo>
                <a:cubicBezTo>
                  <a:pt x="732" y="149"/>
                  <a:pt x="732" y="149"/>
                  <a:pt x="732" y="149"/>
                </a:cubicBezTo>
                <a:cubicBezTo>
                  <a:pt x="729" y="149"/>
                  <a:pt x="729" y="149"/>
                  <a:pt x="729" y="149"/>
                </a:cubicBezTo>
                <a:cubicBezTo>
                  <a:pt x="730" y="151"/>
                  <a:pt x="730" y="151"/>
                  <a:pt x="730" y="151"/>
                </a:cubicBezTo>
                <a:cubicBezTo>
                  <a:pt x="727" y="152"/>
                  <a:pt x="727" y="152"/>
                  <a:pt x="727" y="152"/>
                </a:cubicBezTo>
                <a:cubicBezTo>
                  <a:pt x="727" y="153"/>
                  <a:pt x="727" y="153"/>
                  <a:pt x="727" y="153"/>
                </a:cubicBezTo>
                <a:cubicBezTo>
                  <a:pt x="731" y="153"/>
                  <a:pt x="731" y="153"/>
                  <a:pt x="731" y="153"/>
                </a:cubicBezTo>
                <a:cubicBezTo>
                  <a:pt x="737" y="148"/>
                  <a:pt x="737" y="148"/>
                  <a:pt x="737" y="148"/>
                </a:cubicBezTo>
                <a:cubicBezTo>
                  <a:pt x="742" y="148"/>
                  <a:pt x="742" y="148"/>
                  <a:pt x="742" y="148"/>
                </a:cubicBezTo>
                <a:cubicBezTo>
                  <a:pt x="751" y="142"/>
                  <a:pt x="751" y="142"/>
                  <a:pt x="751" y="142"/>
                </a:cubicBezTo>
                <a:cubicBezTo>
                  <a:pt x="754" y="144"/>
                  <a:pt x="754" y="144"/>
                  <a:pt x="754" y="144"/>
                </a:cubicBezTo>
                <a:cubicBezTo>
                  <a:pt x="759" y="140"/>
                  <a:pt x="759" y="140"/>
                  <a:pt x="759" y="140"/>
                </a:cubicBezTo>
                <a:cubicBezTo>
                  <a:pt x="765" y="141"/>
                  <a:pt x="765" y="141"/>
                  <a:pt x="765" y="141"/>
                </a:cubicBezTo>
                <a:cubicBezTo>
                  <a:pt x="766" y="141"/>
                  <a:pt x="769" y="140"/>
                  <a:pt x="765" y="138"/>
                </a:cubicBezTo>
                <a:cubicBezTo>
                  <a:pt x="765" y="137"/>
                  <a:pt x="765" y="137"/>
                  <a:pt x="765" y="137"/>
                </a:cubicBezTo>
                <a:cubicBezTo>
                  <a:pt x="776" y="130"/>
                  <a:pt x="776" y="130"/>
                  <a:pt x="776" y="130"/>
                </a:cubicBezTo>
                <a:cubicBezTo>
                  <a:pt x="780" y="130"/>
                  <a:pt x="774" y="125"/>
                  <a:pt x="782" y="126"/>
                </a:cubicBezTo>
                <a:cubicBezTo>
                  <a:pt x="784" y="125"/>
                  <a:pt x="784" y="125"/>
                  <a:pt x="784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5" y="121"/>
                  <a:pt x="785" y="121"/>
                  <a:pt x="785" y="121"/>
                </a:cubicBezTo>
                <a:cubicBezTo>
                  <a:pt x="789" y="121"/>
                  <a:pt x="789" y="121"/>
                  <a:pt x="789" y="121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803" y="108"/>
                  <a:pt x="803" y="108"/>
                  <a:pt x="803" y="108"/>
                </a:cubicBezTo>
                <a:cubicBezTo>
                  <a:pt x="805" y="107"/>
                  <a:pt x="805" y="107"/>
                  <a:pt x="805" y="107"/>
                </a:cubicBezTo>
                <a:cubicBezTo>
                  <a:pt x="810" y="100"/>
                  <a:pt x="810" y="100"/>
                  <a:pt x="810" y="100"/>
                </a:cubicBezTo>
                <a:cubicBezTo>
                  <a:pt x="813" y="99"/>
                  <a:pt x="813" y="99"/>
                  <a:pt x="813" y="99"/>
                </a:cubicBezTo>
                <a:cubicBezTo>
                  <a:pt x="815" y="97"/>
                  <a:pt x="815" y="97"/>
                  <a:pt x="815" y="97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3" y="92"/>
                  <a:pt x="813" y="96"/>
                  <a:pt x="816" y="94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88"/>
                  <a:pt x="817" y="88"/>
                  <a:pt x="817" y="88"/>
                </a:cubicBezTo>
                <a:cubicBezTo>
                  <a:pt x="825" y="88"/>
                  <a:pt x="825" y="88"/>
                  <a:pt x="825" y="88"/>
                </a:cubicBezTo>
                <a:cubicBezTo>
                  <a:pt x="826" y="87"/>
                  <a:pt x="826" y="87"/>
                  <a:pt x="826" y="87"/>
                </a:cubicBezTo>
                <a:cubicBezTo>
                  <a:pt x="825" y="86"/>
                  <a:pt x="825" y="86"/>
                  <a:pt x="825" y="86"/>
                </a:cubicBezTo>
                <a:cubicBezTo>
                  <a:pt x="829" y="87"/>
                  <a:pt x="829" y="87"/>
                  <a:pt x="829" y="87"/>
                </a:cubicBezTo>
                <a:cubicBezTo>
                  <a:pt x="831" y="86"/>
                  <a:pt x="831" y="86"/>
                  <a:pt x="831" y="86"/>
                </a:cubicBezTo>
                <a:cubicBezTo>
                  <a:pt x="832" y="88"/>
                  <a:pt x="827" y="84"/>
                  <a:pt x="834" y="87"/>
                </a:cubicBezTo>
                <a:cubicBezTo>
                  <a:pt x="833" y="81"/>
                  <a:pt x="833" y="81"/>
                  <a:pt x="833" y="81"/>
                </a:cubicBezTo>
                <a:cubicBezTo>
                  <a:pt x="832" y="81"/>
                  <a:pt x="837" y="79"/>
                  <a:pt x="831" y="81"/>
                </a:cubicBezTo>
                <a:cubicBezTo>
                  <a:pt x="837" y="76"/>
                  <a:pt x="837" y="76"/>
                  <a:pt x="837" y="76"/>
                </a:cubicBezTo>
                <a:cubicBezTo>
                  <a:pt x="850" y="69"/>
                  <a:pt x="850" y="69"/>
                  <a:pt x="850" y="69"/>
                </a:cubicBezTo>
                <a:cubicBezTo>
                  <a:pt x="853" y="71"/>
                  <a:pt x="853" y="71"/>
                  <a:pt x="853" y="71"/>
                </a:cubicBezTo>
                <a:cubicBezTo>
                  <a:pt x="857" y="76"/>
                  <a:pt x="857" y="76"/>
                  <a:pt x="857" y="76"/>
                </a:cubicBezTo>
                <a:cubicBezTo>
                  <a:pt x="858" y="76"/>
                  <a:pt x="858" y="76"/>
                  <a:pt x="858" y="76"/>
                </a:cubicBezTo>
                <a:cubicBezTo>
                  <a:pt x="858" y="71"/>
                  <a:pt x="862" y="75"/>
                  <a:pt x="866" y="70"/>
                </a:cubicBezTo>
                <a:cubicBezTo>
                  <a:pt x="868" y="71"/>
                  <a:pt x="868" y="71"/>
                  <a:pt x="868" y="71"/>
                </a:cubicBezTo>
                <a:cubicBezTo>
                  <a:pt x="866" y="74"/>
                  <a:pt x="866" y="74"/>
                  <a:pt x="866" y="74"/>
                </a:cubicBezTo>
                <a:cubicBezTo>
                  <a:pt x="873" y="72"/>
                  <a:pt x="873" y="72"/>
                  <a:pt x="873" y="72"/>
                </a:cubicBezTo>
                <a:cubicBezTo>
                  <a:pt x="873" y="71"/>
                  <a:pt x="873" y="71"/>
                  <a:pt x="873" y="71"/>
                </a:cubicBezTo>
                <a:cubicBezTo>
                  <a:pt x="880" y="67"/>
                  <a:pt x="880" y="67"/>
                  <a:pt x="880" y="67"/>
                </a:cubicBezTo>
                <a:cubicBezTo>
                  <a:pt x="889" y="59"/>
                  <a:pt x="889" y="59"/>
                  <a:pt x="889" y="59"/>
                </a:cubicBezTo>
                <a:cubicBezTo>
                  <a:pt x="898" y="57"/>
                  <a:pt x="898" y="57"/>
                  <a:pt x="898" y="57"/>
                </a:cubicBezTo>
                <a:cubicBezTo>
                  <a:pt x="907" y="57"/>
                  <a:pt x="907" y="57"/>
                  <a:pt x="907" y="57"/>
                </a:cubicBezTo>
                <a:cubicBezTo>
                  <a:pt x="908" y="58"/>
                  <a:pt x="908" y="58"/>
                  <a:pt x="908" y="58"/>
                </a:cubicBezTo>
                <a:cubicBezTo>
                  <a:pt x="900" y="63"/>
                  <a:pt x="900" y="63"/>
                  <a:pt x="900" y="63"/>
                </a:cubicBezTo>
                <a:cubicBezTo>
                  <a:pt x="906" y="63"/>
                  <a:pt x="906" y="63"/>
                  <a:pt x="906" y="63"/>
                </a:cubicBezTo>
                <a:cubicBezTo>
                  <a:pt x="904" y="64"/>
                  <a:pt x="904" y="64"/>
                  <a:pt x="904" y="64"/>
                </a:cubicBezTo>
                <a:cubicBezTo>
                  <a:pt x="910" y="66"/>
                  <a:pt x="910" y="66"/>
                  <a:pt x="910" y="66"/>
                </a:cubicBezTo>
                <a:cubicBezTo>
                  <a:pt x="910" y="69"/>
                  <a:pt x="910" y="69"/>
                  <a:pt x="910" y="69"/>
                </a:cubicBezTo>
                <a:cubicBezTo>
                  <a:pt x="904" y="71"/>
                  <a:pt x="904" y="71"/>
                  <a:pt x="904" y="71"/>
                </a:cubicBezTo>
                <a:cubicBezTo>
                  <a:pt x="901" y="75"/>
                  <a:pt x="901" y="75"/>
                  <a:pt x="901" y="75"/>
                </a:cubicBezTo>
                <a:cubicBezTo>
                  <a:pt x="900" y="73"/>
                  <a:pt x="900" y="73"/>
                  <a:pt x="900" y="73"/>
                </a:cubicBezTo>
                <a:cubicBezTo>
                  <a:pt x="894" y="76"/>
                  <a:pt x="894" y="76"/>
                  <a:pt x="894" y="76"/>
                </a:cubicBezTo>
                <a:cubicBezTo>
                  <a:pt x="894" y="77"/>
                  <a:pt x="895" y="77"/>
                  <a:pt x="894" y="78"/>
                </a:cubicBezTo>
                <a:cubicBezTo>
                  <a:pt x="887" y="79"/>
                  <a:pt x="887" y="79"/>
                  <a:pt x="887" y="79"/>
                </a:cubicBezTo>
                <a:cubicBezTo>
                  <a:pt x="887" y="78"/>
                  <a:pt x="885" y="78"/>
                  <a:pt x="886" y="81"/>
                </a:cubicBezTo>
                <a:cubicBezTo>
                  <a:pt x="889" y="81"/>
                  <a:pt x="889" y="81"/>
                  <a:pt x="889" y="81"/>
                </a:cubicBezTo>
                <a:cubicBezTo>
                  <a:pt x="887" y="82"/>
                  <a:pt x="887" y="82"/>
                  <a:pt x="887" y="82"/>
                </a:cubicBezTo>
                <a:cubicBezTo>
                  <a:pt x="884" y="82"/>
                  <a:pt x="884" y="82"/>
                  <a:pt x="884" y="82"/>
                </a:cubicBezTo>
                <a:cubicBezTo>
                  <a:pt x="875" y="88"/>
                  <a:pt x="875" y="88"/>
                  <a:pt x="875" y="88"/>
                </a:cubicBezTo>
                <a:cubicBezTo>
                  <a:pt x="863" y="97"/>
                  <a:pt x="863" y="97"/>
                  <a:pt x="863" y="97"/>
                </a:cubicBezTo>
                <a:cubicBezTo>
                  <a:pt x="866" y="98"/>
                  <a:pt x="866" y="98"/>
                  <a:pt x="866" y="98"/>
                </a:cubicBezTo>
                <a:cubicBezTo>
                  <a:pt x="867" y="97"/>
                  <a:pt x="867" y="97"/>
                  <a:pt x="867" y="97"/>
                </a:cubicBezTo>
                <a:cubicBezTo>
                  <a:pt x="862" y="103"/>
                  <a:pt x="862" y="103"/>
                  <a:pt x="862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58" y="100"/>
                  <a:pt x="858" y="100"/>
                  <a:pt x="858" y="100"/>
                </a:cubicBezTo>
                <a:cubicBezTo>
                  <a:pt x="855" y="103"/>
                  <a:pt x="855" y="103"/>
                  <a:pt x="855" y="103"/>
                </a:cubicBezTo>
                <a:cubicBezTo>
                  <a:pt x="858" y="105"/>
                  <a:pt x="858" y="105"/>
                  <a:pt x="858" y="105"/>
                </a:cubicBezTo>
                <a:cubicBezTo>
                  <a:pt x="858" y="105"/>
                  <a:pt x="857" y="105"/>
                  <a:pt x="857" y="107"/>
                </a:cubicBezTo>
                <a:cubicBezTo>
                  <a:pt x="860" y="110"/>
                  <a:pt x="860" y="110"/>
                  <a:pt x="860" y="110"/>
                </a:cubicBezTo>
                <a:cubicBezTo>
                  <a:pt x="856" y="115"/>
                  <a:pt x="850" y="118"/>
                  <a:pt x="845" y="121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43" y="121"/>
                  <a:pt x="843" y="121"/>
                  <a:pt x="843" y="121"/>
                </a:cubicBezTo>
                <a:cubicBezTo>
                  <a:pt x="844" y="119"/>
                  <a:pt x="850" y="122"/>
                  <a:pt x="845" y="117"/>
                </a:cubicBezTo>
                <a:cubicBezTo>
                  <a:pt x="836" y="123"/>
                  <a:pt x="836" y="123"/>
                  <a:pt x="836" y="123"/>
                </a:cubicBezTo>
                <a:cubicBezTo>
                  <a:pt x="830" y="132"/>
                  <a:pt x="830" y="132"/>
                  <a:pt x="830" y="132"/>
                </a:cubicBezTo>
                <a:cubicBezTo>
                  <a:pt x="832" y="132"/>
                  <a:pt x="832" y="132"/>
                  <a:pt x="832" y="132"/>
                </a:cubicBezTo>
                <a:cubicBezTo>
                  <a:pt x="830" y="132"/>
                  <a:pt x="847" y="125"/>
                  <a:pt x="829" y="135"/>
                </a:cubicBezTo>
                <a:cubicBezTo>
                  <a:pt x="828" y="132"/>
                  <a:pt x="828" y="132"/>
                  <a:pt x="828" y="132"/>
                </a:cubicBezTo>
                <a:cubicBezTo>
                  <a:pt x="825" y="136"/>
                  <a:pt x="825" y="136"/>
                  <a:pt x="825" y="136"/>
                </a:cubicBezTo>
                <a:cubicBezTo>
                  <a:pt x="826" y="137"/>
                  <a:pt x="826" y="137"/>
                  <a:pt x="826" y="137"/>
                </a:cubicBezTo>
                <a:cubicBezTo>
                  <a:pt x="827" y="136"/>
                  <a:pt x="827" y="136"/>
                  <a:pt x="827" y="136"/>
                </a:cubicBezTo>
                <a:cubicBezTo>
                  <a:pt x="825" y="140"/>
                  <a:pt x="825" y="140"/>
                  <a:pt x="825" y="140"/>
                </a:cubicBezTo>
                <a:cubicBezTo>
                  <a:pt x="825" y="139"/>
                  <a:pt x="827" y="139"/>
                  <a:pt x="825" y="137"/>
                </a:cubicBezTo>
                <a:cubicBezTo>
                  <a:pt x="823" y="137"/>
                  <a:pt x="823" y="137"/>
                  <a:pt x="823" y="137"/>
                </a:cubicBezTo>
                <a:cubicBezTo>
                  <a:pt x="823" y="140"/>
                  <a:pt x="823" y="140"/>
                  <a:pt x="823" y="140"/>
                </a:cubicBezTo>
                <a:cubicBezTo>
                  <a:pt x="809" y="155"/>
                  <a:pt x="809" y="155"/>
                  <a:pt x="809" y="155"/>
                </a:cubicBezTo>
                <a:cubicBezTo>
                  <a:pt x="805" y="157"/>
                  <a:pt x="805" y="157"/>
                  <a:pt x="805" y="157"/>
                </a:cubicBezTo>
                <a:cubicBezTo>
                  <a:pt x="805" y="159"/>
                  <a:pt x="805" y="159"/>
                  <a:pt x="805" y="159"/>
                </a:cubicBezTo>
                <a:cubicBezTo>
                  <a:pt x="801" y="162"/>
                  <a:pt x="801" y="162"/>
                  <a:pt x="801" y="162"/>
                </a:cubicBezTo>
                <a:cubicBezTo>
                  <a:pt x="800" y="161"/>
                  <a:pt x="806" y="161"/>
                  <a:pt x="799" y="161"/>
                </a:cubicBezTo>
                <a:cubicBezTo>
                  <a:pt x="799" y="164"/>
                  <a:pt x="799" y="164"/>
                  <a:pt x="799" y="164"/>
                </a:cubicBezTo>
                <a:cubicBezTo>
                  <a:pt x="804" y="170"/>
                  <a:pt x="804" y="152"/>
                  <a:pt x="799" y="170"/>
                </a:cubicBezTo>
                <a:cubicBezTo>
                  <a:pt x="791" y="170"/>
                  <a:pt x="791" y="170"/>
                  <a:pt x="791" y="170"/>
                </a:cubicBezTo>
                <a:cubicBezTo>
                  <a:pt x="788" y="170"/>
                  <a:pt x="788" y="170"/>
                  <a:pt x="788" y="170"/>
                </a:cubicBezTo>
                <a:cubicBezTo>
                  <a:pt x="787" y="173"/>
                  <a:pt x="787" y="173"/>
                  <a:pt x="787" y="173"/>
                </a:cubicBezTo>
                <a:cubicBezTo>
                  <a:pt x="785" y="172"/>
                  <a:pt x="785" y="172"/>
                  <a:pt x="785" y="172"/>
                </a:cubicBezTo>
                <a:cubicBezTo>
                  <a:pt x="783" y="175"/>
                  <a:pt x="783" y="175"/>
                  <a:pt x="783" y="175"/>
                </a:cubicBezTo>
                <a:cubicBezTo>
                  <a:pt x="788" y="180"/>
                  <a:pt x="788" y="180"/>
                  <a:pt x="788" y="180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81"/>
                  <a:pt x="792" y="181"/>
                  <a:pt x="792" y="181"/>
                </a:cubicBezTo>
                <a:cubicBezTo>
                  <a:pt x="789" y="183"/>
                  <a:pt x="789" y="183"/>
                  <a:pt x="789" y="183"/>
                </a:cubicBezTo>
                <a:cubicBezTo>
                  <a:pt x="791" y="185"/>
                  <a:pt x="791" y="185"/>
                  <a:pt x="791" y="185"/>
                </a:cubicBezTo>
                <a:cubicBezTo>
                  <a:pt x="791" y="184"/>
                  <a:pt x="793" y="184"/>
                  <a:pt x="794" y="180"/>
                </a:cubicBezTo>
                <a:cubicBezTo>
                  <a:pt x="795" y="181"/>
                  <a:pt x="795" y="181"/>
                  <a:pt x="795" y="181"/>
                </a:cubicBezTo>
                <a:cubicBezTo>
                  <a:pt x="797" y="181"/>
                  <a:pt x="797" y="181"/>
                  <a:pt x="797" y="181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6" y="172"/>
                  <a:pt x="796" y="172"/>
                  <a:pt x="796" y="172"/>
                </a:cubicBezTo>
                <a:cubicBezTo>
                  <a:pt x="801" y="173"/>
                  <a:pt x="801" y="173"/>
                  <a:pt x="801" y="173"/>
                </a:cubicBezTo>
                <a:cubicBezTo>
                  <a:pt x="798" y="178"/>
                  <a:pt x="798" y="178"/>
                  <a:pt x="798" y="178"/>
                </a:cubicBezTo>
                <a:cubicBezTo>
                  <a:pt x="801" y="177"/>
                  <a:pt x="801" y="177"/>
                  <a:pt x="801" y="177"/>
                </a:cubicBezTo>
                <a:cubicBezTo>
                  <a:pt x="801" y="176"/>
                  <a:pt x="807" y="174"/>
                  <a:pt x="802" y="172"/>
                </a:cubicBezTo>
                <a:cubicBezTo>
                  <a:pt x="809" y="169"/>
                  <a:pt x="809" y="169"/>
                  <a:pt x="809" y="169"/>
                </a:cubicBezTo>
                <a:cubicBezTo>
                  <a:pt x="810" y="169"/>
                  <a:pt x="806" y="170"/>
                  <a:pt x="810" y="170"/>
                </a:cubicBezTo>
                <a:cubicBezTo>
                  <a:pt x="811" y="169"/>
                  <a:pt x="811" y="169"/>
                  <a:pt x="811" y="169"/>
                </a:cubicBezTo>
                <a:cubicBezTo>
                  <a:pt x="808" y="166"/>
                  <a:pt x="808" y="166"/>
                  <a:pt x="808" y="166"/>
                </a:cubicBezTo>
                <a:cubicBezTo>
                  <a:pt x="807" y="168"/>
                  <a:pt x="807" y="168"/>
                  <a:pt x="807" y="168"/>
                </a:cubicBezTo>
                <a:cubicBezTo>
                  <a:pt x="806" y="165"/>
                  <a:pt x="806" y="165"/>
                  <a:pt x="806" y="165"/>
                </a:cubicBezTo>
                <a:cubicBezTo>
                  <a:pt x="811" y="165"/>
                  <a:pt x="811" y="165"/>
                  <a:pt x="81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13" y="164"/>
                  <a:pt x="801" y="172"/>
                  <a:pt x="818" y="165"/>
                </a:cubicBezTo>
                <a:cubicBezTo>
                  <a:pt x="819" y="161"/>
                  <a:pt x="819" y="161"/>
                  <a:pt x="819" y="161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4" y="159"/>
                  <a:pt x="824" y="159"/>
                  <a:pt x="824" y="159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30" y="155"/>
                  <a:pt x="830" y="155"/>
                  <a:pt x="830" y="155"/>
                </a:cubicBezTo>
                <a:cubicBezTo>
                  <a:pt x="832" y="151"/>
                  <a:pt x="832" y="151"/>
                  <a:pt x="832" y="151"/>
                </a:cubicBezTo>
                <a:cubicBezTo>
                  <a:pt x="834" y="150"/>
                  <a:pt x="834" y="150"/>
                  <a:pt x="834" y="150"/>
                </a:cubicBezTo>
                <a:cubicBezTo>
                  <a:pt x="835" y="147"/>
                  <a:pt x="835" y="147"/>
                  <a:pt x="835" y="147"/>
                </a:cubicBezTo>
                <a:cubicBezTo>
                  <a:pt x="836" y="148"/>
                  <a:pt x="836" y="148"/>
                  <a:pt x="836" y="148"/>
                </a:cubicBezTo>
                <a:cubicBezTo>
                  <a:pt x="841" y="144"/>
                  <a:pt x="841" y="144"/>
                  <a:pt x="841" y="144"/>
                </a:cubicBezTo>
                <a:cubicBezTo>
                  <a:pt x="841" y="143"/>
                  <a:pt x="839" y="148"/>
                  <a:pt x="842" y="142"/>
                </a:cubicBezTo>
                <a:cubicBezTo>
                  <a:pt x="844" y="143"/>
                  <a:pt x="844" y="143"/>
                  <a:pt x="844" y="143"/>
                </a:cubicBezTo>
                <a:cubicBezTo>
                  <a:pt x="845" y="138"/>
                  <a:pt x="845" y="138"/>
                  <a:pt x="845" y="138"/>
                </a:cubicBezTo>
                <a:cubicBezTo>
                  <a:pt x="848" y="137"/>
                  <a:pt x="848" y="137"/>
                  <a:pt x="848" y="137"/>
                </a:cubicBezTo>
                <a:cubicBezTo>
                  <a:pt x="850" y="134"/>
                  <a:pt x="850" y="134"/>
                  <a:pt x="850" y="134"/>
                </a:cubicBezTo>
                <a:cubicBezTo>
                  <a:pt x="854" y="133"/>
                  <a:pt x="854" y="133"/>
                  <a:pt x="854" y="133"/>
                </a:cubicBezTo>
                <a:cubicBezTo>
                  <a:pt x="855" y="130"/>
                  <a:pt x="855" y="130"/>
                  <a:pt x="855" y="130"/>
                </a:cubicBezTo>
                <a:cubicBezTo>
                  <a:pt x="859" y="130"/>
                  <a:pt x="859" y="130"/>
                  <a:pt x="859" y="130"/>
                </a:cubicBezTo>
                <a:cubicBezTo>
                  <a:pt x="862" y="127"/>
                  <a:pt x="862" y="127"/>
                  <a:pt x="862" y="127"/>
                </a:cubicBezTo>
                <a:cubicBezTo>
                  <a:pt x="864" y="127"/>
                  <a:pt x="853" y="131"/>
                  <a:pt x="866" y="126"/>
                </a:cubicBezTo>
                <a:cubicBezTo>
                  <a:pt x="866" y="126"/>
                  <a:pt x="868" y="126"/>
                  <a:pt x="865" y="125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71" y="120"/>
                  <a:pt x="871" y="120"/>
                  <a:pt x="871" y="120"/>
                </a:cubicBezTo>
                <a:cubicBezTo>
                  <a:pt x="875" y="116"/>
                  <a:pt x="875" y="116"/>
                  <a:pt x="875" y="116"/>
                </a:cubicBezTo>
                <a:cubicBezTo>
                  <a:pt x="876" y="114"/>
                  <a:pt x="876" y="114"/>
                  <a:pt x="876" y="114"/>
                </a:cubicBezTo>
                <a:cubicBezTo>
                  <a:pt x="882" y="111"/>
                  <a:pt x="882" y="111"/>
                  <a:pt x="882" y="111"/>
                </a:cubicBezTo>
                <a:cubicBezTo>
                  <a:pt x="884" y="107"/>
                  <a:pt x="884" y="107"/>
                  <a:pt x="884" y="107"/>
                </a:cubicBezTo>
                <a:cubicBezTo>
                  <a:pt x="891" y="103"/>
                  <a:pt x="891" y="103"/>
                  <a:pt x="891" y="103"/>
                </a:cubicBezTo>
                <a:cubicBezTo>
                  <a:pt x="891" y="100"/>
                  <a:pt x="891" y="100"/>
                  <a:pt x="891" y="100"/>
                </a:cubicBezTo>
                <a:cubicBezTo>
                  <a:pt x="894" y="100"/>
                  <a:pt x="894" y="100"/>
                  <a:pt x="894" y="100"/>
                </a:cubicBezTo>
                <a:cubicBezTo>
                  <a:pt x="898" y="96"/>
                  <a:pt x="898" y="96"/>
                  <a:pt x="898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900" y="96"/>
                  <a:pt x="900" y="96"/>
                  <a:pt x="900" y="96"/>
                </a:cubicBezTo>
                <a:cubicBezTo>
                  <a:pt x="900" y="94"/>
                  <a:pt x="900" y="94"/>
                  <a:pt x="900" y="94"/>
                </a:cubicBezTo>
                <a:cubicBezTo>
                  <a:pt x="901" y="94"/>
                  <a:pt x="901" y="94"/>
                  <a:pt x="901" y="94"/>
                </a:cubicBezTo>
                <a:cubicBezTo>
                  <a:pt x="901" y="95"/>
                  <a:pt x="902" y="93"/>
                  <a:pt x="901" y="95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8" y="90"/>
                  <a:pt x="908" y="90"/>
                  <a:pt x="908" y="90"/>
                </a:cubicBezTo>
                <a:cubicBezTo>
                  <a:pt x="910" y="90"/>
                  <a:pt x="910" y="90"/>
                  <a:pt x="910" y="90"/>
                </a:cubicBezTo>
                <a:cubicBezTo>
                  <a:pt x="910" y="94"/>
                  <a:pt x="914" y="86"/>
                  <a:pt x="910" y="94"/>
                </a:cubicBezTo>
                <a:cubicBezTo>
                  <a:pt x="913" y="98"/>
                  <a:pt x="913" y="98"/>
                  <a:pt x="913" y="98"/>
                </a:cubicBezTo>
                <a:cubicBezTo>
                  <a:pt x="912" y="98"/>
                  <a:pt x="912" y="98"/>
                  <a:pt x="912" y="98"/>
                </a:cubicBezTo>
                <a:cubicBezTo>
                  <a:pt x="912" y="100"/>
                  <a:pt x="912" y="100"/>
                  <a:pt x="912" y="100"/>
                </a:cubicBezTo>
                <a:cubicBezTo>
                  <a:pt x="908" y="99"/>
                  <a:pt x="908" y="99"/>
                  <a:pt x="908" y="99"/>
                </a:cubicBezTo>
                <a:cubicBezTo>
                  <a:pt x="902" y="104"/>
                  <a:pt x="902" y="104"/>
                  <a:pt x="902" y="104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5"/>
                  <a:pt x="899" y="105"/>
                  <a:pt x="899" y="105"/>
                </a:cubicBezTo>
                <a:cubicBezTo>
                  <a:pt x="898" y="105"/>
                  <a:pt x="896" y="104"/>
                  <a:pt x="895" y="105"/>
                </a:cubicBezTo>
                <a:cubicBezTo>
                  <a:pt x="899" y="108"/>
                  <a:pt x="899" y="108"/>
                  <a:pt x="899" y="108"/>
                </a:cubicBezTo>
                <a:cubicBezTo>
                  <a:pt x="903" y="105"/>
                  <a:pt x="903" y="105"/>
                  <a:pt x="903" y="105"/>
                </a:cubicBezTo>
                <a:cubicBezTo>
                  <a:pt x="909" y="109"/>
                  <a:pt x="890" y="102"/>
                  <a:pt x="911" y="109"/>
                </a:cubicBezTo>
                <a:cubicBezTo>
                  <a:pt x="913" y="104"/>
                  <a:pt x="913" y="104"/>
                  <a:pt x="913" y="104"/>
                </a:cubicBezTo>
                <a:cubicBezTo>
                  <a:pt x="915" y="109"/>
                  <a:pt x="915" y="109"/>
                  <a:pt x="915" y="109"/>
                </a:cubicBezTo>
                <a:cubicBezTo>
                  <a:pt x="913" y="114"/>
                  <a:pt x="913" y="108"/>
                  <a:pt x="903" y="112"/>
                </a:cubicBezTo>
                <a:cubicBezTo>
                  <a:pt x="892" y="121"/>
                  <a:pt x="892" y="121"/>
                  <a:pt x="892" y="121"/>
                </a:cubicBezTo>
                <a:cubicBezTo>
                  <a:pt x="890" y="123"/>
                  <a:pt x="890" y="123"/>
                  <a:pt x="890" y="123"/>
                </a:cubicBezTo>
                <a:cubicBezTo>
                  <a:pt x="886" y="126"/>
                  <a:pt x="886" y="126"/>
                  <a:pt x="886" y="126"/>
                </a:cubicBezTo>
                <a:cubicBezTo>
                  <a:pt x="885" y="129"/>
                  <a:pt x="885" y="129"/>
                  <a:pt x="885" y="129"/>
                </a:cubicBezTo>
                <a:cubicBezTo>
                  <a:pt x="879" y="132"/>
                  <a:pt x="879" y="132"/>
                  <a:pt x="879" y="132"/>
                </a:cubicBezTo>
                <a:cubicBezTo>
                  <a:pt x="877" y="137"/>
                  <a:pt x="877" y="137"/>
                  <a:pt x="877" y="137"/>
                </a:cubicBezTo>
                <a:cubicBezTo>
                  <a:pt x="869" y="141"/>
                  <a:pt x="869" y="141"/>
                  <a:pt x="869" y="141"/>
                </a:cubicBezTo>
                <a:cubicBezTo>
                  <a:pt x="868" y="144"/>
                  <a:pt x="868" y="144"/>
                  <a:pt x="868" y="144"/>
                </a:cubicBezTo>
                <a:cubicBezTo>
                  <a:pt x="867" y="143"/>
                  <a:pt x="867" y="143"/>
                  <a:pt x="867" y="143"/>
                </a:cubicBezTo>
                <a:cubicBezTo>
                  <a:pt x="857" y="151"/>
                  <a:pt x="857" y="151"/>
                  <a:pt x="857" y="151"/>
                </a:cubicBezTo>
                <a:cubicBezTo>
                  <a:pt x="855" y="151"/>
                  <a:pt x="855" y="151"/>
                  <a:pt x="855" y="151"/>
                </a:cubicBezTo>
                <a:cubicBezTo>
                  <a:pt x="855" y="153"/>
                  <a:pt x="855" y="153"/>
                  <a:pt x="855" y="153"/>
                </a:cubicBezTo>
                <a:cubicBezTo>
                  <a:pt x="854" y="154"/>
                  <a:pt x="849" y="156"/>
                  <a:pt x="851" y="157"/>
                </a:cubicBezTo>
                <a:cubicBezTo>
                  <a:pt x="843" y="162"/>
                  <a:pt x="843" y="162"/>
                  <a:pt x="843" y="162"/>
                </a:cubicBezTo>
                <a:cubicBezTo>
                  <a:pt x="840" y="165"/>
                  <a:pt x="839" y="165"/>
                  <a:pt x="836" y="170"/>
                </a:cubicBezTo>
                <a:cubicBezTo>
                  <a:pt x="841" y="170"/>
                  <a:pt x="841" y="170"/>
                  <a:pt x="841" y="170"/>
                </a:cubicBezTo>
                <a:cubicBezTo>
                  <a:pt x="849" y="165"/>
                  <a:pt x="849" y="165"/>
                  <a:pt x="849" y="165"/>
                </a:cubicBezTo>
                <a:cubicBezTo>
                  <a:pt x="852" y="164"/>
                  <a:pt x="849" y="175"/>
                  <a:pt x="851" y="161"/>
                </a:cubicBezTo>
                <a:cubicBezTo>
                  <a:pt x="853" y="163"/>
                  <a:pt x="853" y="163"/>
                  <a:pt x="853" y="163"/>
                </a:cubicBezTo>
                <a:cubicBezTo>
                  <a:pt x="849" y="169"/>
                  <a:pt x="849" y="169"/>
                  <a:pt x="849" y="169"/>
                </a:cubicBezTo>
                <a:cubicBezTo>
                  <a:pt x="845" y="170"/>
                  <a:pt x="845" y="170"/>
                  <a:pt x="845" y="170"/>
                </a:cubicBezTo>
                <a:cubicBezTo>
                  <a:pt x="844" y="177"/>
                  <a:pt x="844" y="177"/>
                  <a:pt x="844" y="177"/>
                </a:cubicBezTo>
                <a:cubicBezTo>
                  <a:pt x="840" y="178"/>
                  <a:pt x="840" y="178"/>
                  <a:pt x="840" y="17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7" y="199"/>
                  <a:pt x="817" y="199"/>
                  <a:pt x="817" y="199"/>
                </a:cubicBezTo>
                <a:cubicBezTo>
                  <a:pt x="817" y="200"/>
                  <a:pt x="817" y="200"/>
                  <a:pt x="817" y="200"/>
                </a:cubicBezTo>
                <a:cubicBezTo>
                  <a:pt x="818" y="201"/>
                  <a:pt x="818" y="201"/>
                  <a:pt x="818" y="201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28" y="193"/>
                  <a:pt x="828" y="193"/>
                  <a:pt x="828" y="193"/>
                </a:cubicBezTo>
                <a:cubicBezTo>
                  <a:pt x="834" y="189"/>
                  <a:pt x="834" y="189"/>
                  <a:pt x="834" y="189"/>
                </a:cubicBezTo>
                <a:cubicBezTo>
                  <a:pt x="837" y="185"/>
                  <a:pt x="837" y="185"/>
                  <a:pt x="837" y="185"/>
                </a:cubicBezTo>
                <a:cubicBezTo>
                  <a:pt x="838" y="185"/>
                  <a:pt x="840" y="184"/>
                  <a:pt x="841" y="185"/>
                </a:cubicBezTo>
                <a:cubicBezTo>
                  <a:pt x="837" y="189"/>
                  <a:pt x="837" y="189"/>
                  <a:pt x="837" y="189"/>
                </a:cubicBezTo>
                <a:cubicBezTo>
                  <a:pt x="837" y="189"/>
                  <a:pt x="833" y="187"/>
                  <a:pt x="835" y="191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1" y="202"/>
                  <a:pt x="821" y="202"/>
                  <a:pt x="821" y="202"/>
                </a:cubicBezTo>
                <a:cubicBezTo>
                  <a:pt x="820" y="203"/>
                  <a:pt x="828" y="195"/>
                  <a:pt x="820" y="206"/>
                </a:cubicBezTo>
                <a:cubicBezTo>
                  <a:pt x="817" y="204"/>
                  <a:pt x="817" y="204"/>
                  <a:pt x="817" y="204"/>
                </a:cubicBezTo>
                <a:cubicBezTo>
                  <a:pt x="813" y="206"/>
                  <a:pt x="813" y="206"/>
                  <a:pt x="813" y="206"/>
                </a:cubicBezTo>
                <a:cubicBezTo>
                  <a:pt x="814" y="208"/>
                  <a:pt x="814" y="208"/>
                  <a:pt x="814" y="208"/>
                </a:cubicBezTo>
                <a:cubicBezTo>
                  <a:pt x="808" y="211"/>
                  <a:pt x="808" y="211"/>
                  <a:pt x="808" y="211"/>
                </a:cubicBezTo>
                <a:cubicBezTo>
                  <a:pt x="811" y="213"/>
                  <a:pt x="815" y="204"/>
                  <a:pt x="803" y="211"/>
                </a:cubicBezTo>
                <a:cubicBezTo>
                  <a:pt x="802" y="215"/>
                  <a:pt x="802" y="215"/>
                  <a:pt x="802" y="215"/>
                </a:cubicBezTo>
                <a:cubicBezTo>
                  <a:pt x="795" y="219"/>
                  <a:pt x="795" y="219"/>
                  <a:pt x="795" y="219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42" y="258"/>
                  <a:pt x="742" y="258"/>
                  <a:pt x="742" y="258"/>
                </a:cubicBezTo>
                <a:cubicBezTo>
                  <a:pt x="737" y="260"/>
                  <a:pt x="737" y="260"/>
                  <a:pt x="737" y="260"/>
                </a:cubicBezTo>
                <a:cubicBezTo>
                  <a:pt x="729" y="265"/>
                  <a:pt x="729" y="265"/>
                  <a:pt x="729" y="265"/>
                </a:cubicBezTo>
                <a:cubicBezTo>
                  <a:pt x="729" y="263"/>
                  <a:pt x="739" y="261"/>
                  <a:pt x="725" y="267"/>
                </a:cubicBezTo>
                <a:cubicBezTo>
                  <a:pt x="722" y="270"/>
                  <a:pt x="722" y="270"/>
                  <a:pt x="722" y="270"/>
                </a:cubicBezTo>
                <a:cubicBezTo>
                  <a:pt x="725" y="271"/>
                  <a:pt x="725" y="271"/>
                  <a:pt x="725" y="271"/>
                </a:cubicBezTo>
                <a:cubicBezTo>
                  <a:pt x="723" y="269"/>
                  <a:pt x="724" y="272"/>
                  <a:pt x="721" y="273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14" y="277"/>
                  <a:pt x="714" y="277"/>
                  <a:pt x="714" y="277"/>
                </a:cubicBezTo>
                <a:cubicBezTo>
                  <a:pt x="712" y="278"/>
                  <a:pt x="713" y="273"/>
                  <a:pt x="709" y="281"/>
                </a:cubicBezTo>
                <a:cubicBezTo>
                  <a:pt x="710" y="283"/>
                  <a:pt x="710" y="283"/>
                  <a:pt x="710" y="283"/>
                </a:cubicBezTo>
                <a:cubicBezTo>
                  <a:pt x="706" y="286"/>
                  <a:pt x="706" y="286"/>
                  <a:pt x="706" y="286"/>
                </a:cubicBezTo>
                <a:cubicBezTo>
                  <a:pt x="707" y="281"/>
                  <a:pt x="707" y="281"/>
                  <a:pt x="707" y="281"/>
                </a:cubicBezTo>
                <a:cubicBezTo>
                  <a:pt x="705" y="282"/>
                  <a:pt x="705" y="282"/>
                  <a:pt x="705" y="282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704" y="289"/>
                  <a:pt x="704" y="289"/>
                  <a:pt x="704" y="289"/>
                </a:cubicBezTo>
                <a:cubicBezTo>
                  <a:pt x="700" y="291"/>
                  <a:pt x="700" y="291"/>
                  <a:pt x="700" y="291"/>
                </a:cubicBezTo>
                <a:cubicBezTo>
                  <a:pt x="697" y="292"/>
                  <a:pt x="697" y="292"/>
                  <a:pt x="697" y="292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0" y="304"/>
                  <a:pt x="680" y="304"/>
                  <a:pt x="680" y="304"/>
                </a:cubicBezTo>
                <a:cubicBezTo>
                  <a:pt x="685" y="303"/>
                  <a:pt x="685" y="303"/>
                  <a:pt x="685" y="303"/>
                </a:cubicBezTo>
                <a:cubicBezTo>
                  <a:pt x="696" y="297"/>
                  <a:pt x="696" y="297"/>
                  <a:pt x="696" y="297"/>
                </a:cubicBezTo>
                <a:cubicBezTo>
                  <a:pt x="697" y="295"/>
                  <a:pt x="697" y="295"/>
                  <a:pt x="697" y="295"/>
                </a:cubicBezTo>
                <a:cubicBezTo>
                  <a:pt x="703" y="292"/>
                  <a:pt x="703" y="292"/>
                  <a:pt x="703" y="292"/>
                </a:cubicBezTo>
                <a:cubicBezTo>
                  <a:pt x="708" y="292"/>
                  <a:pt x="708" y="292"/>
                  <a:pt x="708" y="292"/>
                </a:cubicBezTo>
                <a:cubicBezTo>
                  <a:pt x="715" y="287"/>
                  <a:pt x="715" y="287"/>
                  <a:pt x="715" y="287"/>
                </a:cubicBezTo>
                <a:cubicBezTo>
                  <a:pt x="719" y="287"/>
                  <a:pt x="719" y="287"/>
                  <a:pt x="719" y="287"/>
                </a:cubicBezTo>
                <a:cubicBezTo>
                  <a:pt x="720" y="283"/>
                  <a:pt x="720" y="283"/>
                  <a:pt x="720" y="283"/>
                </a:cubicBezTo>
                <a:cubicBezTo>
                  <a:pt x="728" y="280"/>
                  <a:pt x="728" y="280"/>
                  <a:pt x="728" y="280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2" y="276"/>
                  <a:pt x="726" y="281"/>
                  <a:pt x="733" y="275"/>
                </a:cubicBezTo>
                <a:cubicBezTo>
                  <a:pt x="736" y="277"/>
                  <a:pt x="736" y="277"/>
                  <a:pt x="736" y="277"/>
                </a:cubicBezTo>
                <a:cubicBezTo>
                  <a:pt x="738" y="275"/>
                  <a:pt x="738" y="275"/>
                  <a:pt x="738" y="275"/>
                </a:cubicBezTo>
                <a:cubicBezTo>
                  <a:pt x="735" y="274"/>
                  <a:pt x="735" y="274"/>
                  <a:pt x="735" y="274"/>
                </a:cubicBezTo>
                <a:cubicBezTo>
                  <a:pt x="737" y="272"/>
                  <a:pt x="737" y="272"/>
                  <a:pt x="737" y="272"/>
                </a:cubicBezTo>
                <a:cubicBezTo>
                  <a:pt x="738" y="274"/>
                  <a:pt x="738" y="274"/>
                  <a:pt x="738" y="274"/>
                </a:cubicBezTo>
                <a:cubicBezTo>
                  <a:pt x="743" y="272"/>
                  <a:pt x="743" y="272"/>
                  <a:pt x="743" y="272"/>
                </a:cubicBezTo>
                <a:cubicBezTo>
                  <a:pt x="746" y="268"/>
                  <a:pt x="746" y="268"/>
                  <a:pt x="746" y="268"/>
                </a:cubicBezTo>
                <a:cubicBezTo>
                  <a:pt x="749" y="268"/>
                  <a:pt x="749" y="268"/>
                  <a:pt x="749" y="268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6" y="263"/>
                  <a:pt x="756" y="263"/>
                  <a:pt x="756" y="263"/>
                </a:cubicBezTo>
                <a:cubicBezTo>
                  <a:pt x="757" y="260"/>
                  <a:pt x="757" y="260"/>
                  <a:pt x="757" y="260"/>
                </a:cubicBezTo>
                <a:cubicBezTo>
                  <a:pt x="765" y="257"/>
                  <a:pt x="765" y="257"/>
                  <a:pt x="765" y="257"/>
                </a:cubicBezTo>
                <a:cubicBezTo>
                  <a:pt x="771" y="252"/>
                  <a:pt x="771" y="252"/>
                  <a:pt x="771" y="252"/>
                </a:cubicBezTo>
                <a:cubicBezTo>
                  <a:pt x="771" y="251"/>
                  <a:pt x="762" y="260"/>
                  <a:pt x="775" y="250"/>
                </a:cubicBezTo>
                <a:cubicBezTo>
                  <a:pt x="774" y="253"/>
                  <a:pt x="774" y="253"/>
                  <a:pt x="774" y="253"/>
                </a:cubicBezTo>
                <a:cubicBezTo>
                  <a:pt x="775" y="254"/>
                  <a:pt x="775" y="254"/>
                  <a:pt x="775" y="254"/>
                </a:cubicBezTo>
                <a:cubicBezTo>
                  <a:pt x="776" y="252"/>
                  <a:pt x="776" y="252"/>
                  <a:pt x="776" y="252"/>
                </a:cubicBezTo>
                <a:cubicBezTo>
                  <a:pt x="781" y="254"/>
                  <a:pt x="781" y="254"/>
                  <a:pt x="781" y="254"/>
                </a:cubicBezTo>
                <a:cubicBezTo>
                  <a:pt x="781" y="250"/>
                  <a:pt x="781" y="250"/>
                  <a:pt x="781" y="250"/>
                </a:cubicBezTo>
                <a:cubicBezTo>
                  <a:pt x="779" y="248"/>
                  <a:pt x="779" y="248"/>
                  <a:pt x="779" y="248"/>
                </a:cubicBezTo>
                <a:cubicBezTo>
                  <a:pt x="779" y="247"/>
                  <a:pt x="771" y="254"/>
                  <a:pt x="781" y="246"/>
                </a:cubicBezTo>
                <a:cubicBezTo>
                  <a:pt x="791" y="238"/>
                  <a:pt x="791" y="238"/>
                  <a:pt x="791" y="238"/>
                </a:cubicBezTo>
                <a:cubicBezTo>
                  <a:pt x="795" y="237"/>
                  <a:pt x="795" y="237"/>
                  <a:pt x="795" y="237"/>
                </a:cubicBezTo>
                <a:cubicBezTo>
                  <a:pt x="798" y="233"/>
                  <a:pt x="798" y="233"/>
                  <a:pt x="798" y="233"/>
                </a:cubicBezTo>
                <a:cubicBezTo>
                  <a:pt x="801" y="233"/>
                  <a:pt x="801" y="233"/>
                  <a:pt x="801" y="233"/>
                </a:cubicBezTo>
                <a:cubicBezTo>
                  <a:pt x="801" y="231"/>
                  <a:pt x="801" y="231"/>
                  <a:pt x="801" y="231"/>
                </a:cubicBezTo>
                <a:cubicBezTo>
                  <a:pt x="802" y="226"/>
                  <a:pt x="808" y="235"/>
                  <a:pt x="808" y="227"/>
                </a:cubicBezTo>
                <a:cubicBezTo>
                  <a:pt x="809" y="224"/>
                  <a:pt x="809" y="224"/>
                  <a:pt x="809" y="224"/>
                </a:cubicBezTo>
                <a:cubicBezTo>
                  <a:pt x="812" y="224"/>
                  <a:pt x="812" y="224"/>
                  <a:pt x="812" y="224"/>
                </a:cubicBezTo>
                <a:cubicBezTo>
                  <a:pt x="811" y="225"/>
                  <a:pt x="811" y="225"/>
                  <a:pt x="811" y="225"/>
                </a:cubicBezTo>
                <a:cubicBezTo>
                  <a:pt x="812" y="225"/>
                  <a:pt x="810" y="222"/>
                  <a:pt x="812" y="226"/>
                </a:cubicBezTo>
                <a:cubicBezTo>
                  <a:pt x="814" y="224"/>
                  <a:pt x="814" y="224"/>
                  <a:pt x="814" y="224"/>
                </a:cubicBezTo>
                <a:cubicBezTo>
                  <a:pt x="813" y="223"/>
                  <a:pt x="813" y="223"/>
                  <a:pt x="813" y="223"/>
                </a:cubicBezTo>
                <a:cubicBezTo>
                  <a:pt x="821" y="216"/>
                  <a:pt x="821" y="216"/>
                  <a:pt x="821" y="216"/>
                </a:cubicBezTo>
                <a:cubicBezTo>
                  <a:pt x="824" y="215"/>
                  <a:pt x="824" y="215"/>
                  <a:pt x="824" y="215"/>
                </a:cubicBezTo>
                <a:cubicBezTo>
                  <a:pt x="826" y="212"/>
                  <a:pt x="826" y="212"/>
                  <a:pt x="826" y="212"/>
                </a:cubicBezTo>
                <a:cubicBezTo>
                  <a:pt x="828" y="213"/>
                  <a:pt x="831" y="208"/>
                  <a:pt x="833" y="212"/>
                </a:cubicBezTo>
                <a:cubicBezTo>
                  <a:pt x="833" y="206"/>
                  <a:pt x="833" y="206"/>
                  <a:pt x="833" y="206"/>
                </a:cubicBezTo>
                <a:cubicBezTo>
                  <a:pt x="834" y="203"/>
                  <a:pt x="835" y="211"/>
                  <a:pt x="839" y="203"/>
                </a:cubicBezTo>
                <a:cubicBezTo>
                  <a:pt x="841" y="203"/>
                  <a:pt x="841" y="203"/>
                  <a:pt x="841" y="203"/>
                </a:cubicBezTo>
                <a:cubicBezTo>
                  <a:pt x="841" y="204"/>
                  <a:pt x="841" y="204"/>
                  <a:pt x="841" y="204"/>
                </a:cubicBezTo>
                <a:cubicBezTo>
                  <a:pt x="843" y="203"/>
                  <a:pt x="843" y="203"/>
                  <a:pt x="843" y="203"/>
                </a:cubicBezTo>
                <a:cubicBezTo>
                  <a:pt x="841" y="201"/>
                  <a:pt x="841" y="201"/>
                  <a:pt x="841" y="201"/>
                </a:cubicBezTo>
                <a:cubicBezTo>
                  <a:pt x="841" y="199"/>
                  <a:pt x="841" y="199"/>
                  <a:pt x="841" y="199"/>
                </a:cubicBezTo>
                <a:cubicBezTo>
                  <a:pt x="846" y="198"/>
                  <a:pt x="846" y="198"/>
                  <a:pt x="846" y="198"/>
                </a:cubicBezTo>
                <a:cubicBezTo>
                  <a:pt x="846" y="196"/>
                  <a:pt x="846" y="196"/>
                  <a:pt x="846" y="196"/>
                </a:cubicBezTo>
                <a:cubicBezTo>
                  <a:pt x="851" y="198"/>
                  <a:pt x="851" y="198"/>
                  <a:pt x="851" y="198"/>
                </a:cubicBezTo>
                <a:cubicBezTo>
                  <a:pt x="852" y="197"/>
                  <a:pt x="848" y="201"/>
                  <a:pt x="853" y="197"/>
                </a:cubicBezTo>
                <a:cubicBezTo>
                  <a:pt x="850" y="194"/>
                  <a:pt x="850" y="194"/>
                  <a:pt x="850" y="194"/>
                </a:cubicBezTo>
                <a:cubicBezTo>
                  <a:pt x="859" y="189"/>
                  <a:pt x="859" y="189"/>
                  <a:pt x="859" y="189"/>
                </a:cubicBezTo>
                <a:cubicBezTo>
                  <a:pt x="859" y="185"/>
                  <a:pt x="859" y="185"/>
                  <a:pt x="859" y="185"/>
                </a:cubicBezTo>
                <a:cubicBezTo>
                  <a:pt x="865" y="183"/>
                  <a:pt x="865" y="183"/>
                  <a:pt x="865" y="183"/>
                </a:cubicBezTo>
                <a:cubicBezTo>
                  <a:pt x="866" y="180"/>
                  <a:pt x="866" y="180"/>
                  <a:pt x="866" y="180"/>
                </a:cubicBezTo>
                <a:cubicBezTo>
                  <a:pt x="872" y="177"/>
                  <a:pt x="872" y="177"/>
                  <a:pt x="872" y="177"/>
                </a:cubicBezTo>
                <a:cubicBezTo>
                  <a:pt x="879" y="178"/>
                  <a:pt x="879" y="178"/>
                  <a:pt x="879" y="178"/>
                </a:cubicBezTo>
                <a:cubicBezTo>
                  <a:pt x="880" y="178"/>
                  <a:pt x="880" y="178"/>
                  <a:pt x="880" y="178"/>
                </a:cubicBezTo>
                <a:cubicBezTo>
                  <a:pt x="879" y="181"/>
                  <a:pt x="879" y="181"/>
                  <a:pt x="879" y="181"/>
                </a:cubicBezTo>
                <a:cubicBezTo>
                  <a:pt x="875" y="180"/>
                  <a:pt x="875" y="180"/>
                  <a:pt x="875" y="180"/>
                </a:cubicBezTo>
                <a:cubicBezTo>
                  <a:pt x="872" y="182"/>
                  <a:pt x="872" y="182"/>
                  <a:pt x="872" y="182"/>
                </a:cubicBezTo>
                <a:cubicBezTo>
                  <a:pt x="874" y="188"/>
                  <a:pt x="871" y="180"/>
                  <a:pt x="879" y="183"/>
                </a:cubicBezTo>
                <a:cubicBezTo>
                  <a:pt x="879" y="184"/>
                  <a:pt x="879" y="184"/>
                  <a:pt x="879" y="184"/>
                </a:cubicBezTo>
                <a:cubicBezTo>
                  <a:pt x="880" y="185"/>
                  <a:pt x="880" y="185"/>
                  <a:pt x="880" y="185"/>
                </a:cubicBezTo>
                <a:cubicBezTo>
                  <a:pt x="881" y="185"/>
                  <a:pt x="887" y="190"/>
                  <a:pt x="882" y="182"/>
                </a:cubicBezTo>
                <a:cubicBezTo>
                  <a:pt x="887" y="182"/>
                  <a:pt x="887" y="182"/>
                  <a:pt x="887" y="182"/>
                </a:cubicBezTo>
                <a:cubicBezTo>
                  <a:pt x="885" y="183"/>
                  <a:pt x="885" y="183"/>
                  <a:pt x="885" y="183"/>
                </a:cubicBezTo>
                <a:cubicBezTo>
                  <a:pt x="884" y="187"/>
                  <a:pt x="884" y="187"/>
                  <a:pt x="884" y="187"/>
                </a:cubicBezTo>
                <a:cubicBezTo>
                  <a:pt x="883" y="187"/>
                  <a:pt x="886" y="188"/>
                  <a:pt x="882" y="187"/>
                </a:cubicBezTo>
                <a:cubicBezTo>
                  <a:pt x="881" y="188"/>
                  <a:pt x="881" y="188"/>
                  <a:pt x="881" y="188"/>
                </a:cubicBezTo>
                <a:cubicBezTo>
                  <a:pt x="882" y="191"/>
                  <a:pt x="882" y="191"/>
                  <a:pt x="882" y="191"/>
                </a:cubicBezTo>
                <a:cubicBezTo>
                  <a:pt x="882" y="194"/>
                  <a:pt x="882" y="194"/>
                  <a:pt x="882" y="194"/>
                </a:cubicBezTo>
                <a:cubicBezTo>
                  <a:pt x="881" y="194"/>
                  <a:pt x="881" y="194"/>
                  <a:pt x="881" y="194"/>
                </a:cubicBezTo>
                <a:cubicBezTo>
                  <a:pt x="881" y="197"/>
                  <a:pt x="881" y="197"/>
                  <a:pt x="881" y="197"/>
                </a:cubicBezTo>
                <a:cubicBezTo>
                  <a:pt x="883" y="199"/>
                  <a:pt x="883" y="199"/>
                  <a:pt x="883" y="199"/>
                </a:cubicBezTo>
                <a:cubicBezTo>
                  <a:pt x="886" y="193"/>
                  <a:pt x="886" y="193"/>
                  <a:pt x="886" y="193"/>
                </a:cubicBezTo>
                <a:cubicBezTo>
                  <a:pt x="891" y="195"/>
                  <a:pt x="891" y="195"/>
                  <a:pt x="891" y="195"/>
                </a:cubicBezTo>
                <a:cubicBezTo>
                  <a:pt x="889" y="198"/>
                  <a:pt x="889" y="198"/>
                  <a:pt x="889" y="198"/>
                </a:cubicBezTo>
                <a:cubicBezTo>
                  <a:pt x="884" y="198"/>
                  <a:pt x="884" y="198"/>
                  <a:pt x="884" y="198"/>
                </a:cubicBezTo>
                <a:cubicBezTo>
                  <a:pt x="884" y="199"/>
                  <a:pt x="887" y="195"/>
                  <a:pt x="884" y="200"/>
                </a:cubicBezTo>
                <a:cubicBezTo>
                  <a:pt x="882" y="198"/>
                  <a:pt x="882" y="198"/>
                  <a:pt x="882" y="198"/>
                </a:cubicBezTo>
                <a:cubicBezTo>
                  <a:pt x="876" y="201"/>
                  <a:pt x="876" y="201"/>
                  <a:pt x="876" y="201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73" y="205"/>
                  <a:pt x="873" y="205"/>
                  <a:pt x="873" y="205"/>
                </a:cubicBezTo>
                <a:cubicBezTo>
                  <a:pt x="869" y="206"/>
                  <a:pt x="869" y="206"/>
                  <a:pt x="869" y="206"/>
                </a:cubicBezTo>
                <a:cubicBezTo>
                  <a:pt x="867" y="208"/>
                  <a:pt x="867" y="208"/>
                  <a:pt x="867" y="208"/>
                </a:cubicBezTo>
                <a:cubicBezTo>
                  <a:pt x="861" y="209"/>
                  <a:pt x="861" y="209"/>
                  <a:pt x="861" y="209"/>
                </a:cubicBezTo>
                <a:cubicBezTo>
                  <a:pt x="861" y="211"/>
                  <a:pt x="861" y="211"/>
                  <a:pt x="861" y="211"/>
                </a:cubicBezTo>
                <a:cubicBezTo>
                  <a:pt x="852" y="216"/>
                  <a:pt x="852" y="216"/>
                  <a:pt x="852" y="216"/>
                </a:cubicBezTo>
                <a:cubicBezTo>
                  <a:pt x="854" y="212"/>
                  <a:pt x="854" y="212"/>
                  <a:pt x="854" y="212"/>
                </a:cubicBezTo>
                <a:cubicBezTo>
                  <a:pt x="855" y="212"/>
                  <a:pt x="854" y="215"/>
                  <a:pt x="851" y="213"/>
                </a:cubicBezTo>
                <a:cubicBezTo>
                  <a:pt x="851" y="212"/>
                  <a:pt x="858" y="218"/>
                  <a:pt x="851" y="210"/>
                </a:cubicBezTo>
                <a:cubicBezTo>
                  <a:pt x="846" y="212"/>
                  <a:pt x="846" y="212"/>
                  <a:pt x="846" y="212"/>
                </a:cubicBezTo>
                <a:cubicBezTo>
                  <a:pt x="845" y="213"/>
                  <a:pt x="845" y="213"/>
                  <a:pt x="845" y="213"/>
                </a:cubicBezTo>
                <a:cubicBezTo>
                  <a:pt x="851" y="214"/>
                  <a:pt x="851" y="214"/>
                  <a:pt x="851" y="214"/>
                </a:cubicBezTo>
                <a:cubicBezTo>
                  <a:pt x="847" y="219"/>
                  <a:pt x="847" y="219"/>
                  <a:pt x="847" y="219"/>
                </a:cubicBezTo>
                <a:cubicBezTo>
                  <a:pt x="847" y="221"/>
                  <a:pt x="847" y="221"/>
                  <a:pt x="847" y="221"/>
                </a:cubicBezTo>
                <a:cubicBezTo>
                  <a:pt x="851" y="220"/>
                  <a:pt x="851" y="220"/>
                  <a:pt x="851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44" y="224"/>
                  <a:pt x="844" y="224"/>
                  <a:pt x="844" y="224"/>
                </a:cubicBezTo>
                <a:cubicBezTo>
                  <a:pt x="839" y="222"/>
                  <a:pt x="839" y="222"/>
                  <a:pt x="839" y="222"/>
                </a:cubicBezTo>
                <a:cubicBezTo>
                  <a:pt x="841" y="220"/>
                  <a:pt x="841" y="220"/>
                  <a:pt x="841" y="220"/>
                </a:cubicBezTo>
                <a:cubicBezTo>
                  <a:pt x="843" y="218"/>
                  <a:pt x="843" y="218"/>
                  <a:pt x="843" y="218"/>
                </a:cubicBezTo>
                <a:cubicBezTo>
                  <a:pt x="841" y="218"/>
                  <a:pt x="841" y="218"/>
                  <a:pt x="841" y="218"/>
                </a:cubicBezTo>
                <a:cubicBezTo>
                  <a:pt x="831" y="225"/>
                  <a:pt x="831" y="225"/>
                  <a:pt x="831" y="225"/>
                </a:cubicBezTo>
                <a:cubicBezTo>
                  <a:pt x="829" y="225"/>
                  <a:pt x="842" y="223"/>
                  <a:pt x="827" y="227"/>
                </a:cubicBezTo>
                <a:cubicBezTo>
                  <a:pt x="821" y="234"/>
                  <a:pt x="821" y="234"/>
                  <a:pt x="821" y="234"/>
                </a:cubicBezTo>
                <a:cubicBezTo>
                  <a:pt x="808" y="242"/>
                  <a:pt x="808" y="242"/>
                  <a:pt x="808" y="242"/>
                </a:cubicBezTo>
                <a:cubicBezTo>
                  <a:pt x="807" y="243"/>
                  <a:pt x="807" y="243"/>
                  <a:pt x="807" y="243"/>
                </a:cubicBezTo>
                <a:cubicBezTo>
                  <a:pt x="808" y="242"/>
                  <a:pt x="808" y="244"/>
                  <a:pt x="809" y="243"/>
                </a:cubicBezTo>
                <a:cubicBezTo>
                  <a:pt x="793" y="254"/>
                  <a:pt x="793" y="254"/>
                  <a:pt x="793" y="254"/>
                </a:cubicBezTo>
                <a:cubicBezTo>
                  <a:pt x="791" y="255"/>
                  <a:pt x="791" y="255"/>
                  <a:pt x="791" y="255"/>
                </a:cubicBezTo>
                <a:cubicBezTo>
                  <a:pt x="792" y="259"/>
                  <a:pt x="792" y="259"/>
                  <a:pt x="792" y="259"/>
                </a:cubicBezTo>
                <a:cubicBezTo>
                  <a:pt x="793" y="259"/>
                  <a:pt x="787" y="261"/>
                  <a:pt x="793" y="258"/>
                </a:cubicBezTo>
                <a:cubicBezTo>
                  <a:pt x="793" y="256"/>
                  <a:pt x="793" y="256"/>
                  <a:pt x="793" y="256"/>
                </a:cubicBezTo>
                <a:cubicBezTo>
                  <a:pt x="793" y="255"/>
                  <a:pt x="786" y="262"/>
                  <a:pt x="797" y="256"/>
                </a:cubicBezTo>
                <a:cubicBezTo>
                  <a:pt x="797" y="254"/>
                  <a:pt x="797" y="254"/>
                  <a:pt x="797" y="254"/>
                </a:cubicBezTo>
                <a:cubicBezTo>
                  <a:pt x="806" y="250"/>
                  <a:pt x="806" y="250"/>
                  <a:pt x="806" y="250"/>
                </a:cubicBezTo>
                <a:cubicBezTo>
                  <a:pt x="812" y="242"/>
                  <a:pt x="812" y="242"/>
                  <a:pt x="812" y="242"/>
                </a:cubicBezTo>
                <a:cubicBezTo>
                  <a:pt x="824" y="234"/>
                  <a:pt x="824" y="234"/>
                  <a:pt x="824" y="234"/>
                </a:cubicBezTo>
                <a:cubicBezTo>
                  <a:pt x="823" y="234"/>
                  <a:pt x="823" y="234"/>
                  <a:pt x="823" y="234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31" y="227"/>
                  <a:pt x="831" y="227"/>
                  <a:pt x="831" y="227"/>
                </a:cubicBezTo>
                <a:cubicBezTo>
                  <a:pt x="837" y="224"/>
                  <a:pt x="837" y="224"/>
                  <a:pt x="837" y="224"/>
                </a:cubicBezTo>
                <a:cubicBezTo>
                  <a:pt x="838" y="227"/>
                  <a:pt x="846" y="216"/>
                  <a:pt x="837" y="229"/>
                </a:cubicBezTo>
                <a:cubicBezTo>
                  <a:pt x="838" y="229"/>
                  <a:pt x="838" y="229"/>
                  <a:pt x="838" y="229"/>
                </a:cubicBezTo>
                <a:cubicBezTo>
                  <a:pt x="837" y="231"/>
                  <a:pt x="837" y="231"/>
                  <a:pt x="837" y="231"/>
                </a:cubicBezTo>
                <a:cubicBezTo>
                  <a:pt x="834" y="232"/>
                  <a:pt x="834" y="232"/>
                  <a:pt x="834" y="232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27" y="233"/>
                  <a:pt x="827" y="233"/>
                  <a:pt x="827" y="233"/>
                </a:cubicBezTo>
                <a:cubicBezTo>
                  <a:pt x="830" y="235"/>
                  <a:pt x="830" y="235"/>
                  <a:pt x="830" y="235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23" y="238"/>
                  <a:pt x="823" y="238"/>
                  <a:pt x="823" y="238"/>
                </a:cubicBezTo>
                <a:cubicBezTo>
                  <a:pt x="823" y="240"/>
                  <a:pt x="823" y="240"/>
                  <a:pt x="823" y="240"/>
                </a:cubicBezTo>
                <a:cubicBezTo>
                  <a:pt x="822" y="241"/>
                  <a:pt x="830" y="241"/>
                  <a:pt x="821" y="240"/>
                </a:cubicBezTo>
                <a:cubicBezTo>
                  <a:pt x="814" y="242"/>
                  <a:pt x="814" y="242"/>
                  <a:pt x="814" y="242"/>
                </a:cubicBezTo>
                <a:cubicBezTo>
                  <a:pt x="818" y="243"/>
                  <a:pt x="818" y="243"/>
                  <a:pt x="818" y="243"/>
                </a:cubicBezTo>
                <a:cubicBezTo>
                  <a:pt x="818" y="244"/>
                  <a:pt x="818" y="245"/>
                  <a:pt x="816" y="244"/>
                </a:cubicBezTo>
                <a:cubicBezTo>
                  <a:pt x="817" y="244"/>
                  <a:pt x="820" y="241"/>
                  <a:pt x="817" y="247"/>
                </a:cubicBezTo>
                <a:cubicBezTo>
                  <a:pt x="818" y="246"/>
                  <a:pt x="822" y="242"/>
                  <a:pt x="813" y="246"/>
                </a:cubicBezTo>
                <a:cubicBezTo>
                  <a:pt x="812" y="246"/>
                  <a:pt x="812" y="246"/>
                  <a:pt x="812" y="246"/>
                </a:cubicBezTo>
                <a:cubicBezTo>
                  <a:pt x="815" y="248"/>
                  <a:pt x="815" y="248"/>
                  <a:pt x="815" y="248"/>
                </a:cubicBezTo>
                <a:cubicBezTo>
                  <a:pt x="810" y="248"/>
                  <a:pt x="810" y="248"/>
                  <a:pt x="810" y="248"/>
                </a:cubicBezTo>
                <a:cubicBezTo>
                  <a:pt x="803" y="254"/>
                  <a:pt x="803" y="254"/>
                  <a:pt x="803" y="254"/>
                </a:cubicBezTo>
                <a:cubicBezTo>
                  <a:pt x="803" y="255"/>
                  <a:pt x="803" y="255"/>
                  <a:pt x="803" y="255"/>
                </a:cubicBezTo>
                <a:cubicBezTo>
                  <a:pt x="802" y="255"/>
                  <a:pt x="802" y="255"/>
                  <a:pt x="802" y="255"/>
                </a:cubicBezTo>
                <a:cubicBezTo>
                  <a:pt x="800" y="256"/>
                  <a:pt x="795" y="255"/>
                  <a:pt x="798" y="259"/>
                </a:cubicBezTo>
                <a:cubicBezTo>
                  <a:pt x="795" y="261"/>
                  <a:pt x="795" y="261"/>
                  <a:pt x="795" y="261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2" y="263"/>
                  <a:pt x="792" y="263"/>
                  <a:pt x="792" y="263"/>
                </a:cubicBezTo>
                <a:cubicBezTo>
                  <a:pt x="792" y="264"/>
                  <a:pt x="792" y="264"/>
                  <a:pt x="792" y="264"/>
                </a:cubicBezTo>
                <a:cubicBezTo>
                  <a:pt x="785" y="269"/>
                  <a:pt x="785" y="269"/>
                  <a:pt x="785" y="269"/>
                </a:cubicBezTo>
                <a:cubicBezTo>
                  <a:pt x="784" y="272"/>
                  <a:pt x="784" y="272"/>
                  <a:pt x="784" y="272"/>
                </a:cubicBezTo>
                <a:cubicBezTo>
                  <a:pt x="776" y="276"/>
                  <a:pt x="776" y="276"/>
                  <a:pt x="776" y="276"/>
                </a:cubicBezTo>
                <a:cubicBezTo>
                  <a:pt x="775" y="277"/>
                  <a:pt x="775" y="277"/>
                  <a:pt x="775" y="277"/>
                </a:cubicBezTo>
                <a:cubicBezTo>
                  <a:pt x="777" y="278"/>
                  <a:pt x="777" y="278"/>
                  <a:pt x="777" y="278"/>
                </a:cubicBezTo>
                <a:cubicBezTo>
                  <a:pt x="775" y="278"/>
                  <a:pt x="775" y="278"/>
                  <a:pt x="775" y="278"/>
                </a:cubicBezTo>
                <a:cubicBezTo>
                  <a:pt x="758" y="290"/>
                  <a:pt x="758" y="290"/>
                  <a:pt x="758" y="290"/>
                </a:cubicBezTo>
                <a:cubicBezTo>
                  <a:pt x="754" y="294"/>
                  <a:pt x="754" y="294"/>
                  <a:pt x="754" y="294"/>
                </a:cubicBezTo>
                <a:cubicBezTo>
                  <a:pt x="747" y="298"/>
                  <a:pt x="747" y="298"/>
                  <a:pt x="747" y="298"/>
                </a:cubicBezTo>
                <a:cubicBezTo>
                  <a:pt x="745" y="300"/>
                  <a:pt x="745" y="300"/>
                  <a:pt x="745" y="300"/>
                </a:cubicBezTo>
                <a:cubicBezTo>
                  <a:pt x="746" y="301"/>
                  <a:pt x="746" y="301"/>
                  <a:pt x="746" y="301"/>
                </a:cubicBezTo>
                <a:cubicBezTo>
                  <a:pt x="747" y="300"/>
                  <a:pt x="747" y="300"/>
                  <a:pt x="747" y="300"/>
                </a:cubicBezTo>
                <a:cubicBezTo>
                  <a:pt x="748" y="301"/>
                  <a:pt x="748" y="301"/>
                  <a:pt x="748" y="301"/>
                </a:cubicBezTo>
                <a:cubicBezTo>
                  <a:pt x="763" y="293"/>
                  <a:pt x="763" y="293"/>
                  <a:pt x="763" y="293"/>
                </a:cubicBezTo>
                <a:cubicBezTo>
                  <a:pt x="766" y="293"/>
                  <a:pt x="766" y="293"/>
                  <a:pt x="766" y="293"/>
                </a:cubicBezTo>
                <a:cubicBezTo>
                  <a:pt x="784" y="281"/>
                  <a:pt x="784" y="281"/>
                  <a:pt x="784" y="281"/>
                </a:cubicBezTo>
                <a:cubicBezTo>
                  <a:pt x="784" y="278"/>
                  <a:pt x="787" y="284"/>
                  <a:pt x="787" y="280"/>
                </a:cubicBezTo>
                <a:cubicBezTo>
                  <a:pt x="802" y="271"/>
                  <a:pt x="802" y="271"/>
                  <a:pt x="802" y="271"/>
                </a:cubicBezTo>
                <a:cubicBezTo>
                  <a:pt x="793" y="280"/>
                  <a:pt x="793" y="280"/>
                  <a:pt x="793" y="280"/>
                </a:cubicBezTo>
                <a:cubicBezTo>
                  <a:pt x="790" y="283"/>
                  <a:pt x="790" y="283"/>
                  <a:pt x="790" y="283"/>
                </a:cubicBezTo>
                <a:cubicBezTo>
                  <a:pt x="799" y="282"/>
                  <a:pt x="799" y="282"/>
                  <a:pt x="799" y="282"/>
                </a:cubicBezTo>
                <a:cubicBezTo>
                  <a:pt x="800" y="281"/>
                  <a:pt x="801" y="287"/>
                  <a:pt x="802" y="279"/>
                </a:cubicBezTo>
                <a:cubicBezTo>
                  <a:pt x="805" y="281"/>
                  <a:pt x="805" y="281"/>
                  <a:pt x="805" y="281"/>
                </a:cubicBezTo>
                <a:cubicBezTo>
                  <a:pt x="797" y="286"/>
                  <a:pt x="797" y="286"/>
                  <a:pt x="797" y="286"/>
                </a:cubicBezTo>
                <a:cubicBezTo>
                  <a:pt x="797" y="287"/>
                  <a:pt x="797" y="287"/>
                  <a:pt x="797" y="287"/>
                </a:cubicBezTo>
                <a:cubicBezTo>
                  <a:pt x="793" y="290"/>
                  <a:pt x="793" y="290"/>
                  <a:pt x="793" y="290"/>
                </a:cubicBezTo>
                <a:cubicBezTo>
                  <a:pt x="793" y="291"/>
                  <a:pt x="793" y="291"/>
                  <a:pt x="793" y="291"/>
                </a:cubicBezTo>
                <a:cubicBezTo>
                  <a:pt x="792" y="290"/>
                  <a:pt x="792" y="290"/>
                  <a:pt x="792" y="290"/>
                </a:cubicBezTo>
                <a:cubicBezTo>
                  <a:pt x="790" y="290"/>
                  <a:pt x="790" y="290"/>
                  <a:pt x="790" y="290"/>
                </a:cubicBezTo>
                <a:cubicBezTo>
                  <a:pt x="789" y="292"/>
                  <a:pt x="789" y="292"/>
                  <a:pt x="789" y="292"/>
                </a:cubicBezTo>
                <a:cubicBezTo>
                  <a:pt x="790" y="292"/>
                  <a:pt x="790" y="292"/>
                  <a:pt x="790" y="292"/>
                </a:cubicBezTo>
                <a:cubicBezTo>
                  <a:pt x="790" y="294"/>
                  <a:pt x="790" y="294"/>
                  <a:pt x="790" y="294"/>
                </a:cubicBezTo>
                <a:cubicBezTo>
                  <a:pt x="785" y="296"/>
                  <a:pt x="798" y="298"/>
                  <a:pt x="785" y="295"/>
                </a:cubicBezTo>
                <a:cubicBezTo>
                  <a:pt x="783" y="299"/>
                  <a:pt x="783" y="299"/>
                  <a:pt x="783" y="299"/>
                </a:cubicBezTo>
                <a:cubicBezTo>
                  <a:pt x="784" y="301"/>
                  <a:pt x="784" y="301"/>
                  <a:pt x="784" y="301"/>
                </a:cubicBezTo>
                <a:cubicBezTo>
                  <a:pt x="785" y="301"/>
                  <a:pt x="788" y="302"/>
                  <a:pt x="787" y="298"/>
                </a:cubicBezTo>
                <a:cubicBezTo>
                  <a:pt x="788" y="299"/>
                  <a:pt x="790" y="298"/>
                  <a:pt x="791" y="298"/>
                </a:cubicBezTo>
                <a:cubicBezTo>
                  <a:pt x="790" y="297"/>
                  <a:pt x="790" y="297"/>
                  <a:pt x="790" y="297"/>
                </a:cubicBezTo>
                <a:cubicBezTo>
                  <a:pt x="789" y="298"/>
                  <a:pt x="789" y="298"/>
                  <a:pt x="789" y="298"/>
                </a:cubicBezTo>
                <a:cubicBezTo>
                  <a:pt x="790" y="295"/>
                  <a:pt x="780" y="302"/>
                  <a:pt x="793" y="296"/>
                </a:cubicBezTo>
                <a:cubicBezTo>
                  <a:pt x="791" y="301"/>
                  <a:pt x="791" y="301"/>
                  <a:pt x="791" y="301"/>
                </a:cubicBezTo>
                <a:cubicBezTo>
                  <a:pt x="798" y="302"/>
                  <a:pt x="798" y="302"/>
                  <a:pt x="798" y="302"/>
                </a:cubicBezTo>
                <a:cubicBezTo>
                  <a:pt x="794" y="301"/>
                  <a:pt x="800" y="308"/>
                  <a:pt x="798" y="299"/>
                </a:cubicBezTo>
                <a:cubicBezTo>
                  <a:pt x="795" y="299"/>
                  <a:pt x="795" y="299"/>
                  <a:pt x="795" y="299"/>
                </a:cubicBezTo>
                <a:cubicBezTo>
                  <a:pt x="796" y="297"/>
                  <a:pt x="800" y="296"/>
                  <a:pt x="801" y="300"/>
                </a:cubicBezTo>
                <a:cubicBezTo>
                  <a:pt x="809" y="298"/>
                  <a:pt x="809" y="298"/>
                  <a:pt x="809" y="298"/>
                </a:cubicBezTo>
                <a:cubicBezTo>
                  <a:pt x="810" y="294"/>
                  <a:pt x="810" y="294"/>
                  <a:pt x="810" y="294"/>
                </a:cubicBezTo>
                <a:cubicBezTo>
                  <a:pt x="810" y="296"/>
                  <a:pt x="810" y="296"/>
                  <a:pt x="810" y="296"/>
                </a:cubicBezTo>
                <a:cubicBezTo>
                  <a:pt x="819" y="297"/>
                  <a:pt x="819" y="297"/>
                  <a:pt x="819" y="297"/>
                </a:cubicBezTo>
                <a:cubicBezTo>
                  <a:pt x="820" y="295"/>
                  <a:pt x="820" y="295"/>
                  <a:pt x="820" y="295"/>
                </a:cubicBezTo>
                <a:cubicBezTo>
                  <a:pt x="824" y="295"/>
                  <a:pt x="824" y="295"/>
                  <a:pt x="824" y="295"/>
                </a:cubicBezTo>
                <a:cubicBezTo>
                  <a:pt x="824" y="292"/>
                  <a:pt x="824" y="292"/>
                  <a:pt x="824" y="292"/>
                </a:cubicBezTo>
                <a:cubicBezTo>
                  <a:pt x="827" y="289"/>
                  <a:pt x="825" y="295"/>
                  <a:pt x="827" y="295"/>
                </a:cubicBezTo>
                <a:cubicBezTo>
                  <a:pt x="829" y="294"/>
                  <a:pt x="829" y="294"/>
                  <a:pt x="829" y="294"/>
                </a:cubicBezTo>
                <a:cubicBezTo>
                  <a:pt x="831" y="295"/>
                  <a:pt x="831" y="295"/>
                  <a:pt x="831" y="295"/>
                </a:cubicBezTo>
                <a:cubicBezTo>
                  <a:pt x="833" y="292"/>
                  <a:pt x="833" y="292"/>
                  <a:pt x="833" y="292"/>
                </a:cubicBezTo>
                <a:cubicBezTo>
                  <a:pt x="844" y="291"/>
                  <a:pt x="844" y="291"/>
                  <a:pt x="844" y="291"/>
                </a:cubicBezTo>
                <a:cubicBezTo>
                  <a:pt x="844" y="290"/>
                  <a:pt x="844" y="290"/>
                  <a:pt x="844" y="290"/>
                </a:cubicBezTo>
                <a:cubicBezTo>
                  <a:pt x="847" y="291"/>
                  <a:pt x="847" y="291"/>
                  <a:pt x="847" y="291"/>
                </a:cubicBezTo>
                <a:cubicBezTo>
                  <a:pt x="851" y="289"/>
                  <a:pt x="851" y="289"/>
                  <a:pt x="851" y="289"/>
                </a:cubicBezTo>
                <a:cubicBezTo>
                  <a:pt x="860" y="288"/>
                  <a:pt x="860" y="288"/>
                  <a:pt x="860" y="288"/>
                </a:cubicBezTo>
                <a:cubicBezTo>
                  <a:pt x="862" y="286"/>
                  <a:pt x="862" y="286"/>
                  <a:pt x="862" y="286"/>
                </a:cubicBezTo>
                <a:cubicBezTo>
                  <a:pt x="861" y="286"/>
                  <a:pt x="859" y="289"/>
                  <a:pt x="865" y="287"/>
                </a:cubicBezTo>
                <a:cubicBezTo>
                  <a:pt x="866" y="286"/>
                  <a:pt x="866" y="286"/>
                  <a:pt x="866" y="286"/>
                </a:cubicBezTo>
                <a:cubicBezTo>
                  <a:pt x="867" y="287"/>
                  <a:pt x="867" y="287"/>
                  <a:pt x="867" y="287"/>
                </a:cubicBezTo>
                <a:cubicBezTo>
                  <a:pt x="863" y="289"/>
                  <a:pt x="863" y="289"/>
                  <a:pt x="863" y="289"/>
                </a:cubicBezTo>
                <a:cubicBezTo>
                  <a:pt x="863" y="291"/>
                  <a:pt x="863" y="291"/>
                  <a:pt x="863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71" y="287"/>
                  <a:pt x="871" y="287"/>
                  <a:pt x="871" y="287"/>
                </a:cubicBezTo>
                <a:cubicBezTo>
                  <a:pt x="869" y="286"/>
                  <a:pt x="869" y="286"/>
                  <a:pt x="869" y="286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4" y="282"/>
                  <a:pt x="884" y="282"/>
                  <a:pt x="884" y="282"/>
                </a:cubicBezTo>
                <a:cubicBezTo>
                  <a:pt x="886" y="284"/>
                  <a:pt x="888" y="281"/>
                  <a:pt x="890" y="282"/>
                </a:cubicBezTo>
                <a:cubicBezTo>
                  <a:pt x="890" y="283"/>
                  <a:pt x="892" y="281"/>
                  <a:pt x="890" y="283"/>
                </a:cubicBezTo>
                <a:cubicBezTo>
                  <a:pt x="890" y="283"/>
                  <a:pt x="891" y="283"/>
                  <a:pt x="891" y="283"/>
                </a:cubicBezTo>
                <a:cubicBezTo>
                  <a:pt x="892" y="280"/>
                  <a:pt x="892" y="280"/>
                  <a:pt x="892" y="280"/>
                </a:cubicBezTo>
                <a:cubicBezTo>
                  <a:pt x="899" y="279"/>
                  <a:pt x="899" y="279"/>
                  <a:pt x="899" y="279"/>
                </a:cubicBezTo>
                <a:cubicBezTo>
                  <a:pt x="899" y="275"/>
                  <a:pt x="899" y="275"/>
                  <a:pt x="899" y="275"/>
                </a:cubicBezTo>
                <a:cubicBezTo>
                  <a:pt x="904" y="278"/>
                  <a:pt x="904" y="278"/>
                  <a:pt x="904" y="278"/>
                </a:cubicBezTo>
                <a:cubicBezTo>
                  <a:pt x="909" y="277"/>
                  <a:pt x="909" y="277"/>
                  <a:pt x="909" y="277"/>
                </a:cubicBezTo>
                <a:cubicBezTo>
                  <a:pt x="908" y="275"/>
                  <a:pt x="908" y="275"/>
                  <a:pt x="908" y="275"/>
                </a:cubicBezTo>
                <a:cubicBezTo>
                  <a:pt x="911" y="271"/>
                  <a:pt x="911" y="271"/>
                  <a:pt x="911" y="271"/>
                </a:cubicBezTo>
                <a:cubicBezTo>
                  <a:pt x="913" y="271"/>
                  <a:pt x="913" y="271"/>
                  <a:pt x="913" y="271"/>
                </a:cubicBezTo>
                <a:cubicBezTo>
                  <a:pt x="916" y="271"/>
                  <a:pt x="916" y="271"/>
                  <a:pt x="916" y="271"/>
                </a:cubicBezTo>
                <a:cubicBezTo>
                  <a:pt x="920" y="268"/>
                  <a:pt x="920" y="268"/>
                  <a:pt x="920" y="268"/>
                </a:cubicBezTo>
                <a:cubicBezTo>
                  <a:pt x="921" y="271"/>
                  <a:pt x="921" y="271"/>
                  <a:pt x="921" y="271"/>
                </a:cubicBezTo>
                <a:cubicBezTo>
                  <a:pt x="925" y="271"/>
                  <a:pt x="925" y="271"/>
                  <a:pt x="925" y="271"/>
                </a:cubicBezTo>
                <a:cubicBezTo>
                  <a:pt x="926" y="272"/>
                  <a:pt x="919" y="273"/>
                  <a:pt x="926" y="268"/>
                </a:cubicBezTo>
                <a:cubicBezTo>
                  <a:pt x="923" y="267"/>
                  <a:pt x="923" y="267"/>
                  <a:pt x="923" y="267"/>
                </a:cubicBezTo>
                <a:cubicBezTo>
                  <a:pt x="923" y="267"/>
                  <a:pt x="920" y="268"/>
                  <a:pt x="924" y="266"/>
                </a:cubicBezTo>
                <a:cubicBezTo>
                  <a:pt x="920" y="266"/>
                  <a:pt x="920" y="266"/>
                  <a:pt x="920" y="266"/>
                </a:cubicBezTo>
                <a:cubicBezTo>
                  <a:pt x="920" y="262"/>
                  <a:pt x="920" y="262"/>
                  <a:pt x="920" y="262"/>
                </a:cubicBezTo>
                <a:cubicBezTo>
                  <a:pt x="922" y="260"/>
                  <a:pt x="922" y="260"/>
                  <a:pt x="922" y="260"/>
                </a:cubicBezTo>
                <a:cubicBezTo>
                  <a:pt x="928" y="261"/>
                  <a:pt x="928" y="261"/>
                  <a:pt x="928" y="261"/>
                </a:cubicBezTo>
                <a:cubicBezTo>
                  <a:pt x="934" y="257"/>
                  <a:pt x="934" y="257"/>
                  <a:pt x="934" y="257"/>
                </a:cubicBezTo>
                <a:cubicBezTo>
                  <a:pt x="935" y="258"/>
                  <a:pt x="937" y="256"/>
                  <a:pt x="939" y="255"/>
                </a:cubicBezTo>
                <a:cubicBezTo>
                  <a:pt x="940" y="256"/>
                  <a:pt x="940" y="256"/>
                  <a:pt x="940" y="256"/>
                </a:cubicBezTo>
                <a:cubicBezTo>
                  <a:pt x="944" y="252"/>
                  <a:pt x="944" y="252"/>
                  <a:pt x="944" y="252"/>
                </a:cubicBezTo>
                <a:cubicBezTo>
                  <a:pt x="945" y="250"/>
                  <a:pt x="945" y="250"/>
                  <a:pt x="945" y="250"/>
                </a:cubicBezTo>
                <a:cubicBezTo>
                  <a:pt x="947" y="248"/>
                  <a:pt x="947" y="248"/>
                  <a:pt x="947" y="24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4" y="245"/>
                  <a:pt x="957" y="242"/>
                  <a:pt x="952" y="243"/>
                </a:cubicBezTo>
                <a:cubicBezTo>
                  <a:pt x="957" y="241"/>
                  <a:pt x="957" y="241"/>
                  <a:pt x="957" y="241"/>
                </a:cubicBezTo>
                <a:cubicBezTo>
                  <a:pt x="956" y="240"/>
                  <a:pt x="956" y="240"/>
                  <a:pt x="956" y="240"/>
                </a:cubicBezTo>
                <a:cubicBezTo>
                  <a:pt x="959" y="239"/>
                  <a:pt x="959" y="239"/>
                  <a:pt x="959" y="239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8" y="229"/>
                  <a:pt x="965" y="231"/>
                  <a:pt x="968" y="227"/>
                </a:cubicBezTo>
                <a:cubicBezTo>
                  <a:pt x="973" y="229"/>
                  <a:pt x="973" y="229"/>
                  <a:pt x="973" y="229"/>
                </a:cubicBezTo>
                <a:cubicBezTo>
                  <a:pt x="977" y="223"/>
                  <a:pt x="977" y="223"/>
                  <a:pt x="977" y="223"/>
                </a:cubicBezTo>
                <a:cubicBezTo>
                  <a:pt x="973" y="222"/>
                  <a:pt x="973" y="222"/>
                  <a:pt x="973" y="222"/>
                </a:cubicBezTo>
                <a:cubicBezTo>
                  <a:pt x="973" y="222"/>
                  <a:pt x="977" y="222"/>
                  <a:pt x="972" y="220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81" y="215"/>
                  <a:pt x="981" y="215"/>
                  <a:pt x="981" y="215"/>
                </a:cubicBezTo>
                <a:cubicBezTo>
                  <a:pt x="988" y="214"/>
                  <a:pt x="988" y="214"/>
                  <a:pt x="988" y="214"/>
                </a:cubicBezTo>
                <a:cubicBezTo>
                  <a:pt x="989" y="215"/>
                  <a:pt x="982" y="217"/>
                  <a:pt x="991" y="215"/>
                </a:cubicBezTo>
                <a:cubicBezTo>
                  <a:pt x="989" y="210"/>
                  <a:pt x="989" y="210"/>
                  <a:pt x="989" y="210"/>
                </a:cubicBezTo>
                <a:cubicBezTo>
                  <a:pt x="987" y="211"/>
                  <a:pt x="987" y="211"/>
                  <a:pt x="987" y="211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89" y="207"/>
                  <a:pt x="989" y="207"/>
                  <a:pt x="989" y="207"/>
                </a:cubicBezTo>
                <a:cubicBezTo>
                  <a:pt x="992" y="208"/>
                  <a:pt x="992" y="208"/>
                  <a:pt x="992" y="208"/>
                </a:cubicBezTo>
                <a:cubicBezTo>
                  <a:pt x="997" y="210"/>
                  <a:pt x="997" y="210"/>
                  <a:pt x="997" y="210"/>
                </a:cubicBezTo>
                <a:cubicBezTo>
                  <a:pt x="998" y="209"/>
                  <a:pt x="998" y="209"/>
                  <a:pt x="998" y="209"/>
                </a:cubicBezTo>
                <a:cubicBezTo>
                  <a:pt x="994" y="206"/>
                  <a:pt x="994" y="206"/>
                  <a:pt x="994" y="206"/>
                </a:cubicBezTo>
                <a:cubicBezTo>
                  <a:pt x="1002" y="200"/>
                  <a:pt x="1002" y="200"/>
                  <a:pt x="1002" y="200"/>
                </a:cubicBezTo>
                <a:cubicBezTo>
                  <a:pt x="1001" y="198"/>
                  <a:pt x="1001" y="198"/>
                  <a:pt x="1001" y="198"/>
                </a:cubicBezTo>
                <a:cubicBezTo>
                  <a:pt x="998" y="198"/>
                  <a:pt x="998" y="198"/>
                  <a:pt x="998" y="198"/>
                </a:cubicBezTo>
                <a:cubicBezTo>
                  <a:pt x="997" y="198"/>
                  <a:pt x="997" y="198"/>
                  <a:pt x="997" y="198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4" y="196"/>
                  <a:pt x="997" y="195"/>
                  <a:pt x="1004" y="197"/>
                </a:cubicBezTo>
                <a:cubicBezTo>
                  <a:pt x="1010" y="194"/>
                  <a:pt x="1010" y="194"/>
                  <a:pt x="1010" y="194"/>
                </a:cubicBezTo>
                <a:cubicBezTo>
                  <a:pt x="1008" y="190"/>
                  <a:pt x="1008" y="190"/>
                  <a:pt x="1008" y="190"/>
                </a:cubicBezTo>
                <a:cubicBezTo>
                  <a:pt x="1011" y="187"/>
                  <a:pt x="1011" y="187"/>
                  <a:pt x="1011" y="187"/>
                </a:cubicBezTo>
                <a:cubicBezTo>
                  <a:pt x="1009" y="184"/>
                  <a:pt x="1009" y="184"/>
                  <a:pt x="1009" y="184"/>
                </a:cubicBezTo>
                <a:cubicBezTo>
                  <a:pt x="1009" y="182"/>
                  <a:pt x="1009" y="182"/>
                  <a:pt x="1009" y="182"/>
                </a:cubicBezTo>
                <a:cubicBezTo>
                  <a:pt x="1010" y="184"/>
                  <a:pt x="1010" y="184"/>
                  <a:pt x="1010" y="184"/>
                </a:cubicBezTo>
                <a:cubicBezTo>
                  <a:pt x="1013" y="178"/>
                  <a:pt x="1014" y="188"/>
                  <a:pt x="1022" y="181"/>
                </a:cubicBezTo>
                <a:cubicBezTo>
                  <a:pt x="1023" y="180"/>
                  <a:pt x="1023" y="180"/>
                  <a:pt x="1023" y="180"/>
                </a:cubicBezTo>
                <a:cubicBezTo>
                  <a:pt x="1020" y="177"/>
                  <a:pt x="1020" y="177"/>
                  <a:pt x="1020" y="177"/>
                </a:cubicBezTo>
                <a:cubicBezTo>
                  <a:pt x="1018" y="180"/>
                  <a:pt x="1018" y="180"/>
                  <a:pt x="1018" y="180"/>
                </a:cubicBezTo>
                <a:cubicBezTo>
                  <a:pt x="1018" y="177"/>
                  <a:pt x="1018" y="177"/>
                  <a:pt x="1018" y="177"/>
                </a:cubicBezTo>
                <a:cubicBezTo>
                  <a:pt x="1024" y="174"/>
                  <a:pt x="1024" y="174"/>
                  <a:pt x="1024" y="174"/>
                </a:cubicBezTo>
                <a:cubicBezTo>
                  <a:pt x="1025" y="175"/>
                  <a:pt x="1025" y="175"/>
                  <a:pt x="1025" y="175"/>
                </a:cubicBezTo>
                <a:cubicBezTo>
                  <a:pt x="1025" y="172"/>
                  <a:pt x="1025" y="172"/>
                  <a:pt x="1025" y="172"/>
                </a:cubicBezTo>
                <a:cubicBezTo>
                  <a:pt x="1031" y="173"/>
                  <a:pt x="1031" y="173"/>
                  <a:pt x="1031" y="173"/>
                </a:cubicBezTo>
                <a:cubicBezTo>
                  <a:pt x="1035" y="166"/>
                  <a:pt x="1032" y="178"/>
                  <a:pt x="1037" y="164"/>
                </a:cubicBezTo>
                <a:cubicBezTo>
                  <a:pt x="1037" y="163"/>
                  <a:pt x="1037" y="163"/>
                  <a:pt x="1037" y="163"/>
                </a:cubicBezTo>
                <a:cubicBezTo>
                  <a:pt x="1041" y="164"/>
                  <a:pt x="1041" y="164"/>
                  <a:pt x="1041" y="164"/>
                </a:cubicBezTo>
                <a:cubicBezTo>
                  <a:pt x="1041" y="165"/>
                  <a:pt x="1041" y="165"/>
                  <a:pt x="1041" y="165"/>
                </a:cubicBezTo>
                <a:cubicBezTo>
                  <a:pt x="1042" y="166"/>
                  <a:pt x="1042" y="166"/>
                  <a:pt x="1042" y="166"/>
                </a:cubicBezTo>
                <a:cubicBezTo>
                  <a:pt x="1043" y="166"/>
                  <a:pt x="1043" y="166"/>
                  <a:pt x="1043" y="166"/>
                </a:cubicBezTo>
                <a:cubicBezTo>
                  <a:pt x="1043" y="159"/>
                  <a:pt x="1043" y="159"/>
                  <a:pt x="1043" y="159"/>
                </a:cubicBezTo>
                <a:cubicBezTo>
                  <a:pt x="1039" y="159"/>
                  <a:pt x="1039" y="159"/>
                  <a:pt x="1039" y="159"/>
                </a:cubicBezTo>
                <a:cubicBezTo>
                  <a:pt x="1038" y="156"/>
                  <a:pt x="1038" y="156"/>
                  <a:pt x="1038" y="156"/>
                </a:cubicBezTo>
                <a:cubicBezTo>
                  <a:pt x="1042" y="154"/>
                  <a:pt x="1042" y="154"/>
                  <a:pt x="1042" y="154"/>
                </a:cubicBezTo>
                <a:cubicBezTo>
                  <a:pt x="1044" y="154"/>
                  <a:pt x="1041" y="157"/>
                  <a:pt x="1045" y="156"/>
                </a:cubicBezTo>
                <a:cubicBezTo>
                  <a:pt x="1047" y="155"/>
                  <a:pt x="1036" y="152"/>
                  <a:pt x="1050" y="155"/>
                </a:cubicBezTo>
                <a:cubicBezTo>
                  <a:pt x="1052" y="152"/>
                  <a:pt x="1052" y="152"/>
                  <a:pt x="1052" y="152"/>
                </a:cubicBezTo>
                <a:cubicBezTo>
                  <a:pt x="1048" y="152"/>
                  <a:pt x="1048" y="152"/>
                  <a:pt x="1048" y="152"/>
                </a:cubicBezTo>
                <a:cubicBezTo>
                  <a:pt x="1048" y="150"/>
                  <a:pt x="1048" y="150"/>
                  <a:pt x="1048" y="150"/>
                </a:cubicBezTo>
                <a:cubicBezTo>
                  <a:pt x="1052" y="148"/>
                  <a:pt x="1043" y="161"/>
                  <a:pt x="1052" y="146"/>
                </a:cubicBezTo>
                <a:cubicBezTo>
                  <a:pt x="1055" y="145"/>
                  <a:pt x="1055" y="145"/>
                  <a:pt x="1055" y="145"/>
                </a:cubicBezTo>
                <a:cubicBezTo>
                  <a:pt x="1059" y="148"/>
                  <a:pt x="1044" y="146"/>
                  <a:pt x="1061" y="141"/>
                </a:cubicBezTo>
                <a:cubicBezTo>
                  <a:pt x="1060" y="138"/>
                  <a:pt x="1054" y="145"/>
                  <a:pt x="1066" y="140"/>
                </a:cubicBezTo>
                <a:cubicBezTo>
                  <a:pt x="1064" y="137"/>
                  <a:pt x="1064" y="137"/>
                  <a:pt x="1064" y="137"/>
                </a:cubicBezTo>
                <a:cubicBezTo>
                  <a:pt x="1062" y="136"/>
                  <a:pt x="1062" y="136"/>
                  <a:pt x="1062" y="136"/>
                </a:cubicBezTo>
                <a:cubicBezTo>
                  <a:pt x="1063" y="132"/>
                  <a:pt x="1063" y="132"/>
                  <a:pt x="1063" y="132"/>
                </a:cubicBezTo>
                <a:cubicBezTo>
                  <a:pt x="1071" y="130"/>
                  <a:pt x="1071" y="130"/>
                  <a:pt x="1071" y="130"/>
                </a:cubicBezTo>
                <a:cubicBezTo>
                  <a:pt x="1073" y="128"/>
                  <a:pt x="1073" y="128"/>
                  <a:pt x="1073" y="128"/>
                </a:cubicBezTo>
                <a:cubicBezTo>
                  <a:pt x="1071" y="127"/>
                  <a:pt x="1071" y="127"/>
                  <a:pt x="1071" y="127"/>
                </a:cubicBezTo>
                <a:cubicBezTo>
                  <a:pt x="1074" y="126"/>
                  <a:pt x="1074" y="129"/>
                  <a:pt x="1075" y="123"/>
                </a:cubicBezTo>
                <a:cubicBezTo>
                  <a:pt x="1078" y="123"/>
                  <a:pt x="1078" y="123"/>
                  <a:pt x="1078" y="123"/>
                </a:cubicBezTo>
                <a:cubicBezTo>
                  <a:pt x="1083" y="124"/>
                  <a:pt x="1071" y="125"/>
                  <a:pt x="1082" y="123"/>
                </a:cubicBezTo>
                <a:cubicBezTo>
                  <a:pt x="1080" y="120"/>
                  <a:pt x="1080" y="120"/>
                  <a:pt x="1080" y="120"/>
                </a:cubicBezTo>
                <a:cubicBezTo>
                  <a:pt x="1081" y="120"/>
                  <a:pt x="1072" y="125"/>
                  <a:pt x="1084" y="120"/>
                </a:cubicBezTo>
                <a:cubicBezTo>
                  <a:pt x="1084" y="118"/>
                  <a:pt x="1084" y="118"/>
                  <a:pt x="1084" y="118"/>
                </a:cubicBezTo>
                <a:cubicBezTo>
                  <a:pt x="1089" y="117"/>
                  <a:pt x="1089" y="117"/>
                  <a:pt x="1089" y="117"/>
                </a:cubicBezTo>
                <a:cubicBezTo>
                  <a:pt x="1086" y="115"/>
                  <a:pt x="1086" y="115"/>
                  <a:pt x="1086" y="115"/>
                </a:cubicBezTo>
                <a:cubicBezTo>
                  <a:pt x="1087" y="111"/>
                  <a:pt x="1087" y="111"/>
                  <a:pt x="1087" y="111"/>
                </a:cubicBezTo>
                <a:cubicBezTo>
                  <a:pt x="1090" y="110"/>
                  <a:pt x="1094" y="114"/>
                  <a:pt x="1095" y="112"/>
                </a:cubicBezTo>
                <a:cubicBezTo>
                  <a:pt x="1097" y="108"/>
                  <a:pt x="1097" y="108"/>
                  <a:pt x="1097" y="108"/>
                </a:cubicBezTo>
                <a:cubicBezTo>
                  <a:pt x="1096" y="107"/>
                  <a:pt x="1096" y="107"/>
                  <a:pt x="1096" y="107"/>
                </a:cubicBezTo>
                <a:cubicBezTo>
                  <a:pt x="1102" y="103"/>
                  <a:pt x="1102" y="103"/>
                  <a:pt x="1102" y="103"/>
                </a:cubicBezTo>
                <a:cubicBezTo>
                  <a:pt x="1101" y="101"/>
                  <a:pt x="1101" y="101"/>
                  <a:pt x="1101" y="101"/>
                </a:cubicBezTo>
                <a:cubicBezTo>
                  <a:pt x="1101" y="98"/>
                  <a:pt x="1101" y="98"/>
                  <a:pt x="1101" y="98"/>
                </a:cubicBezTo>
                <a:cubicBezTo>
                  <a:pt x="1106" y="97"/>
                  <a:pt x="1106" y="97"/>
                  <a:pt x="1106" y="97"/>
                </a:cubicBezTo>
                <a:cubicBezTo>
                  <a:pt x="1106" y="98"/>
                  <a:pt x="1105" y="95"/>
                  <a:pt x="1106" y="98"/>
                </a:cubicBezTo>
                <a:cubicBezTo>
                  <a:pt x="1107" y="99"/>
                  <a:pt x="1107" y="99"/>
                  <a:pt x="1107" y="99"/>
                </a:cubicBezTo>
                <a:cubicBezTo>
                  <a:pt x="1109" y="97"/>
                  <a:pt x="1109" y="97"/>
                  <a:pt x="1109" y="97"/>
                </a:cubicBezTo>
                <a:cubicBezTo>
                  <a:pt x="1112" y="92"/>
                  <a:pt x="1112" y="92"/>
                  <a:pt x="1112" y="92"/>
                </a:cubicBezTo>
                <a:cubicBezTo>
                  <a:pt x="1113" y="92"/>
                  <a:pt x="1114" y="94"/>
                  <a:pt x="1115" y="92"/>
                </a:cubicBezTo>
                <a:cubicBezTo>
                  <a:pt x="1113" y="90"/>
                  <a:pt x="1113" y="90"/>
                  <a:pt x="1113" y="90"/>
                </a:cubicBezTo>
                <a:cubicBezTo>
                  <a:pt x="1110" y="91"/>
                  <a:pt x="1110" y="91"/>
                  <a:pt x="1110" y="91"/>
                </a:cubicBezTo>
                <a:cubicBezTo>
                  <a:pt x="1109" y="88"/>
                  <a:pt x="1109" y="88"/>
                  <a:pt x="1109" y="88"/>
                </a:cubicBezTo>
                <a:cubicBezTo>
                  <a:pt x="1107" y="88"/>
                  <a:pt x="1107" y="88"/>
                  <a:pt x="1107" y="88"/>
                </a:cubicBezTo>
                <a:cubicBezTo>
                  <a:pt x="1116" y="85"/>
                  <a:pt x="1116" y="85"/>
                  <a:pt x="1116" y="85"/>
                </a:cubicBezTo>
                <a:cubicBezTo>
                  <a:pt x="1119" y="86"/>
                  <a:pt x="1119" y="86"/>
                  <a:pt x="1119" y="86"/>
                </a:cubicBezTo>
                <a:cubicBezTo>
                  <a:pt x="1121" y="84"/>
                  <a:pt x="1121" y="84"/>
                  <a:pt x="1121" y="84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16" y="80"/>
                  <a:pt x="1116" y="91"/>
                  <a:pt x="1119" y="80"/>
                </a:cubicBezTo>
                <a:cubicBezTo>
                  <a:pt x="1123" y="80"/>
                  <a:pt x="1123" y="80"/>
                  <a:pt x="1123" y="80"/>
                </a:cubicBezTo>
                <a:cubicBezTo>
                  <a:pt x="1131" y="73"/>
                  <a:pt x="1131" y="73"/>
                  <a:pt x="1131" y="73"/>
                </a:cubicBezTo>
                <a:cubicBezTo>
                  <a:pt x="1133" y="73"/>
                  <a:pt x="1119" y="78"/>
                  <a:pt x="1135" y="71"/>
                </a:cubicBezTo>
                <a:cubicBezTo>
                  <a:pt x="1135" y="70"/>
                  <a:pt x="1134" y="74"/>
                  <a:pt x="1134" y="69"/>
                </a:cubicBezTo>
                <a:cubicBezTo>
                  <a:pt x="1137" y="68"/>
                  <a:pt x="1137" y="68"/>
                  <a:pt x="1137" y="68"/>
                </a:cubicBezTo>
                <a:cubicBezTo>
                  <a:pt x="1142" y="70"/>
                  <a:pt x="1142" y="70"/>
                  <a:pt x="1142" y="70"/>
                </a:cubicBezTo>
                <a:cubicBezTo>
                  <a:pt x="1143" y="69"/>
                  <a:pt x="1143" y="69"/>
                  <a:pt x="1143" y="69"/>
                </a:cubicBezTo>
                <a:cubicBezTo>
                  <a:pt x="1141" y="63"/>
                  <a:pt x="1141" y="63"/>
                  <a:pt x="1141" y="63"/>
                </a:cubicBezTo>
                <a:cubicBezTo>
                  <a:pt x="1152" y="56"/>
                  <a:pt x="1152" y="56"/>
                  <a:pt x="1152" y="56"/>
                </a:cubicBezTo>
                <a:cubicBezTo>
                  <a:pt x="1153" y="53"/>
                  <a:pt x="1153" y="53"/>
                  <a:pt x="1153" y="53"/>
                </a:cubicBezTo>
                <a:cubicBezTo>
                  <a:pt x="1157" y="53"/>
                  <a:pt x="1157" y="53"/>
                  <a:pt x="1157" y="53"/>
                </a:cubicBezTo>
                <a:cubicBezTo>
                  <a:pt x="1156" y="50"/>
                  <a:pt x="1156" y="50"/>
                  <a:pt x="1156" y="50"/>
                </a:cubicBezTo>
                <a:cubicBezTo>
                  <a:pt x="1158" y="52"/>
                  <a:pt x="1158" y="52"/>
                  <a:pt x="1158" y="52"/>
                </a:cubicBezTo>
                <a:cubicBezTo>
                  <a:pt x="1165" y="50"/>
                  <a:pt x="1165" y="50"/>
                  <a:pt x="1165" y="50"/>
                </a:cubicBezTo>
                <a:cubicBezTo>
                  <a:pt x="1163" y="47"/>
                  <a:pt x="1163" y="47"/>
                  <a:pt x="1163" y="47"/>
                </a:cubicBezTo>
                <a:cubicBezTo>
                  <a:pt x="1164" y="47"/>
                  <a:pt x="1164" y="46"/>
                  <a:pt x="1165" y="47"/>
                </a:cubicBezTo>
                <a:cubicBezTo>
                  <a:pt x="1161" y="44"/>
                  <a:pt x="1161" y="44"/>
                  <a:pt x="1161" y="44"/>
                </a:cubicBezTo>
                <a:cubicBezTo>
                  <a:pt x="1161" y="43"/>
                  <a:pt x="1161" y="43"/>
                  <a:pt x="1161" y="43"/>
                </a:cubicBezTo>
                <a:cubicBezTo>
                  <a:pt x="1168" y="43"/>
                  <a:pt x="1168" y="43"/>
                  <a:pt x="1168" y="43"/>
                </a:cubicBezTo>
                <a:cubicBezTo>
                  <a:pt x="1175" y="40"/>
                  <a:pt x="1175" y="40"/>
                  <a:pt x="1175" y="40"/>
                </a:cubicBezTo>
                <a:cubicBezTo>
                  <a:pt x="1175" y="38"/>
                  <a:pt x="1175" y="38"/>
                  <a:pt x="1175" y="38"/>
                </a:cubicBezTo>
                <a:cubicBezTo>
                  <a:pt x="1182" y="33"/>
                  <a:pt x="1182" y="33"/>
                  <a:pt x="1182" y="33"/>
                </a:cubicBezTo>
                <a:cubicBezTo>
                  <a:pt x="1181" y="31"/>
                  <a:pt x="1187" y="36"/>
                  <a:pt x="1186" y="29"/>
                </a:cubicBezTo>
                <a:cubicBezTo>
                  <a:pt x="1188" y="30"/>
                  <a:pt x="1188" y="30"/>
                  <a:pt x="1188" y="30"/>
                </a:cubicBezTo>
                <a:cubicBezTo>
                  <a:pt x="1192" y="25"/>
                  <a:pt x="1192" y="25"/>
                  <a:pt x="1192" y="25"/>
                </a:cubicBezTo>
                <a:cubicBezTo>
                  <a:pt x="1193" y="25"/>
                  <a:pt x="1193" y="25"/>
                  <a:pt x="1193" y="25"/>
                </a:cubicBezTo>
                <a:cubicBezTo>
                  <a:pt x="1193" y="22"/>
                  <a:pt x="1193" y="22"/>
                  <a:pt x="1193" y="22"/>
                </a:cubicBezTo>
                <a:cubicBezTo>
                  <a:pt x="1195" y="23"/>
                  <a:pt x="1197" y="20"/>
                  <a:pt x="1198" y="19"/>
                </a:cubicBezTo>
                <a:cubicBezTo>
                  <a:pt x="1199" y="17"/>
                  <a:pt x="1204" y="18"/>
                  <a:pt x="1200" y="15"/>
                </a:cubicBezTo>
                <a:cubicBezTo>
                  <a:pt x="1203" y="16"/>
                  <a:pt x="1204" y="10"/>
                  <a:pt x="1207" y="15"/>
                </a:cubicBezTo>
                <a:cubicBezTo>
                  <a:pt x="1210" y="14"/>
                  <a:pt x="1210" y="14"/>
                  <a:pt x="1210" y="14"/>
                </a:cubicBezTo>
                <a:cubicBezTo>
                  <a:pt x="1209" y="9"/>
                  <a:pt x="1209" y="9"/>
                  <a:pt x="1209" y="9"/>
                </a:cubicBezTo>
                <a:cubicBezTo>
                  <a:pt x="1210" y="9"/>
                  <a:pt x="1212" y="9"/>
                  <a:pt x="1211" y="6"/>
                </a:cubicBezTo>
                <a:cubicBezTo>
                  <a:pt x="1214" y="9"/>
                  <a:pt x="1214" y="9"/>
                  <a:pt x="1214" y="9"/>
                </a:cubicBezTo>
                <a:cubicBezTo>
                  <a:pt x="1215" y="7"/>
                  <a:pt x="1215" y="7"/>
                  <a:pt x="1215" y="7"/>
                </a:cubicBezTo>
                <a:cubicBezTo>
                  <a:pt x="1219" y="8"/>
                  <a:pt x="1219" y="8"/>
                  <a:pt x="1219" y="8"/>
                </a:cubicBezTo>
                <a:cubicBezTo>
                  <a:pt x="1218" y="11"/>
                  <a:pt x="1218" y="11"/>
                  <a:pt x="1218" y="11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6"/>
                  <a:pt x="1227" y="6"/>
                  <a:pt x="1227" y="8"/>
                </a:cubicBezTo>
                <a:cubicBezTo>
                  <a:pt x="1228" y="7"/>
                  <a:pt x="1230" y="6"/>
                  <a:pt x="1232" y="7"/>
                </a:cubicBezTo>
                <a:cubicBezTo>
                  <a:pt x="1229" y="10"/>
                  <a:pt x="1238" y="7"/>
                  <a:pt x="1231" y="11"/>
                </a:cubicBezTo>
                <a:cubicBezTo>
                  <a:pt x="1230" y="10"/>
                  <a:pt x="1230" y="10"/>
                  <a:pt x="1230" y="10"/>
                </a:cubicBezTo>
                <a:cubicBezTo>
                  <a:pt x="1223" y="11"/>
                  <a:pt x="1223" y="11"/>
                  <a:pt x="1223" y="11"/>
                </a:cubicBezTo>
                <a:cubicBezTo>
                  <a:pt x="1222" y="12"/>
                  <a:pt x="1232" y="4"/>
                  <a:pt x="1223" y="17"/>
                </a:cubicBezTo>
                <a:cubicBezTo>
                  <a:pt x="1224" y="18"/>
                  <a:pt x="1224" y="18"/>
                  <a:pt x="1224" y="18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6" y="17"/>
                  <a:pt x="1226" y="17"/>
                  <a:pt x="1226" y="17"/>
                </a:cubicBezTo>
                <a:cubicBezTo>
                  <a:pt x="1224" y="17"/>
                  <a:pt x="1226" y="17"/>
                  <a:pt x="1225" y="14"/>
                </a:cubicBezTo>
                <a:cubicBezTo>
                  <a:pt x="1226" y="14"/>
                  <a:pt x="1227" y="14"/>
                  <a:pt x="1228" y="14"/>
                </a:cubicBezTo>
                <a:cubicBezTo>
                  <a:pt x="1227" y="17"/>
                  <a:pt x="1227" y="17"/>
                  <a:pt x="1227" y="17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9" y="21"/>
                  <a:pt x="1229" y="21"/>
                  <a:pt x="1229" y="21"/>
                </a:cubicBezTo>
                <a:cubicBezTo>
                  <a:pt x="1232" y="18"/>
                  <a:pt x="1232" y="18"/>
                  <a:pt x="1232" y="18"/>
                </a:cubicBezTo>
                <a:cubicBezTo>
                  <a:pt x="1232" y="19"/>
                  <a:pt x="1232" y="19"/>
                  <a:pt x="1232" y="19"/>
                </a:cubicBezTo>
                <a:cubicBezTo>
                  <a:pt x="1237" y="16"/>
                  <a:pt x="1214" y="26"/>
                  <a:pt x="1241" y="14"/>
                </a:cubicBezTo>
                <a:cubicBezTo>
                  <a:pt x="1242" y="15"/>
                  <a:pt x="1242" y="15"/>
                  <a:pt x="1242" y="15"/>
                </a:cubicBezTo>
                <a:cubicBezTo>
                  <a:pt x="1238" y="17"/>
                  <a:pt x="1238" y="17"/>
                  <a:pt x="1238" y="17"/>
                </a:cubicBezTo>
                <a:cubicBezTo>
                  <a:pt x="1234" y="21"/>
                  <a:pt x="1234" y="21"/>
                  <a:pt x="1234" y="21"/>
                </a:cubicBezTo>
                <a:cubicBezTo>
                  <a:pt x="1232" y="21"/>
                  <a:pt x="1232" y="21"/>
                  <a:pt x="1232" y="21"/>
                </a:cubicBezTo>
                <a:cubicBezTo>
                  <a:pt x="1232" y="22"/>
                  <a:pt x="1227" y="21"/>
                  <a:pt x="1232" y="23"/>
                </a:cubicBezTo>
                <a:cubicBezTo>
                  <a:pt x="1231" y="25"/>
                  <a:pt x="1231" y="25"/>
                  <a:pt x="1231" y="25"/>
                </a:cubicBezTo>
                <a:cubicBezTo>
                  <a:pt x="1224" y="26"/>
                  <a:pt x="1224" y="26"/>
                  <a:pt x="1224" y="26"/>
                </a:cubicBezTo>
                <a:cubicBezTo>
                  <a:pt x="1217" y="31"/>
                  <a:pt x="1217" y="31"/>
                  <a:pt x="1217" y="31"/>
                </a:cubicBezTo>
                <a:cubicBezTo>
                  <a:pt x="1215" y="29"/>
                  <a:pt x="1214" y="37"/>
                  <a:pt x="1212" y="30"/>
                </a:cubicBezTo>
                <a:cubicBezTo>
                  <a:pt x="1210" y="32"/>
                  <a:pt x="1210" y="32"/>
                  <a:pt x="1210" y="32"/>
                </a:cubicBezTo>
                <a:cubicBezTo>
                  <a:pt x="1210" y="33"/>
                  <a:pt x="1210" y="33"/>
                  <a:pt x="1210" y="33"/>
                </a:cubicBezTo>
                <a:cubicBezTo>
                  <a:pt x="1210" y="34"/>
                  <a:pt x="1210" y="34"/>
                  <a:pt x="1210" y="34"/>
                </a:cubicBezTo>
                <a:cubicBezTo>
                  <a:pt x="1212" y="32"/>
                  <a:pt x="1212" y="32"/>
                  <a:pt x="1212" y="32"/>
                </a:cubicBezTo>
                <a:cubicBezTo>
                  <a:pt x="1207" y="39"/>
                  <a:pt x="1207" y="39"/>
                  <a:pt x="1207" y="39"/>
                </a:cubicBezTo>
                <a:cubicBezTo>
                  <a:pt x="1206" y="39"/>
                  <a:pt x="1206" y="39"/>
                  <a:pt x="1206" y="39"/>
                </a:cubicBezTo>
                <a:cubicBezTo>
                  <a:pt x="1204" y="38"/>
                  <a:pt x="1204" y="38"/>
                  <a:pt x="1204" y="38"/>
                </a:cubicBezTo>
                <a:cubicBezTo>
                  <a:pt x="1202" y="43"/>
                  <a:pt x="1202" y="43"/>
                  <a:pt x="1202" y="43"/>
                </a:cubicBezTo>
                <a:cubicBezTo>
                  <a:pt x="1197" y="47"/>
                  <a:pt x="1197" y="47"/>
                  <a:pt x="1197" y="47"/>
                </a:cubicBezTo>
                <a:cubicBezTo>
                  <a:pt x="1193" y="53"/>
                  <a:pt x="1193" y="53"/>
                  <a:pt x="1193" y="53"/>
                </a:cubicBezTo>
                <a:cubicBezTo>
                  <a:pt x="1191" y="48"/>
                  <a:pt x="1191" y="48"/>
                  <a:pt x="1191" y="48"/>
                </a:cubicBezTo>
                <a:cubicBezTo>
                  <a:pt x="1188" y="49"/>
                  <a:pt x="1188" y="49"/>
                  <a:pt x="1188" y="49"/>
                </a:cubicBezTo>
                <a:cubicBezTo>
                  <a:pt x="1187" y="52"/>
                  <a:pt x="1187" y="52"/>
                  <a:pt x="1187" y="52"/>
                </a:cubicBezTo>
                <a:cubicBezTo>
                  <a:pt x="1189" y="55"/>
                  <a:pt x="1189" y="55"/>
                  <a:pt x="1189" y="55"/>
                </a:cubicBezTo>
                <a:cubicBezTo>
                  <a:pt x="1186" y="59"/>
                  <a:pt x="1186" y="59"/>
                  <a:pt x="1186" y="59"/>
                </a:cubicBezTo>
                <a:cubicBezTo>
                  <a:pt x="1184" y="60"/>
                  <a:pt x="1184" y="60"/>
                  <a:pt x="1184" y="60"/>
                </a:cubicBezTo>
                <a:cubicBezTo>
                  <a:pt x="1181" y="64"/>
                  <a:pt x="1181" y="64"/>
                  <a:pt x="1181" y="64"/>
                </a:cubicBezTo>
                <a:cubicBezTo>
                  <a:pt x="1179" y="66"/>
                  <a:pt x="1179" y="60"/>
                  <a:pt x="1177" y="66"/>
                </a:cubicBezTo>
                <a:cubicBezTo>
                  <a:pt x="1174" y="65"/>
                  <a:pt x="1184" y="62"/>
                  <a:pt x="1173" y="67"/>
                </a:cubicBezTo>
                <a:cubicBezTo>
                  <a:pt x="1174" y="68"/>
                  <a:pt x="1174" y="68"/>
                  <a:pt x="1174" y="68"/>
                </a:cubicBezTo>
                <a:cubicBezTo>
                  <a:pt x="1172" y="71"/>
                  <a:pt x="1172" y="71"/>
                  <a:pt x="1172" y="71"/>
                </a:cubicBezTo>
                <a:cubicBezTo>
                  <a:pt x="1168" y="72"/>
                  <a:pt x="1168" y="72"/>
                  <a:pt x="1168" y="72"/>
                </a:cubicBezTo>
                <a:cubicBezTo>
                  <a:pt x="1167" y="76"/>
                  <a:pt x="1167" y="76"/>
                  <a:pt x="1167" y="76"/>
                </a:cubicBezTo>
                <a:cubicBezTo>
                  <a:pt x="1159" y="85"/>
                  <a:pt x="1159" y="85"/>
                  <a:pt x="1159" y="85"/>
                </a:cubicBezTo>
                <a:cubicBezTo>
                  <a:pt x="1157" y="87"/>
                  <a:pt x="1157" y="87"/>
                  <a:pt x="1157" y="87"/>
                </a:cubicBezTo>
                <a:cubicBezTo>
                  <a:pt x="1157" y="88"/>
                  <a:pt x="1157" y="88"/>
                  <a:pt x="1157" y="88"/>
                </a:cubicBezTo>
                <a:cubicBezTo>
                  <a:pt x="1155" y="90"/>
                  <a:pt x="1155" y="90"/>
                  <a:pt x="1155" y="90"/>
                </a:cubicBezTo>
                <a:cubicBezTo>
                  <a:pt x="1153" y="91"/>
                  <a:pt x="1151" y="90"/>
                  <a:pt x="1150" y="93"/>
                </a:cubicBezTo>
                <a:cubicBezTo>
                  <a:pt x="1146" y="92"/>
                  <a:pt x="1146" y="92"/>
                  <a:pt x="1146" y="92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7" y="97"/>
                  <a:pt x="1147" y="97"/>
                  <a:pt x="1147" y="97"/>
                </a:cubicBezTo>
                <a:cubicBezTo>
                  <a:pt x="1145" y="99"/>
                  <a:pt x="1145" y="99"/>
                  <a:pt x="1145" y="99"/>
                </a:cubicBezTo>
                <a:cubicBezTo>
                  <a:pt x="1142" y="100"/>
                  <a:pt x="1142" y="100"/>
                  <a:pt x="1142" y="100"/>
                </a:cubicBezTo>
                <a:cubicBezTo>
                  <a:pt x="1139" y="105"/>
                  <a:pt x="1139" y="105"/>
                  <a:pt x="1139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6" y="111"/>
                  <a:pt x="1134" y="105"/>
                  <a:pt x="1133" y="109"/>
                </a:cubicBezTo>
                <a:cubicBezTo>
                  <a:pt x="1130" y="115"/>
                  <a:pt x="1130" y="115"/>
                  <a:pt x="1130" y="115"/>
                </a:cubicBezTo>
                <a:cubicBezTo>
                  <a:pt x="1127" y="114"/>
                  <a:pt x="1123" y="117"/>
                  <a:pt x="1125" y="119"/>
                </a:cubicBezTo>
                <a:cubicBezTo>
                  <a:pt x="1124" y="119"/>
                  <a:pt x="1130" y="118"/>
                  <a:pt x="1123" y="118"/>
                </a:cubicBezTo>
                <a:cubicBezTo>
                  <a:pt x="1121" y="120"/>
                  <a:pt x="1121" y="120"/>
                  <a:pt x="1121" y="120"/>
                </a:cubicBezTo>
                <a:cubicBezTo>
                  <a:pt x="1123" y="121"/>
                  <a:pt x="1123" y="121"/>
                  <a:pt x="1123" y="121"/>
                </a:cubicBezTo>
                <a:cubicBezTo>
                  <a:pt x="1118" y="122"/>
                  <a:pt x="1118" y="122"/>
                  <a:pt x="1118" y="122"/>
                </a:cubicBezTo>
                <a:cubicBezTo>
                  <a:pt x="1117" y="121"/>
                  <a:pt x="1117" y="121"/>
                  <a:pt x="1117" y="121"/>
                </a:cubicBezTo>
                <a:cubicBezTo>
                  <a:pt x="1115" y="123"/>
                  <a:pt x="1115" y="123"/>
                  <a:pt x="1115" y="123"/>
                </a:cubicBezTo>
                <a:cubicBezTo>
                  <a:pt x="1119" y="124"/>
                  <a:pt x="1119" y="124"/>
                  <a:pt x="1119" y="124"/>
                </a:cubicBezTo>
                <a:cubicBezTo>
                  <a:pt x="1117" y="127"/>
                  <a:pt x="1117" y="127"/>
                  <a:pt x="1117" y="127"/>
                </a:cubicBezTo>
                <a:cubicBezTo>
                  <a:pt x="1113" y="132"/>
                  <a:pt x="1113" y="132"/>
                  <a:pt x="1113" y="132"/>
                </a:cubicBezTo>
                <a:cubicBezTo>
                  <a:pt x="1111" y="132"/>
                  <a:pt x="1108" y="135"/>
                  <a:pt x="1106" y="135"/>
                </a:cubicBezTo>
                <a:cubicBezTo>
                  <a:pt x="1103" y="141"/>
                  <a:pt x="1103" y="141"/>
                  <a:pt x="1103" y="141"/>
                </a:cubicBezTo>
                <a:cubicBezTo>
                  <a:pt x="1095" y="148"/>
                  <a:pt x="1095" y="148"/>
                  <a:pt x="1095" y="148"/>
                </a:cubicBezTo>
                <a:cubicBezTo>
                  <a:pt x="1089" y="147"/>
                  <a:pt x="1089" y="147"/>
                  <a:pt x="1089" y="147"/>
                </a:cubicBezTo>
                <a:cubicBezTo>
                  <a:pt x="1087" y="149"/>
                  <a:pt x="1087" y="149"/>
                  <a:pt x="1087" y="149"/>
                </a:cubicBezTo>
                <a:cubicBezTo>
                  <a:pt x="1087" y="152"/>
                  <a:pt x="1087" y="152"/>
                  <a:pt x="1087" y="152"/>
                </a:cubicBezTo>
                <a:cubicBezTo>
                  <a:pt x="1079" y="156"/>
                  <a:pt x="1079" y="156"/>
                  <a:pt x="1079" y="156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5" y="161"/>
                  <a:pt x="1075" y="161"/>
                  <a:pt x="1075" y="161"/>
                </a:cubicBezTo>
                <a:cubicBezTo>
                  <a:pt x="1071" y="165"/>
                  <a:pt x="1071" y="165"/>
                  <a:pt x="1071" y="165"/>
                </a:cubicBezTo>
                <a:cubicBezTo>
                  <a:pt x="1069" y="166"/>
                  <a:pt x="1069" y="166"/>
                  <a:pt x="1069" y="166"/>
                </a:cubicBezTo>
                <a:cubicBezTo>
                  <a:pt x="1067" y="169"/>
                  <a:pt x="1067" y="169"/>
                  <a:pt x="1067" y="169"/>
                </a:cubicBezTo>
                <a:cubicBezTo>
                  <a:pt x="1066" y="166"/>
                  <a:pt x="1062" y="177"/>
                  <a:pt x="1066" y="165"/>
                </a:cubicBezTo>
                <a:cubicBezTo>
                  <a:pt x="1065" y="164"/>
                  <a:pt x="1064" y="166"/>
                  <a:pt x="1064" y="165"/>
                </a:cubicBezTo>
                <a:cubicBezTo>
                  <a:pt x="1062" y="166"/>
                  <a:pt x="1062" y="166"/>
                  <a:pt x="1062" y="166"/>
                </a:cubicBezTo>
                <a:cubicBezTo>
                  <a:pt x="1063" y="167"/>
                  <a:pt x="1063" y="167"/>
                  <a:pt x="1063" y="167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4" y="170"/>
                  <a:pt x="1064" y="170"/>
                  <a:pt x="1064" y="170"/>
                </a:cubicBezTo>
                <a:cubicBezTo>
                  <a:pt x="1063" y="172"/>
                  <a:pt x="1063" y="172"/>
                  <a:pt x="1063" y="172"/>
                </a:cubicBezTo>
                <a:cubicBezTo>
                  <a:pt x="1064" y="173"/>
                  <a:pt x="1064" y="173"/>
                  <a:pt x="1064" y="173"/>
                </a:cubicBezTo>
                <a:cubicBezTo>
                  <a:pt x="1062" y="172"/>
                  <a:pt x="1059" y="174"/>
                  <a:pt x="1060" y="176"/>
                </a:cubicBezTo>
                <a:cubicBezTo>
                  <a:pt x="1059" y="175"/>
                  <a:pt x="1059" y="175"/>
                  <a:pt x="1059" y="175"/>
                </a:cubicBezTo>
                <a:cubicBezTo>
                  <a:pt x="1057" y="179"/>
                  <a:pt x="1057" y="179"/>
                  <a:pt x="1057" y="179"/>
                </a:cubicBezTo>
                <a:cubicBezTo>
                  <a:pt x="1053" y="180"/>
                  <a:pt x="1053" y="180"/>
                  <a:pt x="1053" y="180"/>
                </a:cubicBezTo>
                <a:cubicBezTo>
                  <a:pt x="1054" y="180"/>
                  <a:pt x="1049" y="180"/>
                  <a:pt x="1055" y="180"/>
                </a:cubicBezTo>
                <a:cubicBezTo>
                  <a:pt x="1052" y="186"/>
                  <a:pt x="1054" y="176"/>
                  <a:pt x="1047" y="187"/>
                </a:cubicBezTo>
                <a:cubicBezTo>
                  <a:pt x="1044" y="188"/>
                  <a:pt x="1038" y="189"/>
                  <a:pt x="1039" y="193"/>
                </a:cubicBezTo>
                <a:cubicBezTo>
                  <a:pt x="1037" y="194"/>
                  <a:pt x="1037" y="194"/>
                  <a:pt x="1037" y="194"/>
                </a:cubicBezTo>
                <a:cubicBezTo>
                  <a:pt x="1038" y="197"/>
                  <a:pt x="1038" y="197"/>
                  <a:pt x="1038" y="197"/>
                </a:cubicBezTo>
                <a:cubicBezTo>
                  <a:pt x="1035" y="197"/>
                  <a:pt x="1035" y="197"/>
                  <a:pt x="1035" y="197"/>
                </a:cubicBezTo>
                <a:cubicBezTo>
                  <a:pt x="1034" y="201"/>
                  <a:pt x="1034" y="201"/>
                  <a:pt x="1034" y="201"/>
                </a:cubicBezTo>
                <a:cubicBezTo>
                  <a:pt x="1034" y="204"/>
                  <a:pt x="1028" y="200"/>
                  <a:pt x="1030" y="205"/>
                </a:cubicBezTo>
                <a:cubicBezTo>
                  <a:pt x="1027" y="206"/>
                  <a:pt x="1027" y="206"/>
                  <a:pt x="1027" y="206"/>
                </a:cubicBezTo>
                <a:cubicBezTo>
                  <a:pt x="1024" y="208"/>
                  <a:pt x="1024" y="208"/>
                  <a:pt x="1024" y="208"/>
                </a:cubicBezTo>
                <a:cubicBezTo>
                  <a:pt x="1020" y="210"/>
                  <a:pt x="1016" y="212"/>
                  <a:pt x="1015" y="215"/>
                </a:cubicBezTo>
                <a:cubicBezTo>
                  <a:pt x="1010" y="220"/>
                  <a:pt x="1010" y="220"/>
                  <a:pt x="1010" y="220"/>
                </a:cubicBezTo>
                <a:cubicBezTo>
                  <a:pt x="1011" y="223"/>
                  <a:pt x="1011" y="223"/>
                  <a:pt x="1011" y="223"/>
                </a:cubicBezTo>
                <a:cubicBezTo>
                  <a:pt x="1009" y="226"/>
                  <a:pt x="1009" y="226"/>
                  <a:pt x="1009" y="226"/>
                </a:cubicBezTo>
                <a:cubicBezTo>
                  <a:pt x="1006" y="224"/>
                  <a:pt x="1006" y="224"/>
                  <a:pt x="1006" y="224"/>
                </a:cubicBezTo>
                <a:cubicBezTo>
                  <a:pt x="1002" y="226"/>
                  <a:pt x="1002" y="226"/>
                  <a:pt x="1002" y="226"/>
                </a:cubicBezTo>
                <a:cubicBezTo>
                  <a:pt x="999" y="231"/>
                  <a:pt x="999" y="231"/>
                  <a:pt x="999" y="231"/>
                </a:cubicBezTo>
                <a:cubicBezTo>
                  <a:pt x="995" y="234"/>
                  <a:pt x="989" y="234"/>
                  <a:pt x="990" y="239"/>
                </a:cubicBezTo>
                <a:cubicBezTo>
                  <a:pt x="987" y="240"/>
                  <a:pt x="987" y="240"/>
                  <a:pt x="987" y="240"/>
                </a:cubicBezTo>
                <a:cubicBezTo>
                  <a:pt x="987" y="244"/>
                  <a:pt x="987" y="244"/>
                  <a:pt x="987" y="244"/>
                </a:cubicBezTo>
                <a:cubicBezTo>
                  <a:pt x="991" y="244"/>
                  <a:pt x="991" y="244"/>
                  <a:pt x="991" y="244"/>
                </a:cubicBezTo>
                <a:cubicBezTo>
                  <a:pt x="996" y="240"/>
                  <a:pt x="996" y="240"/>
                  <a:pt x="996" y="240"/>
                </a:cubicBezTo>
                <a:cubicBezTo>
                  <a:pt x="996" y="237"/>
                  <a:pt x="996" y="237"/>
                  <a:pt x="996" y="237"/>
                </a:cubicBezTo>
                <a:cubicBezTo>
                  <a:pt x="999" y="238"/>
                  <a:pt x="999" y="238"/>
                  <a:pt x="999" y="238"/>
                </a:cubicBezTo>
                <a:cubicBezTo>
                  <a:pt x="1004" y="234"/>
                  <a:pt x="1004" y="234"/>
                  <a:pt x="1004" y="234"/>
                </a:cubicBezTo>
                <a:cubicBezTo>
                  <a:pt x="1004" y="231"/>
                  <a:pt x="1004" y="231"/>
                  <a:pt x="1004" y="231"/>
                </a:cubicBezTo>
                <a:cubicBezTo>
                  <a:pt x="1005" y="232"/>
                  <a:pt x="1005" y="232"/>
                  <a:pt x="1005" y="232"/>
                </a:cubicBezTo>
                <a:cubicBezTo>
                  <a:pt x="1006" y="234"/>
                  <a:pt x="1006" y="234"/>
                  <a:pt x="1006" y="234"/>
                </a:cubicBezTo>
                <a:cubicBezTo>
                  <a:pt x="1004" y="238"/>
                  <a:pt x="1004" y="238"/>
                  <a:pt x="1004" y="238"/>
                </a:cubicBezTo>
                <a:cubicBezTo>
                  <a:pt x="1003" y="238"/>
                  <a:pt x="1001" y="231"/>
                  <a:pt x="1000" y="242"/>
                </a:cubicBezTo>
                <a:cubicBezTo>
                  <a:pt x="998" y="241"/>
                  <a:pt x="997" y="239"/>
                  <a:pt x="996" y="245"/>
                </a:cubicBezTo>
                <a:cubicBezTo>
                  <a:pt x="995" y="245"/>
                  <a:pt x="995" y="247"/>
                  <a:pt x="994" y="245"/>
                </a:cubicBezTo>
                <a:cubicBezTo>
                  <a:pt x="993" y="249"/>
                  <a:pt x="993" y="249"/>
                  <a:pt x="993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94" y="252"/>
                  <a:pt x="994" y="252"/>
                  <a:pt x="994" y="252"/>
                </a:cubicBezTo>
                <a:cubicBezTo>
                  <a:pt x="991" y="254"/>
                  <a:pt x="991" y="254"/>
                  <a:pt x="991" y="254"/>
                </a:cubicBezTo>
                <a:cubicBezTo>
                  <a:pt x="991" y="252"/>
                  <a:pt x="991" y="252"/>
                  <a:pt x="991" y="252"/>
                </a:cubicBezTo>
                <a:cubicBezTo>
                  <a:pt x="988" y="257"/>
                  <a:pt x="991" y="247"/>
                  <a:pt x="986" y="255"/>
                </a:cubicBezTo>
                <a:cubicBezTo>
                  <a:pt x="987" y="258"/>
                  <a:pt x="987" y="258"/>
                  <a:pt x="987" y="258"/>
                </a:cubicBezTo>
                <a:cubicBezTo>
                  <a:pt x="986" y="260"/>
                  <a:pt x="986" y="260"/>
                  <a:pt x="986" y="260"/>
                </a:cubicBezTo>
                <a:cubicBezTo>
                  <a:pt x="980" y="262"/>
                  <a:pt x="980" y="262"/>
                  <a:pt x="980" y="262"/>
                </a:cubicBezTo>
                <a:cubicBezTo>
                  <a:pt x="974" y="266"/>
                  <a:pt x="974" y="266"/>
                  <a:pt x="974" y="266"/>
                </a:cubicBezTo>
                <a:cubicBezTo>
                  <a:pt x="975" y="268"/>
                  <a:pt x="975" y="268"/>
                  <a:pt x="975" y="268"/>
                </a:cubicBezTo>
                <a:cubicBezTo>
                  <a:pt x="982" y="267"/>
                  <a:pt x="982" y="267"/>
                  <a:pt x="982" y="267"/>
                </a:cubicBezTo>
                <a:cubicBezTo>
                  <a:pt x="984" y="265"/>
                  <a:pt x="984" y="265"/>
                  <a:pt x="984" y="265"/>
                </a:cubicBezTo>
                <a:cubicBezTo>
                  <a:pt x="986" y="265"/>
                  <a:pt x="986" y="265"/>
                  <a:pt x="986" y="265"/>
                </a:cubicBezTo>
                <a:cubicBezTo>
                  <a:pt x="986" y="265"/>
                  <a:pt x="984" y="263"/>
                  <a:pt x="986" y="266"/>
                </a:cubicBezTo>
                <a:cubicBezTo>
                  <a:pt x="988" y="266"/>
                  <a:pt x="988" y="266"/>
                  <a:pt x="988" y="266"/>
                </a:cubicBezTo>
                <a:cubicBezTo>
                  <a:pt x="990" y="260"/>
                  <a:pt x="990" y="260"/>
                  <a:pt x="990" y="260"/>
                </a:cubicBezTo>
                <a:cubicBezTo>
                  <a:pt x="995" y="258"/>
                  <a:pt x="995" y="258"/>
                  <a:pt x="995" y="258"/>
                </a:cubicBezTo>
                <a:cubicBezTo>
                  <a:pt x="998" y="254"/>
                  <a:pt x="998" y="254"/>
                  <a:pt x="998" y="254"/>
                </a:cubicBezTo>
                <a:cubicBezTo>
                  <a:pt x="999" y="254"/>
                  <a:pt x="992" y="255"/>
                  <a:pt x="1000" y="254"/>
                </a:cubicBezTo>
                <a:cubicBezTo>
                  <a:pt x="999" y="252"/>
                  <a:pt x="999" y="252"/>
                  <a:pt x="999" y="252"/>
                </a:cubicBezTo>
                <a:cubicBezTo>
                  <a:pt x="1000" y="252"/>
                  <a:pt x="1000" y="252"/>
                  <a:pt x="1000" y="252"/>
                </a:cubicBezTo>
                <a:cubicBezTo>
                  <a:pt x="1000" y="250"/>
                  <a:pt x="1000" y="250"/>
                  <a:pt x="1000" y="250"/>
                </a:cubicBezTo>
                <a:cubicBezTo>
                  <a:pt x="998" y="249"/>
                  <a:pt x="998" y="249"/>
                  <a:pt x="998" y="249"/>
                </a:cubicBezTo>
                <a:cubicBezTo>
                  <a:pt x="999" y="251"/>
                  <a:pt x="1000" y="248"/>
                  <a:pt x="996" y="251"/>
                </a:cubicBezTo>
                <a:cubicBezTo>
                  <a:pt x="996" y="249"/>
                  <a:pt x="985" y="263"/>
                  <a:pt x="997" y="246"/>
                </a:cubicBezTo>
                <a:cubicBezTo>
                  <a:pt x="1001" y="245"/>
                  <a:pt x="1001" y="245"/>
                  <a:pt x="1001" y="245"/>
                </a:cubicBezTo>
                <a:cubicBezTo>
                  <a:pt x="1005" y="249"/>
                  <a:pt x="1005" y="249"/>
                  <a:pt x="1005" y="249"/>
                </a:cubicBezTo>
                <a:cubicBezTo>
                  <a:pt x="1008" y="246"/>
                  <a:pt x="1008" y="246"/>
                  <a:pt x="1008" y="246"/>
                </a:cubicBezTo>
                <a:cubicBezTo>
                  <a:pt x="1010" y="247"/>
                  <a:pt x="1009" y="245"/>
                  <a:pt x="1011" y="244"/>
                </a:cubicBezTo>
                <a:cubicBezTo>
                  <a:pt x="1010" y="242"/>
                  <a:pt x="1010" y="242"/>
                  <a:pt x="1010" y="242"/>
                </a:cubicBezTo>
                <a:cubicBezTo>
                  <a:pt x="1012" y="242"/>
                  <a:pt x="1015" y="239"/>
                  <a:pt x="1017" y="238"/>
                </a:cubicBezTo>
                <a:cubicBezTo>
                  <a:pt x="1020" y="237"/>
                  <a:pt x="1015" y="237"/>
                  <a:pt x="1018" y="235"/>
                </a:cubicBezTo>
                <a:cubicBezTo>
                  <a:pt x="1014" y="233"/>
                  <a:pt x="1014" y="233"/>
                  <a:pt x="1014" y="233"/>
                </a:cubicBezTo>
                <a:cubicBezTo>
                  <a:pt x="1014" y="231"/>
                  <a:pt x="1014" y="231"/>
                  <a:pt x="1014" y="231"/>
                </a:cubicBezTo>
                <a:cubicBezTo>
                  <a:pt x="1014" y="231"/>
                  <a:pt x="1013" y="238"/>
                  <a:pt x="1019" y="230"/>
                </a:cubicBezTo>
                <a:cubicBezTo>
                  <a:pt x="1016" y="227"/>
                  <a:pt x="1016" y="227"/>
                  <a:pt x="1016" y="227"/>
                </a:cubicBezTo>
                <a:cubicBezTo>
                  <a:pt x="1021" y="227"/>
                  <a:pt x="1021" y="227"/>
                  <a:pt x="1021" y="227"/>
                </a:cubicBezTo>
                <a:cubicBezTo>
                  <a:pt x="1019" y="229"/>
                  <a:pt x="1019" y="229"/>
                  <a:pt x="1019" y="229"/>
                </a:cubicBezTo>
                <a:cubicBezTo>
                  <a:pt x="1021" y="227"/>
                  <a:pt x="1009" y="225"/>
                  <a:pt x="1022" y="233"/>
                </a:cubicBezTo>
                <a:cubicBezTo>
                  <a:pt x="1023" y="227"/>
                  <a:pt x="1023" y="227"/>
                  <a:pt x="1023" y="227"/>
                </a:cubicBezTo>
                <a:cubicBezTo>
                  <a:pt x="1023" y="227"/>
                  <a:pt x="1025" y="226"/>
                  <a:pt x="1023" y="225"/>
                </a:cubicBezTo>
                <a:cubicBezTo>
                  <a:pt x="1025" y="226"/>
                  <a:pt x="1025" y="226"/>
                  <a:pt x="1025" y="226"/>
                </a:cubicBezTo>
                <a:cubicBezTo>
                  <a:pt x="1025" y="229"/>
                  <a:pt x="1025" y="229"/>
                  <a:pt x="1025" y="229"/>
                </a:cubicBezTo>
                <a:cubicBezTo>
                  <a:pt x="1028" y="226"/>
                  <a:pt x="1028" y="226"/>
                  <a:pt x="1028" y="226"/>
                </a:cubicBezTo>
                <a:cubicBezTo>
                  <a:pt x="1029" y="226"/>
                  <a:pt x="1029" y="226"/>
                  <a:pt x="1029" y="226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19" y="222"/>
                  <a:pt x="1019" y="222"/>
                  <a:pt x="1019" y="222"/>
                </a:cubicBezTo>
                <a:cubicBezTo>
                  <a:pt x="1018" y="224"/>
                  <a:pt x="1018" y="224"/>
                  <a:pt x="1018" y="224"/>
                </a:cubicBezTo>
                <a:cubicBezTo>
                  <a:pt x="1015" y="225"/>
                  <a:pt x="1015" y="225"/>
                  <a:pt x="1015" y="225"/>
                </a:cubicBezTo>
                <a:cubicBezTo>
                  <a:pt x="1014" y="230"/>
                  <a:pt x="1014" y="230"/>
                  <a:pt x="1014" y="230"/>
                </a:cubicBezTo>
                <a:cubicBezTo>
                  <a:pt x="1012" y="227"/>
                  <a:pt x="1012" y="227"/>
                  <a:pt x="1012" y="227"/>
                </a:cubicBezTo>
                <a:cubicBezTo>
                  <a:pt x="1014" y="223"/>
                  <a:pt x="1014" y="223"/>
                  <a:pt x="1014" y="223"/>
                </a:cubicBezTo>
                <a:cubicBezTo>
                  <a:pt x="1020" y="218"/>
                  <a:pt x="1020" y="218"/>
                  <a:pt x="1020" y="218"/>
                </a:cubicBezTo>
                <a:cubicBezTo>
                  <a:pt x="1017" y="215"/>
                  <a:pt x="1026" y="219"/>
                  <a:pt x="1022" y="212"/>
                </a:cubicBezTo>
                <a:cubicBezTo>
                  <a:pt x="1027" y="209"/>
                  <a:pt x="1018" y="219"/>
                  <a:pt x="1028" y="212"/>
                </a:cubicBezTo>
                <a:cubicBezTo>
                  <a:pt x="1024" y="215"/>
                  <a:pt x="1024" y="215"/>
                  <a:pt x="1024" y="215"/>
                </a:cubicBezTo>
                <a:cubicBezTo>
                  <a:pt x="1024" y="215"/>
                  <a:pt x="1027" y="214"/>
                  <a:pt x="1023" y="214"/>
                </a:cubicBezTo>
                <a:cubicBezTo>
                  <a:pt x="1024" y="216"/>
                  <a:pt x="1024" y="216"/>
                  <a:pt x="1024" y="216"/>
                </a:cubicBezTo>
                <a:cubicBezTo>
                  <a:pt x="1026" y="216"/>
                  <a:pt x="1026" y="216"/>
                  <a:pt x="1026" y="216"/>
                </a:cubicBezTo>
                <a:cubicBezTo>
                  <a:pt x="1028" y="216"/>
                  <a:pt x="1028" y="216"/>
                  <a:pt x="1028" y="216"/>
                </a:cubicBezTo>
                <a:cubicBezTo>
                  <a:pt x="1027" y="218"/>
                  <a:pt x="1027" y="218"/>
                  <a:pt x="1027" y="218"/>
                </a:cubicBezTo>
                <a:cubicBezTo>
                  <a:pt x="1027" y="217"/>
                  <a:pt x="1029" y="218"/>
                  <a:pt x="1029" y="219"/>
                </a:cubicBezTo>
                <a:cubicBezTo>
                  <a:pt x="1029" y="220"/>
                  <a:pt x="1029" y="220"/>
                  <a:pt x="1029" y="220"/>
                </a:cubicBezTo>
                <a:cubicBezTo>
                  <a:pt x="1025" y="220"/>
                  <a:pt x="1025" y="220"/>
                  <a:pt x="1025" y="220"/>
                </a:cubicBezTo>
                <a:cubicBezTo>
                  <a:pt x="1025" y="220"/>
                  <a:pt x="1029" y="218"/>
                  <a:pt x="1024" y="221"/>
                </a:cubicBezTo>
                <a:cubicBezTo>
                  <a:pt x="1027" y="221"/>
                  <a:pt x="1027" y="221"/>
                  <a:pt x="1027" y="221"/>
                </a:cubicBezTo>
                <a:cubicBezTo>
                  <a:pt x="1026" y="223"/>
                  <a:pt x="1026" y="223"/>
                  <a:pt x="1026" y="223"/>
                </a:cubicBezTo>
                <a:cubicBezTo>
                  <a:pt x="1032" y="225"/>
                  <a:pt x="1032" y="225"/>
                  <a:pt x="1032" y="225"/>
                </a:cubicBezTo>
                <a:cubicBezTo>
                  <a:pt x="1033" y="224"/>
                  <a:pt x="1033" y="224"/>
                  <a:pt x="1033" y="224"/>
                </a:cubicBezTo>
                <a:cubicBezTo>
                  <a:pt x="1032" y="224"/>
                  <a:pt x="1035" y="228"/>
                  <a:pt x="1032" y="222"/>
                </a:cubicBezTo>
                <a:cubicBezTo>
                  <a:pt x="1036" y="221"/>
                  <a:pt x="1036" y="221"/>
                  <a:pt x="1036" y="221"/>
                </a:cubicBezTo>
                <a:cubicBezTo>
                  <a:pt x="1035" y="220"/>
                  <a:pt x="1035" y="220"/>
                  <a:pt x="1035" y="220"/>
                </a:cubicBezTo>
                <a:cubicBezTo>
                  <a:pt x="1038" y="219"/>
                  <a:pt x="1038" y="219"/>
                  <a:pt x="1038" y="219"/>
                </a:cubicBezTo>
                <a:cubicBezTo>
                  <a:pt x="1038" y="216"/>
                  <a:pt x="1038" y="216"/>
                  <a:pt x="1038" y="216"/>
                </a:cubicBezTo>
                <a:cubicBezTo>
                  <a:pt x="1039" y="215"/>
                  <a:pt x="1039" y="215"/>
                  <a:pt x="1039" y="215"/>
                </a:cubicBezTo>
                <a:cubicBezTo>
                  <a:pt x="1039" y="215"/>
                  <a:pt x="1044" y="214"/>
                  <a:pt x="1038" y="214"/>
                </a:cubicBezTo>
                <a:cubicBezTo>
                  <a:pt x="1039" y="213"/>
                  <a:pt x="1039" y="213"/>
                  <a:pt x="1039" y="213"/>
                </a:cubicBezTo>
                <a:cubicBezTo>
                  <a:pt x="1044" y="215"/>
                  <a:pt x="1044" y="215"/>
                  <a:pt x="1044" y="215"/>
                </a:cubicBezTo>
                <a:cubicBezTo>
                  <a:pt x="1046" y="209"/>
                  <a:pt x="1046" y="209"/>
                  <a:pt x="1046" y="209"/>
                </a:cubicBezTo>
                <a:cubicBezTo>
                  <a:pt x="1045" y="208"/>
                  <a:pt x="1045" y="208"/>
                  <a:pt x="1045" y="208"/>
                </a:cubicBezTo>
                <a:cubicBezTo>
                  <a:pt x="1042" y="209"/>
                  <a:pt x="1042" y="209"/>
                  <a:pt x="1042" y="209"/>
                </a:cubicBezTo>
                <a:cubicBezTo>
                  <a:pt x="1041" y="208"/>
                  <a:pt x="1045" y="204"/>
                  <a:pt x="1037" y="207"/>
                </a:cubicBezTo>
                <a:cubicBezTo>
                  <a:pt x="1038" y="207"/>
                  <a:pt x="1038" y="207"/>
                  <a:pt x="1038" y="207"/>
                </a:cubicBezTo>
                <a:cubicBezTo>
                  <a:pt x="1037" y="206"/>
                  <a:pt x="1046" y="208"/>
                  <a:pt x="1034" y="206"/>
                </a:cubicBezTo>
                <a:cubicBezTo>
                  <a:pt x="1034" y="205"/>
                  <a:pt x="1034" y="205"/>
                  <a:pt x="1034" y="205"/>
                </a:cubicBezTo>
                <a:cubicBezTo>
                  <a:pt x="1050" y="207"/>
                  <a:pt x="1050" y="207"/>
                  <a:pt x="1050" y="207"/>
                </a:cubicBezTo>
                <a:cubicBezTo>
                  <a:pt x="1048" y="202"/>
                  <a:pt x="1055" y="209"/>
                  <a:pt x="1054" y="201"/>
                </a:cubicBezTo>
                <a:cubicBezTo>
                  <a:pt x="1057" y="199"/>
                  <a:pt x="1057" y="199"/>
                  <a:pt x="1057" y="199"/>
                </a:cubicBezTo>
                <a:cubicBezTo>
                  <a:pt x="1054" y="198"/>
                  <a:pt x="1054" y="198"/>
                  <a:pt x="1054" y="198"/>
                </a:cubicBezTo>
                <a:cubicBezTo>
                  <a:pt x="1051" y="200"/>
                  <a:pt x="1051" y="200"/>
                  <a:pt x="1051" y="200"/>
                </a:cubicBezTo>
                <a:cubicBezTo>
                  <a:pt x="1051" y="200"/>
                  <a:pt x="1048" y="199"/>
                  <a:pt x="1052" y="200"/>
                </a:cubicBezTo>
                <a:cubicBezTo>
                  <a:pt x="1052" y="199"/>
                  <a:pt x="1052" y="199"/>
                  <a:pt x="1051" y="198"/>
                </a:cubicBezTo>
                <a:cubicBezTo>
                  <a:pt x="1052" y="197"/>
                  <a:pt x="1057" y="197"/>
                  <a:pt x="1047" y="200"/>
                </a:cubicBezTo>
                <a:cubicBezTo>
                  <a:pt x="1045" y="202"/>
                  <a:pt x="1045" y="202"/>
                  <a:pt x="1045" y="202"/>
                </a:cubicBezTo>
                <a:cubicBezTo>
                  <a:pt x="1044" y="200"/>
                  <a:pt x="1052" y="201"/>
                  <a:pt x="1042" y="199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5" y="195"/>
                  <a:pt x="1051" y="200"/>
                  <a:pt x="1047" y="193"/>
                </a:cubicBezTo>
                <a:cubicBezTo>
                  <a:pt x="1048" y="194"/>
                  <a:pt x="1048" y="194"/>
                  <a:pt x="1049" y="195"/>
                </a:cubicBezTo>
                <a:cubicBezTo>
                  <a:pt x="1052" y="193"/>
                  <a:pt x="1051" y="202"/>
                  <a:pt x="1054" y="193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60" y="198"/>
                  <a:pt x="1060" y="198"/>
                  <a:pt x="1060" y="198"/>
                </a:cubicBezTo>
                <a:cubicBezTo>
                  <a:pt x="1062" y="198"/>
                  <a:pt x="1061" y="196"/>
                  <a:pt x="1064" y="196"/>
                </a:cubicBezTo>
                <a:cubicBezTo>
                  <a:pt x="1063" y="195"/>
                  <a:pt x="1063" y="195"/>
                  <a:pt x="1063" y="195"/>
                </a:cubicBezTo>
                <a:cubicBezTo>
                  <a:pt x="1064" y="193"/>
                  <a:pt x="1064" y="193"/>
                  <a:pt x="1064" y="193"/>
                </a:cubicBezTo>
                <a:cubicBezTo>
                  <a:pt x="1064" y="192"/>
                  <a:pt x="1069" y="193"/>
                  <a:pt x="1074" y="188"/>
                </a:cubicBezTo>
                <a:cubicBezTo>
                  <a:pt x="1072" y="185"/>
                  <a:pt x="1072" y="185"/>
                  <a:pt x="1072" y="185"/>
                </a:cubicBezTo>
                <a:cubicBezTo>
                  <a:pt x="1072" y="184"/>
                  <a:pt x="1072" y="184"/>
                  <a:pt x="1072" y="184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2"/>
                  <a:pt x="1075" y="182"/>
                  <a:pt x="1075" y="182"/>
                </a:cubicBezTo>
                <a:cubicBezTo>
                  <a:pt x="1070" y="180"/>
                  <a:pt x="1070" y="180"/>
                  <a:pt x="1070" y="180"/>
                </a:cubicBezTo>
                <a:cubicBezTo>
                  <a:pt x="1067" y="184"/>
                  <a:pt x="1067" y="184"/>
                  <a:pt x="1067" y="184"/>
                </a:cubicBezTo>
                <a:cubicBezTo>
                  <a:pt x="1068" y="184"/>
                  <a:pt x="1068" y="184"/>
                  <a:pt x="1068" y="184"/>
                </a:cubicBezTo>
                <a:cubicBezTo>
                  <a:pt x="1063" y="184"/>
                  <a:pt x="1063" y="184"/>
                  <a:pt x="1063" y="184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4" y="184"/>
                </a:cubicBezTo>
                <a:cubicBezTo>
                  <a:pt x="1065" y="179"/>
                  <a:pt x="1065" y="179"/>
                  <a:pt x="1065" y="179"/>
                </a:cubicBezTo>
                <a:cubicBezTo>
                  <a:pt x="1065" y="178"/>
                  <a:pt x="1063" y="178"/>
                  <a:pt x="1064" y="177"/>
                </a:cubicBezTo>
                <a:cubicBezTo>
                  <a:pt x="1070" y="177"/>
                  <a:pt x="1070" y="177"/>
                  <a:pt x="1070" y="177"/>
                </a:cubicBezTo>
                <a:cubicBezTo>
                  <a:pt x="1075" y="173"/>
                  <a:pt x="1075" y="173"/>
                  <a:pt x="1075" y="173"/>
                </a:cubicBezTo>
                <a:cubicBezTo>
                  <a:pt x="1076" y="173"/>
                  <a:pt x="1076" y="173"/>
                  <a:pt x="1076" y="173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81" y="166"/>
                  <a:pt x="1081" y="166"/>
                  <a:pt x="1081" y="166"/>
                </a:cubicBezTo>
                <a:cubicBezTo>
                  <a:pt x="1083" y="162"/>
                  <a:pt x="1083" y="162"/>
                  <a:pt x="1083" y="162"/>
                </a:cubicBezTo>
                <a:cubicBezTo>
                  <a:pt x="1087" y="162"/>
                  <a:pt x="1087" y="162"/>
                  <a:pt x="1087" y="162"/>
                </a:cubicBezTo>
                <a:cubicBezTo>
                  <a:pt x="1088" y="161"/>
                  <a:pt x="1088" y="161"/>
                  <a:pt x="1088" y="161"/>
                </a:cubicBezTo>
                <a:cubicBezTo>
                  <a:pt x="1086" y="159"/>
                  <a:pt x="1086" y="159"/>
                  <a:pt x="1086" y="159"/>
                </a:cubicBezTo>
                <a:cubicBezTo>
                  <a:pt x="1099" y="150"/>
                  <a:pt x="1099" y="150"/>
                  <a:pt x="1099" y="150"/>
                </a:cubicBezTo>
                <a:cubicBezTo>
                  <a:pt x="1102" y="152"/>
                  <a:pt x="1090" y="151"/>
                  <a:pt x="1103" y="151"/>
                </a:cubicBezTo>
                <a:cubicBezTo>
                  <a:pt x="1103" y="148"/>
                  <a:pt x="1103" y="148"/>
                  <a:pt x="1103" y="148"/>
                </a:cubicBezTo>
                <a:cubicBezTo>
                  <a:pt x="1104" y="148"/>
                  <a:pt x="1104" y="148"/>
                  <a:pt x="1104" y="148"/>
                </a:cubicBezTo>
                <a:cubicBezTo>
                  <a:pt x="1103" y="146"/>
                  <a:pt x="1103" y="146"/>
                  <a:pt x="1103" y="146"/>
                </a:cubicBezTo>
                <a:cubicBezTo>
                  <a:pt x="1106" y="146"/>
                  <a:pt x="1106" y="146"/>
                  <a:pt x="1106" y="146"/>
                </a:cubicBezTo>
                <a:cubicBezTo>
                  <a:pt x="1107" y="147"/>
                  <a:pt x="1107" y="147"/>
                  <a:pt x="1107" y="147"/>
                </a:cubicBezTo>
                <a:cubicBezTo>
                  <a:pt x="1109" y="148"/>
                  <a:pt x="1109" y="151"/>
                  <a:pt x="1111" y="145"/>
                </a:cubicBezTo>
                <a:cubicBezTo>
                  <a:pt x="1111" y="146"/>
                  <a:pt x="1111" y="146"/>
                  <a:pt x="1111" y="146"/>
                </a:cubicBezTo>
                <a:cubicBezTo>
                  <a:pt x="1108" y="147"/>
                  <a:pt x="1108" y="147"/>
                  <a:pt x="1108" y="147"/>
                </a:cubicBezTo>
                <a:cubicBezTo>
                  <a:pt x="1108" y="149"/>
                  <a:pt x="1108" y="149"/>
                  <a:pt x="1108" y="149"/>
                </a:cubicBezTo>
                <a:cubicBezTo>
                  <a:pt x="1107" y="148"/>
                  <a:pt x="1114" y="152"/>
                  <a:pt x="1116" y="144"/>
                </a:cubicBezTo>
                <a:cubicBezTo>
                  <a:pt x="1110" y="141"/>
                  <a:pt x="1110" y="141"/>
                  <a:pt x="1110" y="141"/>
                </a:cubicBezTo>
                <a:cubicBezTo>
                  <a:pt x="1109" y="142"/>
                  <a:pt x="1109" y="142"/>
                  <a:pt x="1109" y="142"/>
                </a:cubicBezTo>
                <a:cubicBezTo>
                  <a:pt x="1109" y="141"/>
                  <a:pt x="1109" y="141"/>
                  <a:pt x="1109" y="141"/>
                </a:cubicBezTo>
                <a:cubicBezTo>
                  <a:pt x="1106" y="141"/>
                  <a:pt x="1106" y="141"/>
                  <a:pt x="1106" y="141"/>
                </a:cubicBezTo>
                <a:cubicBezTo>
                  <a:pt x="1105" y="138"/>
                  <a:pt x="1108" y="137"/>
                  <a:pt x="1112" y="138"/>
                </a:cubicBezTo>
                <a:cubicBezTo>
                  <a:pt x="1109" y="137"/>
                  <a:pt x="1109" y="137"/>
                  <a:pt x="1109" y="137"/>
                </a:cubicBezTo>
                <a:cubicBezTo>
                  <a:pt x="1112" y="134"/>
                  <a:pt x="1112" y="134"/>
                  <a:pt x="1112" y="134"/>
                </a:cubicBezTo>
                <a:cubicBezTo>
                  <a:pt x="1118" y="132"/>
                  <a:pt x="1109" y="138"/>
                  <a:pt x="1117" y="133"/>
                </a:cubicBezTo>
                <a:cubicBezTo>
                  <a:pt x="1121" y="136"/>
                  <a:pt x="1121" y="136"/>
                  <a:pt x="1121" y="136"/>
                </a:cubicBezTo>
                <a:cubicBezTo>
                  <a:pt x="1120" y="136"/>
                  <a:pt x="1123" y="132"/>
                  <a:pt x="1121" y="137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31" y="138"/>
                  <a:pt x="1131" y="138"/>
                  <a:pt x="1131" y="138"/>
                </a:cubicBezTo>
                <a:cubicBezTo>
                  <a:pt x="1133" y="137"/>
                  <a:pt x="1133" y="137"/>
                  <a:pt x="1133" y="137"/>
                </a:cubicBezTo>
                <a:cubicBezTo>
                  <a:pt x="1134" y="137"/>
                  <a:pt x="1132" y="142"/>
                  <a:pt x="1134" y="136"/>
                </a:cubicBezTo>
                <a:cubicBezTo>
                  <a:pt x="1133" y="134"/>
                  <a:pt x="1133" y="134"/>
                  <a:pt x="1133" y="134"/>
                </a:cubicBezTo>
                <a:cubicBezTo>
                  <a:pt x="1133" y="135"/>
                  <a:pt x="1133" y="134"/>
                  <a:pt x="1134" y="133"/>
                </a:cubicBezTo>
                <a:cubicBezTo>
                  <a:pt x="1129" y="132"/>
                  <a:pt x="1129" y="132"/>
                  <a:pt x="1129" y="132"/>
                </a:cubicBezTo>
                <a:cubicBezTo>
                  <a:pt x="1129" y="130"/>
                  <a:pt x="1129" y="130"/>
                  <a:pt x="1129" y="130"/>
                </a:cubicBezTo>
                <a:cubicBezTo>
                  <a:pt x="1127" y="130"/>
                  <a:pt x="1127" y="130"/>
                  <a:pt x="1127" y="130"/>
                </a:cubicBezTo>
                <a:cubicBezTo>
                  <a:pt x="1125" y="128"/>
                  <a:pt x="1136" y="130"/>
                  <a:pt x="1125" y="125"/>
                </a:cubicBezTo>
                <a:cubicBezTo>
                  <a:pt x="1130" y="126"/>
                  <a:pt x="1126" y="120"/>
                  <a:pt x="1132" y="123"/>
                </a:cubicBezTo>
                <a:cubicBezTo>
                  <a:pt x="1127" y="125"/>
                  <a:pt x="1127" y="125"/>
                  <a:pt x="1127" y="125"/>
                </a:cubicBezTo>
                <a:cubicBezTo>
                  <a:pt x="1127" y="127"/>
                  <a:pt x="1127" y="127"/>
                  <a:pt x="1127" y="127"/>
                </a:cubicBezTo>
                <a:cubicBezTo>
                  <a:pt x="1134" y="125"/>
                  <a:pt x="1134" y="125"/>
                  <a:pt x="1134" y="125"/>
                </a:cubicBezTo>
                <a:cubicBezTo>
                  <a:pt x="1135" y="123"/>
                  <a:pt x="1135" y="123"/>
                  <a:pt x="1135" y="123"/>
                </a:cubicBezTo>
                <a:cubicBezTo>
                  <a:pt x="1138" y="123"/>
                  <a:pt x="1138" y="123"/>
                  <a:pt x="1138" y="123"/>
                </a:cubicBezTo>
                <a:cubicBezTo>
                  <a:pt x="1138" y="121"/>
                  <a:pt x="1138" y="121"/>
                  <a:pt x="1138" y="121"/>
                </a:cubicBezTo>
                <a:cubicBezTo>
                  <a:pt x="1140" y="121"/>
                  <a:pt x="1140" y="121"/>
                  <a:pt x="1140" y="121"/>
                </a:cubicBezTo>
                <a:cubicBezTo>
                  <a:pt x="1142" y="118"/>
                  <a:pt x="1124" y="136"/>
                  <a:pt x="1147" y="114"/>
                </a:cubicBezTo>
                <a:cubicBezTo>
                  <a:pt x="1148" y="112"/>
                  <a:pt x="1148" y="112"/>
                  <a:pt x="1148" y="112"/>
                </a:cubicBezTo>
                <a:cubicBezTo>
                  <a:pt x="1145" y="111"/>
                  <a:pt x="1145" y="111"/>
                  <a:pt x="1145" y="111"/>
                </a:cubicBezTo>
                <a:cubicBezTo>
                  <a:pt x="1144" y="111"/>
                  <a:pt x="1142" y="115"/>
                  <a:pt x="1140" y="111"/>
                </a:cubicBezTo>
                <a:cubicBezTo>
                  <a:pt x="1144" y="110"/>
                  <a:pt x="1144" y="110"/>
                  <a:pt x="1144" y="110"/>
                </a:cubicBezTo>
                <a:cubicBezTo>
                  <a:pt x="1145" y="109"/>
                  <a:pt x="1135" y="115"/>
                  <a:pt x="1147" y="107"/>
                </a:cubicBezTo>
                <a:cubicBezTo>
                  <a:pt x="1149" y="111"/>
                  <a:pt x="1149" y="111"/>
                  <a:pt x="1149" y="111"/>
                </a:cubicBezTo>
                <a:cubicBezTo>
                  <a:pt x="1156" y="105"/>
                  <a:pt x="1156" y="105"/>
                  <a:pt x="1156" y="105"/>
                </a:cubicBezTo>
                <a:cubicBezTo>
                  <a:pt x="1160" y="104"/>
                  <a:pt x="1160" y="104"/>
                  <a:pt x="1160" y="104"/>
                </a:cubicBezTo>
                <a:cubicBezTo>
                  <a:pt x="1167" y="95"/>
                  <a:pt x="1167" y="95"/>
                  <a:pt x="1167" y="95"/>
                </a:cubicBezTo>
                <a:cubicBezTo>
                  <a:pt x="1174" y="92"/>
                  <a:pt x="1174" y="92"/>
                  <a:pt x="1174" y="92"/>
                </a:cubicBezTo>
                <a:cubicBezTo>
                  <a:pt x="1173" y="90"/>
                  <a:pt x="1173" y="90"/>
                  <a:pt x="1173" y="90"/>
                </a:cubicBezTo>
                <a:cubicBezTo>
                  <a:pt x="1177" y="87"/>
                  <a:pt x="1177" y="87"/>
                  <a:pt x="1177" y="87"/>
                </a:cubicBezTo>
                <a:cubicBezTo>
                  <a:pt x="1179" y="86"/>
                  <a:pt x="1182" y="86"/>
                  <a:pt x="1182" y="85"/>
                </a:cubicBezTo>
                <a:cubicBezTo>
                  <a:pt x="1184" y="86"/>
                  <a:pt x="1184" y="86"/>
                  <a:pt x="1184" y="86"/>
                </a:cubicBezTo>
                <a:cubicBezTo>
                  <a:pt x="1177" y="89"/>
                  <a:pt x="1177" y="89"/>
                  <a:pt x="1177" y="89"/>
                </a:cubicBezTo>
                <a:cubicBezTo>
                  <a:pt x="1179" y="90"/>
                  <a:pt x="1179" y="90"/>
                  <a:pt x="1179" y="90"/>
                </a:cubicBezTo>
                <a:cubicBezTo>
                  <a:pt x="1177" y="92"/>
                  <a:pt x="1177" y="92"/>
                  <a:pt x="1177" y="92"/>
                </a:cubicBezTo>
                <a:cubicBezTo>
                  <a:pt x="1176" y="94"/>
                  <a:pt x="1176" y="94"/>
                  <a:pt x="1176" y="94"/>
                </a:cubicBezTo>
                <a:cubicBezTo>
                  <a:pt x="1176" y="96"/>
                  <a:pt x="1176" y="96"/>
                  <a:pt x="1176" y="96"/>
                </a:cubicBezTo>
                <a:cubicBezTo>
                  <a:pt x="1177" y="97"/>
                  <a:pt x="1177" y="97"/>
                  <a:pt x="1177" y="97"/>
                </a:cubicBezTo>
                <a:cubicBezTo>
                  <a:pt x="1179" y="95"/>
                  <a:pt x="1179" y="95"/>
                  <a:pt x="1179" y="95"/>
                </a:cubicBezTo>
                <a:cubicBezTo>
                  <a:pt x="1182" y="92"/>
                  <a:pt x="1182" y="92"/>
                  <a:pt x="1182" y="92"/>
                </a:cubicBezTo>
                <a:cubicBezTo>
                  <a:pt x="1185" y="91"/>
                  <a:pt x="1187" y="95"/>
                  <a:pt x="1188" y="91"/>
                </a:cubicBezTo>
                <a:cubicBezTo>
                  <a:pt x="1187" y="88"/>
                  <a:pt x="1187" y="88"/>
                  <a:pt x="1187" y="88"/>
                </a:cubicBezTo>
                <a:cubicBezTo>
                  <a:pt x="1190" y="86"/>
                  <a:pt x="1190" y="86"/>
                  <a:pt x="1190" y="86"/>
                </a:cubicBezTo>
                <a:cubicBezTo>
                  <a:pt x="1196" y="86"/>
                  <a:pt x="1196" y="86"/>
                  <a:pt x="1196" y="86"/>
                </a:cubicBezTo>
                <a:cubicBezTo>
                  <a:pt x="1189" y="88"/>
                  <a:pt x="1204" y="88"/>
                  <a:pt x="1192" y="89"/>
                </a:cubicBezTo>
                <a:cubicBezTo>
                  <a:pt x="1189" y="94"/>
                  <a:pt x="1189" y="94"/>
                  <a:pt x="1189" y="94"/>
                </a:cubicBezTo>
                <a:cubicBezTo>
                  <a:pt x="1184" y="98"/>
                  <a:pt x="1184" y="98"/>
                  <a:pt x="1184" y="98"/>
                </a:cubicBezTo>
                <a:cubicBezTo>
                  <a:pt x="1182" y="101"/>
                  <a:pt x="1182" y="101"/>
                  <a:pt x="1182" y="101"/>
                </a:cubicBezTo>
                <a:cubicBezTo>
                  <a:pt x="1177" y="101"/>
                  <a:pt x="1177" y="101"/>
                  <a:pt x="1177" y="101"/>
                </a:cubicBezTo>
                <a:cubicBezTo>
                  <a:pt x="1180" y="104"/>
                  <a:pt x="1180" y="104"/>
                  <a:pt x="1180" y="104"/>
                </a:cubicBezTo>
                <a:cubicBezTo>
                  <a:pt x="1177" y="108"/>
                  <a:pt x="1177" y="108"/>
                  <a:pt x="1177" y="108"/>
                </a:cubicBezTo>
                <a:cubicBezTo>
                  <a:pt x="1171" y="111"/>
                  <a:pt x="1171" y="111"/>
                  <a:pt x="1171" y="111"/>
                </a:cubicBezTo>
                <a:cubicBezTo>
                  <a:pt x="1172" y="110"/>
                  <a:pt x="1172" y="110"/>
                  <a:pt x="1172" y="110"/>
                </a:cubicBezTo>
                <a:cubicBezTo>
                  <a:pt x="1168" y="108"/>
                  <a:pt x="1168" y="108"/>
                  <a:pt x="1168" y="108"/>
                </a:cubicBezTo>
                <a:cubicBezTo>
                  <a:pt x="1165" y="110"/>
                  <a:pt x="1165" y="110"/>
                  <a:pt x="1165" y="110"/>
                </a:cubicBezTo>
                <a:cubicBezTo>
                  <a:pt x="1169" y="114"/>
                  <a:pt x="1169" y="114"/>
                  <a:pt x="1169" y="114"/>
                </a:cubicBezTo>
                <a:cubicBezTo>
                  <a:pt x="1166" y="117"/>
                  <a:pt x="1166" y="117"/>
                  <a:pt x="1166" y="117"/>
                </a:cubicBezTo>
                <a:cubicBezTo>
                  <a:pt x="1166" y="119"/>
                  <a:pt x="1175" y="110"/>
                  <a:pt x="1161" y="120"/>
                </a:cubicBezTo>
                <a:cubicBezTo>
                  <a:pt x="1161" y="122"/>
                  <a:pt x="1161" y="122"/>
                  <a:pt x="1161" y="122"/>
                </a:cubicBezTo>
                <a:cubicBezTo>
                  <a:pt x="1158" y="119"/>
                  <a:pt x="1158" y="119"/>
                  <a:pt x="1158" y="119"/>
                </a:cubicBezTo>
                <a:cubicBezTo>
                  <a:pt x="1154" y="123"/>
                  <a:pt x="1154" y="123"/>
                  <a:pt x="1154" y="123"/>
                </a:cubicBezTo>
                <a:cubicBezTo>
                  <a:pt x="1155" y="125"/>
                  <a:pt x="1155" y="125"/>
                  <a:pt x="1155" y="125"/>
                </a:cubicBezTo>
                <a:cubicBezTo>
                  <a:pt x="1157" y="125"/>
                  <a:pt x="1157" y="125"/>
                  <a:pt x="1157" y="125"/>
                </a:cubicBezTo>
                <a:cubicBezTo>
                  <a:pt x="1155" y="127"/>
                  <a:pt x="1155" y="127"/>
                  <a:pt x="1155" y="127"/>
                </a:cubicBezTo>
                <a:cubicBezTo>
                  <a:pt x="1151" y="126"/>
                  <a:pt x="1151" y="126"/>
                  <a:pt x="1151" y="126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7"/>
                  <a:pt x="1145" y="126"/>
                  <a:pt x="1150" y="132"/>
                </a:cubicBezTo>
                <a:cubicBezTo>
                  <a:pt x="1148" y="134"/>
                  <a:pt x="1148" y="134"/>
                  <a:pt x="1148" y="134"/>
                </a:cubicBezTo>
                <a:cubicBezTo>
                  <a:pt x="1142" y="134"/>
                  <a:pt x="1142" y="134"/>
                  <a:pt x="1142" y="134"/>
                </a:cubicBezTo>
                <a:cubicBezTo>
                  <a:pt x="1140" y="136"/>
                  <a:pt x="1140" y="136"/>
                  <a:pt x="1140" y="136"/>
                </a:cubicBezTo>
                <a:cubicBezTo>
                  <a:pt x="1141" y="137"/>
                  <a:pt x="1141" y="137"/>
                  <a:pt x="1141" y="137"/>
                </a:cubicBezTo>
                <a:cubicBezTo>
                  <a:pt x="1141" y="140"/>
                  <a:pt x="1137" y="136"/>
                  <a:pt x="1138" y="140"/>
                </a:cubicBezTo>
                <a:cubicBezTo>
                  <a:pt x="1136" y="141"/>
                  <a:pt x="1135" y="138"/>
                  <a:pt x="1135" y="143"/>
                </a:cubicBezTo>
                <a:cubicBezTo>
                  <a:pt x="1131" y="144"/>
                  <a:pt x="1131" y="144"/>
                  <a:pt x="1131" y="144"/>
                </a:cubicBezTo>
                <a:cubicBezTo>
                  <a:pt x="1130" y="146"/>
                  <a:pt x="1140" y="143"/>
                  <a:pt x="1128" y="147"/>
                </a:cubicBezTo>
                <a:cubicBezTo>
                  <a:pt x="1126" y="152"/>
                  <a:pt x="1126" y="152"/>
                  <a:pt x="1126" y="152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19" y="159"/>
                  <a:pt x="1119" y="159"/>
                  <a:pt x="1119" y="159"/>
                </a:cubicBezTo>
                <a:cubicBezTo>
                  <a:pt x="1112" y="161"/>
                  <a:pt x="1112" y="161"/>
                  <a:pt x="1112" y="161"/>
                </a:cubicBezTo>
                <a:cubicBezTo>
                  <a:pt x="1114" y="162"/>
                  <a:pt x="1114" y="162"/>
                  <a:pt x="1114" y="162"/>
                </a:cubicBezTo>
                <a:cubicBezTo>
                  <a:pt x="1109" y="165"/>
                  <a:pt x="1109" y="165"/>
                  <a:pt x="1109" y="165"/>
                </a:cubicBezTo>
                <a:cubicBezTo>
                  <a:pt x="1103" y="173"/>
                  <a:pt x="1103" y="173"/>
                  <a:pt x="1103" y="173"/>
                </a:cubicBezTo>
                <a:cubicBezTo>
                  <a:pt x="1095" y="179"/>
                  <a:pt x="1095" y="179"/>
                  <a:pt x="1095" y="179"/>
                </a:cubicBezTo>
                <a:cubicBezTo>
                  <a:pt x="1091" y="185"/>
                  <a:pt x="1091" y="185"/>
                  <a:pt x="1091" y="185"/>
                </a:cubicBezTo>
                <a:cubicBezTo>
                  <a:pt x="1060" y="213"/>
                  <a:pt x="1060" y="213"/>
                  <a:pt x="1060" y="213"/>
                </a:cubicBezTo>
                <a:cubicBezTo>
                  <a:pt x="1053" y="220"/>
                  <a:pt x="1053" y="220"/>
                  <a:pt x="1053" y="220"/>
                </a:cubicBezTo>
                <a:cubicBezTo>
                  <a:pt x="1048" y="221"/>
                  <a:pt x="1048" y="221"/>
                  <a:pt x="1048" y="221"/>
                </a:cubicBezTo>
                <a:cubicBezTo>
                  <a:pt x="1049" y="223"/>
                  <a:pt x="1049" y="223"/>
                  <a:pt x="1049" y="223"/>
                </a:cubicBezTo>
                <a:cubicBezTo>
                  <a:pt x="1032" y="239"/>
                  <a:pt x="1032" y="239"/>
                  <a:pt x="1032" y="239"/>
                </a:cubicBezTo>
                <a:cubicBezTo>
                  <a:pt x="1024" y="244"/>
                  <a:pt x="1024" y="244"/>
                  <a:pt x="1024" y="244"/>
                </a:cubicBezTo>
                <a:cubicBezTo>
                  <a:pt x="1021" y="249"/>
                  <a:pt x="1021" y="249"/>
                  <a:pt x="1021" y="249"/>
                </a:cubicBezTo>
                <a:cubicBezTo>
                  <a:pt x="1020" y="249"/>
                  <a:pt x="1020" y="249"/>
                  <a:pt x="1020" y="249"/>
                </a:cubicBezTo>
                <a:cubicBezTo>
                  <a:pt x="1019" y="252"/>
                  <a:pt x="1019" y="252"/>
                  <a:pt x="1019" y="252"/>
                </a:cubicBezTo>
                <a:cubicBezTo>
                  <a:pt x="1014" y="255"/>
                  <a:pt x="1014" y="255"/>
                  <a:pt x="1014" y="255"/>
                </a:cubicBezTo>
                <a:cubicBezTo>
                  <a:pt x="1012" y="256"/>
                  <a:pt x="1012" y="256"/>
                  <a:pt x="1012" y="256"/>
                </a:cubicBezTo>
                <a:cubicBezTo>
                  <a:pt x="1018" y="258"/>
                  <a:pt x="1018" y="258"/>
                  <a:pt x="1018" y="258"/>
                </a:cubicBezTo>
                <a:cubicBezTo>
                  <a:pt x="1020" y="256"/>
                  <a:pt x="1020" y="256"/>
                  <a:pt x="1020" y="256"/>
                </a:cubicBezTo>
                <a:cubicBezTo>
                  <a:pt x="1021" y="256"/>
                  <a:pt x="1022" y="255"/>
                  <a:pt x="1022" y="258"/>
                </a:cubicBezTo>
                <a:cubicBezTo>
                  <a:pt x="1025" y="255"/>
                  <a:pt x="1025" y="255"/>
                  <a:pt x="1025" y="255"/>
                </a:cubicBezTo>
                <a:cubicBezTo>
                  <a:pt x="1025" y="256"/>
                  <a:pt x="1027" y="255"/>
                  <a:pt x="1024" y="256"/>
                </a:cubicBezTo>
                <a:cubicBezTo>
                  <a:pt x="1026" y="255"/>
                  <a:pt x="1030" y="258"/>
                  <a:pt x="1029" y="254"/>
                </a:cubicBezTo>
                <a:cubicBezTo>
                  <a:pt x="1036" y="252"/>
                  <a:pt x="1036" y="252"/>
                  <a:pt x="1036" y="252"/>
                </a:cubicBezTo>
                <a:cubicBezTo>
                  <a:pt x="1044" y="248"/>
                  <a:pt x="1044" y="248"/>
                  <a:pt x="1044" y="248"/>
                </a:cubicBezTo>
                <a:cubicBezTo>
                  <a:pt x="1047" y="244"/>
                  <a:pt x="1047" y="244"/>
                  <a:pt x="1047" y="244"/>
                </a:cubicBezTo>
                <a:cubicBezTo>
                  <a:pt x="1049" y="243"/>
                  <a:pt x="1053" y="244"/>
                  <a:pt x="1053" y="241"/>
                </a:cubicBezTo>
                <a:cubicBezTo>
                  <a:pt x="1055" y="242"/>
                  <a:pt x="1055" y="242"/>
                  <a:pt x="1055" y="242"/>
                </a:cubicBezTo>
                <a:cubicBezTo>
                  <a:pt x="1059" y="240"/>
                  <a:pt x="1059" y="240"/>
                  <a:pt x="1059" y="240"/>
                </a:cubicBezTo>
                <a:cubicBezTo>
                  <a:pt x="1060" y="237"/>
                  <a:pt x="1060" y="237"/>
                  <a:pt x="1060" y="237"/>
                </a:cubicBezTo>
                <a:cubicBezTo>
                  <a:pt x="1063" y="232"/>
                  <a:pt x="1062" y="244"/>
                  <a:pt x="1064" y="233"/>
                </a:cubicBezTo>
                <a:cubicBezTo>
                  <a:pt x="1066" y="234"/>
                  <a:pt x="1066" y="234"/>
                  <a:pt x="1066" y="234"/>
                </a:cubicBezTo>
                <a:cubicBezTo>
                  <a:pt x="1070" y="229"/>
                  <a:pt x="1070" y="229"/>
                  <a:pt x="1070" y="229"/>
                </a:cubicBezTo>
                <a:cubicBezTo>
                  <a:pt x="1074" y="229"/>
                  <a:pt x="1074" y="229"/>
                  <a:pt x="1074" y="229"/>
                </a:cubicBezTo>
                <a:cubicBezTo>
                  <a:pt x="1074" y="226"/>
                  <a:pt x="1074" y="226"/>
                  <a:pt x="1074" y="226"/>
                </a:cubicBezTo>
                <a:cubicBezTo>
                  <a:pt x="1077" y="222"/>
                  <a:pt x="1077" y="222"/>
                  <a:pt x="1077" y="222"/>
                </a:cubicBezTo>
                <a:cubicBezTo>
                  <a:pt x="1077" y="221"/>
                  <a:pt x="1077" y="221"/>
                  <a:pt x="1077" y="221"/>
                </a:cubicBezTo>
                <a:cubicBezTo>
                  <a:pt x="1077" y="220"/>
                  <a:pt x="1077" y="220"/>
                  <a:pt x="1077" y="220"/>
                </a:cubicBezTo>
                <a:cubicBezTo>
                  <a:pt x="1082" y="220"/>
                  <a:pt x="1082" y="220"/>
                  <a:pt x="1082" y="220"/>
                </a:cubicBezTo>
                <a:cubicBezTo>
                  <a:pt x="1083" y="217"/>
                  <a:pt x="1083" y="217"/>
                  <a:pt x="1083" y="217"/>
                </a:cubicBezTo>
                <a:cubicBezTo>
                  <a:pt x="1086" y="215"/>
                  <a:pt x="1086" y="215"/>
                  <a:pt x="1086" y="215"/>
                </a:cubicBezTo>
                <a:cubicBezTo>
                  <a:pt x="1089" y="215"/>
                  <a:pt x="1089" y="215"/>
                  <a:pt x="1089" y="215"/>
                </a:cubicBezTo>
                <a:cubicBezTo>
                  <a:pt x="1092" y="210"/>
                  <a:pt x="1092" y="210"/>
                  <a:pt x="1092" y="210"/>
                </a:cubicBezTo>
                <a:cubicBezTo>
                  <a:pt x="1092" y="209"/>
                  <a:pt x="1092" y="209"/>
                  <a:pt x="1092" y="209"/>
                </a:cubicBezTo>
                <a:cubicBezTo>
                  <a:pt x="1090" y="209"/>
                  <a:pt x="1090" y="209"/>
                  <a:pt x="1090" y="209"/>
                </a:cubicBezTo>
                <a:cubicBezTo>
                  <a:pt x="1088" y="207"/>
                  <a:pt x="1088" y="207"/>
                  <a:pt x="1088" y="207"/>
                </a:cubicBezTo>
                <a:cubicBezTo>
                  <a:pt x="1091" y="205"/>
                  <a:pt x="1091" y="205"/>
                  <a:pt x="1091" y="205"/>
                </a:cubicBezTo>
                <a:cubicBezTo>
                  <a:pt x="1093" y="207"/>
                  <a:pt x="1093" y="207"/>
                  <a:pt x="1093" y="207"/>
                </a:cubicBezTo>
                <a:cubicBezTo>
                  <a:pt x="1101" y="206"/>
                  <a:pt x="1101" y="206"/>
                  <a:pt x="1101" y="206"/>
                </a:cubicBezTo>
                <a:cubicBezTo>
                  <a:pt x="1105" y="199"/>
                  <a:pt x="1105" y="199"/>
                  <a:pt x="1105" y="199"/>
                </a:cubicBezTo>
                <a:cubicBezTo>
                  <a:pt x="1109" y="198"/>
                  <a:pt x="1109" y="198"/>
                  <a:pt x="1109" y="198"/>
                </a:cubicBezTo>
                <a:cubicBezTo>
                  <a:pt x="1109" y="197"/>
                  <a:pt x="1100" y="200"/>
                  <a:pt x="1111" y="194"/>
                </a:cubicBezTo>
                <a:cubicBezTo>
                  <a:pt x="1112" y="195"/>
                  <a:pt x="1112" y="195"/>
                  <a:pt x="1112" y="195"/>
                </a:cubicBezTo>
                <a:cubicBezTo>
                  <a:pt x="1115" y="193"/>
                  <a:pt x="1115" y="193"/>
                  <a:pt x="1115" y="193"/>
                </a:cubicBezTo>
                <a:cubicBezTo>
                  <a:pt x="1114" y="192"/>
                  <a:pt x="1114" y="192"/>
                  <a:pt x="1114" y="192"/>
                </a:cubicBezTo>
                <a:cubicBezTo>
                  <a:pt x="1119" y="187"/>
                  <a:pt x="1119" y="187"/>
                  <a:pt x="1119" y="187"/>
                </a:cubicBezTo>
                <a:cubicBezTo>
                  <a:pt x="1120" y="187"/>
                  <a:pt x="1120" y="187"/>
                  <a:pt x="1120" y="187"/>
                </a:cubicBezTo>
                <a:cubicBezTo>
                  <a:pt x="1121" y="183"/>
                  <a:pt x="1121" y="183"/>
                  <a:pt x="1121" y="183"/>
                </a:cubicBezTo>
                <a:cubicBezTo>
                  <a:pt x="1120" y="183"/>
                  <a:pt x="1120" y="180"/>
                  <a:pt x="1118" y="183"/>
                </a:cubicBezTo>
                <a:cubicBezTo>
                  <a:pt x="1123" y="181"/>
                  <a:pt x="1123" y="181"/>
                  <a:pt x="1123" y="181"/>
                </a:cubicBezTo>
                <a:cubicBezTo>
                  <a:pt x="1126" y="180"/>
                  <a:pt x="1126" y="180"/>
                  <a:pt x="1126" y="180"/>
                </a:cubicBezTo>
                <a:cubicBezTo>
                  <a:pt x="1126" y="178"/>
                  <a:pt x="1126" y="178"/>
                  <a:pt x="1126" y="178"/>
                </a:cubicBezTo>
                <a:cubicBezTo>
                  <a:pt x="1130" y="176"/>
                  <a:pt x="1130" y="176"/>
                  <a:pt x="1130" y="176"/>
                </a:cubicBezTo>
                <a:cubicBezTo>
                  <a:pt x="1139" y="169"/>
                  <a:pt x="1139" y="169"/>
                  <a:pt x="1139" y="169"/>
                </a:cubicBezTo>
                <a:cubicBezTo>
                  <a:pt x="1140" y="165"/>
                  <a:pt x="1140" y="165"/>
                  <a:pt x="1140" y="165"/>
                </a:cubicBezTo>
                <a:cubicBezTo>
                  <a:pt x="1144" y="165"/>
                  <a:pt x="1144" y="165"/>
                  <a:pt x="1144" y="165"/>
                </a:cubicBezTo>
                <a:cubicBezTo>
                  <a:pt x="1146" y="165"/>
                  <a:pt x="1129" y="172"/>
                  <a:pt x="1148" y="158"/>
                </a:cubicBezTo>
                <a:cubicBezTo>
                  <a:pt x="1149" y="157"/>
                  <a:pt x="1149" y="157"/>
                  <a:pt x="1149" y="157"/>
                </a:cubicBezTo>
                <a:cubicBezTo>
                  <a:pt x="1148" y="157"/>
                  <a:pt x="1148" y="160"/>
                  <a:pt x="1147" y="156"/>
                </a:cubicBezTo>
                <a:cubicBezTo>
                  <a:pt x="1153" y="156"/>
                  <a:pt x="1153" y="156"/>
                  <a:pt x="1153" y="156"/>
                </a:cubicBezTo>
                <a:cubicBezTo>
                  <a:pt x="1152" y="154"/>
                  <a:pt x="1149" y="160"/>
                  <a:pt x="1152" y="154"/>
                </a:cubicBezTo>
                <a:cubicBezTo>
                  <a:pt x="1156" y="153"/>
                  <a:pt x="1156" y="153"/>
                  <a:pt x="1156" y="153"/>
                </a:cubicBezTo>
                <a:cubicBezTo>
                  <a:pt x="1156" y="151"/>
                  <a:pt x="1156" y="151"/>
                  <a:pt x="1156" y="151"/>
                </a:cubicBezTo>
                <a:cubicBezTo>
                  <a:pt x="1157" y="149"/>
                  <a:pt x="1157" y="149"/>
                  <a:pt x="1157" y="149"/>
                </a:cubicBezTo>
                <a:cubicBezTo>
                  <a:pt x="1159" y="149"/>
                  <a:pt x="1159" y="149"/>
                  <a:pt x="1159" y="149"/>
                </a:cubicBezTo>
                <a:cubicBezTo>
                  <a:pt x="1165" y="142"/>
                  <a:pt x="1165" y="142"/>
                  <a:pt x="1165" y="142"/>
                </a:cubicBezTo>
                <a:cubicBezTo>
                  <a:pt x="1168" y="141"/>
                  <a:pt x="1168" y="141"/>
                  <a:pt x="1168" y="141"/>
                </a:cubicBezTo>
                <a:cubicBezTo>
                  <a:pt x="1170" y="135"/>
                  <a:pt x="1170" y="135"/>
                  <a:pt x="1170" y="135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80" y="134"/>
                  <a:pt x="1180" y="134"/>
                  <a:pt x="1180" y="134"/>
                </a:cubicBezTo>
                <a:cubicBezTo>
                  <a:pt x="1179" y="131"/>
                  <a:pt x="1179" y="131"/>
                  <a:pt x="1179" y="131"/>
                </a:cubicBezTo>
                <a:cubicBezTo>
                  <a:pt x="1180" y="129"/>
                  <a:pt x="1180" y="129"/>
                  <a:pt x="1180" y="129"/>
                </a:cubicBezTo>
                <a:cubicBezTo>
                  <a:pt x="1177" y="126"/>
                  <a:pt x="1177" y="126"/>
                  <a:pt x="1177" y="126"/>
                </a:cubicBezTo>
                <a:cubicBezTo>
                  <a:pt x="1177" y="127"/>
                  <a:pt x="1178" y="127"/>
                  <a:pt x="1178" y="125"/>
                </a:cubicBezTo>
                <a:cubicBezTo>
                  <a:pt x="1178" y="126"/>
                  <a:pt x="1178" y="126"/>
                  <a:pt x="1178" y="126"/>
                </a:cubicBezTo>
                <a:cubicBezTo>
                  <a:pt x="1180" y="127"/>
                  <a:pt x="1180" y="127"/>
                  <a:pt x="1180" y="127"/>
                </a:cubicBezTo>
                <a:cubicBezTo>
                  <a:pt x="1181" y="127"/>
                  <a:pt x="1182" y="128"/>
                  <a:pt x="1183" y="126"/>
                </a:cubicBezTo>
                <a:cubicBezTo>
                  <a:pt x="1177" y="123"/>
                  <a:pt x="1177" y="123"/>
                  <a:pt x="1177" y="123"/>
                </a:cubicBezTo>
                <a:cubicBezTo>
                  <a:pt x="1179" y="120"/>
                  <a:pt x="1179" y="120"/>
                  <a:pt x="1179" y="120"/>
                </a:cubicBezTo>
                <a:cubicBezTo>
                  <a:pt x="1183" y="125"/>
                  <a:pt x="1183" y="125"/>
                  <a:pt x="1183" y="125"/>
                </a:cubicBezTo>
                <a:cubicBezTo>
                  <a:pt x="1194" y="119"/>
                  <a:pt x="1194" y="119"/>
                  <a:pt x="1194" y="119"/>
                </a:cubicBezTo>
                <a:cubicBezTo>
                  <a:pt x="1193" y="117"/>
                  <a:pt x="1193" y="117"/>
                  <a:pt x="1193" y="117"/>
                </a:cubicBezTo>
                <a:cubicBezTo>
                  <a:pt x="1208" y="103"/>
                  <a:pt x="1208" y="103"/>
                  <a:pt x="1208" y="103"/>
                </a:cubicBezTo>
                <a:cubicBezTo>
                  <a:pt x="1211" y="103"/>
                  <a:pt x="1211" y="103"/>
                  <a:pt x="1211" y="103"/>
                </a:cubicBezTo>
                <a:cubicBezTo>
                  <a:pt x="1212" y="102"/>
                  <a:pt x="1212" y="102"/>
                  <a:pt x="1212" y="102"/>
                </a:cubicBezTo>
                <a:cubicBezTo>
                  <a:pt x="1208" y="100"/>
                  <a:pt x="1208" y="100"/>
                  <a:pt x="1208" y="100"/>
                </a:cubicBezTo>
                <a:cubicBezTo>
                  <a:pt x="1207" y="100"/>
                  <a:pt x="1206" y="105"/>
                  <a:pt x="1203" y="101"/>
                </a:cubicBezTo>
                <a:cubicBezTo>
                  <a:pt x="1205" y="101"/>
                  <a:pt x="1205" y="101"/>
                  <a:pt x="1205" y="101"/>
                </a:cubicBezTo>
                <a:cubicBezTo>
                  <a:pt x="1207" y="97"/>
                  <a:pt x="1207" y="97"/>
                  <a:pt x="1207" y="97"/>
                </a:cubicBezTo>
                <a:cubicBezTo>
                  <a:pt x="1211" y="95"/>
                  <a:pt x="1211" y="95"/>
                  <a:pt x="1211" y="95"/>
                </a:cubicBezTo>
                <a:cubicBezTo>
                  <a:pt x="1212" y="91"/>
                  <a:pt x="1212" y="91"/>
                  <a:pt x="1212" y="91"/>
                </a:cubicBezTo>
                <a:cubicBezTo>
                  <a:pt x="1214" y="92"/>
                  <a:pt x="1214" y="92"/>
                  <a:pt x="1214" y="92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8" y="88"/>
                  <a:pt x="1218" y="88"/>
                  <a:pt x="1218" y="88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19" y="83"/>
                  <a:pt x="1219" y="83"/>
                  <a:pt x="1219" y="83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24" y="83"/>
                  <a:pt x="1224" y="83"/>
                  <a:pt x="1224" y="83"/>
                </a:cubicBezTo>
                <a:cubicBezTo>
                  <a:pt x="1225" y="80"/>
                  <a:pt x="1225" y="80"/>
                  <a:pt x="1225" y="80"/>
                </a:cubicBezTo>
                <a:cubicBezTo>
                  <a:pt x="1235" y="71"/>
                  <a:pt x="1235" y="71"/>
                  <a:pt x="1235" y="71"/>
                </a:cubicBezTo>
                <a:cubicBezTo>
                  <a:pt x="1235" y="71"/>
                  <a:pt x="1234" y="72"/>
                  <a:pt x="1236" y="72"/>
                </a:cubicBezTo>
                <a:cubicBezTo>
                  <a:pt x="1236" y="72"/>
                  <a:pt x="1237" y="73"/>
                  <a:pt x="1238" y="71"/>
                </a:cubicBezTo>
                <a:cubicBezTo>
                  <a:pt x="1236" y="69"/>
                  <a:pt x="1236" y="69"/>
                  <a:pt x="1236" y="69"/>
                </a:cubicBezTo>
                <a:cubicBezTo>
                  <a:pt x="1236" y="67"/>
                  <a:pt x="1236" y="67"/>
                  <a:pt x="1236" y="67"/>
                </a:cubicBezTo>
                <a:cubicBezTo>
                  <a:pt x="1240" y="66"/>
                  <a:pt x="1240" y="66"/>
                  <a:pt x="1240" y="66"/>
                </a:cubicBezTo>
                <a:cubicBezTo>
                  <a:pt x="1253" y="53"/>
                  <a:pt x="1253" y="53"/>
                  <a:pt x="1253" y="53"/>
                </a:cubicBezTo>
                <a:cubicBezTo>
                  <a:pt x="1257" y="51"/>
                  <a:pt x="1257" y="51"/>
                  <a:pt x="1257" y="51"/>
                </a:cubicBezTo>
                <a:cubicBezTo>
                  <a:pt x="1259" y="46"/>
                  <a:pt x="1251" y="54"/>
                  <a:pt x="1259" y="47"/>
                </a:cubicBezTo>
                <a:cubicBezTo>
                  <a:pt x="1261" y="48"/>
                  <a:pt x="1261" y="48"/>
                  <a:pt x="1261" y="48"/>
                </a:cubicBezTo>
                <a:cubicBezTo>
                  <a:pt x="1255" y="54"/>
                  <a:pt x="1255" y="54"/>
                  <a:pt x="1255" y="54"/>
                </a:cubicBezTo>
                <a:cubicBezTo>
                  <a:pt x="1259" y="55"/>
                  <a:pt x="1259" y="55"/>
                  <a:pt x="1259" y="55"/>
                </a:cubicBezTo>
                <a:cubicBezTo>
                  <a:pt x="1259" y="56"/>
                  <a:pt x="1259" y="56"/>
                  <a:pt x="1259" y="56"/>
                </a:cubicBezTo>
                <a:cubicBezTo>
                  <a:pt x="1256" y="56"/>
                  <a:pt x="1253" y="61"/>
                  <a:pt x="1252" y="59"/>
                </a:cubicBezTo>
                <a:cubicBezTo>
                  <a:pt x="1241" y="69"/>
                  <a:pt x="1241" y="69"/>
                  <a:pt x="1241" y="69"/>
                </a:cubicBezTo>
                <a:cubicBezTo>
                  <a:pt x="1241" y="72"/>
                  <a:pt x="1241" y="72"/>
                  <a:pt x="1241" y="72"/>
                </a:cubicBezTo>
                <a:cubicBezTo>
                  <a:pt x="1247" y="71"/>
                  <a:pt x="1247" y="71"/>
                  <a:pt x="1247" y="71"/>
                </a:cubicBezTo>
                <a:cubicBezTo>
                  <a:pt x="1249" y="66"/>
                  <a:pt x="1249" y="66"/>
                  <a:pt x="1249" y="66"/>
                </a:cubicBezTo>
                <a:cubicBezTo>
                  <a:pt x="1256" y="64"/>
                  <a:pt x="1256" y="64"/>
                  <a:pt x="1256" y="64"/>
                </a:cubicBezTo>
                <a:cubicBezTo>
                  <a:pt x="1266" y="52"/>
                  <a:pt x="1266" y="52"/>
                  <a:pt x="1266" y="52"/>
                </a:cubicBezTo>
                <a:cubicBezTo>
                  <a:pt x="1263" y="52"/>
                  <a:pt x="1263" y="52"/>
                  <a:pt x="1263" y="52"/>
                </a:cubicBezTo>
                <a:cubicBezTo>
                  <a:pt x="1270" y="46"/>
                  <a:pt x="1270" y="46"/>
                  <a:pt x="1270" y="46"/>
                </a:cubicBezTo>
                <a:cubicBezTo>
                  <a:pt x="1272" y="47"/>
                  <a:pt x="1272" y="47"/>
                  <a:pt x="1272" y="47"/>
                </a:cubicBezTo>
                <a:cubicBezTo>
                  <a:pt x="1278" y="44"/>
                  <a:pt x="1278" y="44"/>
                  <a:pt x="1278" y="44"/>
                </a:cubicBezTo>
                <a:cubicBezTo>
                  <a:pt x="1276" y="46"/>
                  <a:pt x="1270" y="40"/>
                  <a:pt x="1265" y="55"/>
                </a:cubicBezTo>
                <a:cubicBezTo>
                  <a:pt x="1268" y="56"/>
                  <a:pt x="1268" y="56"/>
                  <a:pt x="1268" y="56"/>
                </a:cubicBezTo>
                <a:cubicBezTo>
                  <a:pt x="1267" y="58"/>
                  <a:pt x="1267" y="58"/>
                  <a:pt x="1267" y="58"/>
                </a:cubicBezTo>
                <a:cubicBezTo>
                  <a:pt x="1268" y="61"/>
                  <a:pt x="1269" y="56"/>
                  <a:pt x="1272" y="60"/>
                </a:cubicBezTo>
                <a:cubicBezTo>
                  <a:pt x="1268" y="63"/>
                  <a:pt x="1268" y="63"/>
                  <a:pt x="1268" y="63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2" y="68"/>
                  <a:pt x="1271" y="64"/>
                  <a:pt x="1262" y="71"/>
                </a:cubicBezTo>
                <a:cubicBezTo>
                  <a:pt x="1261" y="70"/>
                  <a:pt x="1267" y="71"/>
                  <a:pt x="1260" y="69"/>
                </a:cubicBezTo>
                <a:cubicBezTo>
                  <a:pt x="1258" y="73"/>
                  <a:pt x="1258" y="73"/>
                  <a:pt x="1258" y="73"/>
                </a:cubicBezTo>
                <a:cubicBezTo>
                  <a:pt x="1260" y="74"/>
                  <a:pt x="1259" y="74"/>
                  <a:pt x="1254" y="76"/>
                </a:cubicBezTo>
                <a:cubicBezTo>
                  <a:pt x="1257" y="80"/>
                  <a:pt x="1257" y="80"/>
                  <a:pt x="1257" y="80"/>
                </a:cubicBezTo>
                <a:cubicBezTo>
                  <a:pt x="1262" y="78"/>
                  <a:pt x="1262" y="78"/>
                  <a:pt x="1262" y="78"/>
                </a:cubicBezTo>
                <a:cubicBezTo>
                  <a:pt x="1264" y="76"/>
                  <a:pt x="1264" y="76"/>
                  <a:pt x="1264" y="76"/>
                </a:cubicBezTo>
                <a:cubicBezTo>
                  <a:pt x="1263" y="74"/>
                  <a:pt x="1263" y="74"/>
                  <a:pt x="1263" y="74"/>
                </a:cubicBezTo>
                <a:cubicBezTo>
                  <a:pt x="1266" y="77"/>
                  <a:pt x="1266" y="77"/>
                  <a:pt x="1266" y="77"/>
                </a:cubicBezTo>
                <a:cubicBezTo>
                  <a:pt x="1276" y="75"/>
                  <a:pt x="1276" y="75"/>
                  <a:pt x="1276" y="75"/>
                </a:cubicBezTo>
                <a:cubicBezTo>
                  <a:pt x="1278" y="72"/>
                  <a:pt x="1278" y="72"/>
                  <a:pt x="1278" y="72"/>
                </a:cubicBezTo>
                <a:cubicBezTo>
                  <a:pt x="1275" y="70"/>
                  <a:pt x="1275" y="70"/>
                  <a:pt x="1275" y="70"/>
                </a:cubicBezTo>
                <a:cubicBezTo>
                  <a:pt x="1274" y="70"/>
                  <a:pt x="1287" y="67"/>
                  <a:pt x="1270" y="71"/>
                </a:cubicBezTo>
                <a:cubicBezTo>
                  <a:pt x="1272" y="68"/>
                  <a:pt x="1272" y="68"/>
                  <a:pt x="1272" y="68"/>
                </a:cubicBezTo>
                <a:cubicBezTo>
                  <a:pt x="1270" y="66"/>
                  <a:pt x="1270" y="66"/>
                  <a:pt x="1270" y="66"/>
                </a:cubicBezTo>
                <a:cubicBezTo>
                  <a:pt x="1273" y="66"/>
                  <a:pt x="1273" y="66"/>
                  <a:pt x="1273" y="66"/>
                </a:cubicBezTo>
                <a:cubicBezTo>
                  <a:pt x="1277" y="63"/>
                  <a:pt x="1277" y="63"/>
                  <a:pt x="1277" y="63"/>
                </a:cubicBezTo>
                <a:cubicBezTo>
                  <a:pt x="1278" y="63"/>
                  <a:pt x="1278" y="63"/>
                  <a:pt x="1278" y="63"/>
                </a:cubicBezTo>
                <a:cubicBezTo>
                  <a:pt x="1277" y="68"/>
                  <a:pt x="1277" y="68"/>
                  <a:pt x="1277" y="68"/>
                </a:cubicBezTo>
                <a:cubicBezTo>
                  <a:pt x="1281" y="70"/>
                  <a:pt x="1281" y="70"/>
                  <a:pt x="1281" y="70"/>
                </a:cubicBezTo>
                <a:cubicBezTo>
                  <a:pt x="1287" y="69"/>
                  <a:pt x="1287" y="69"/>
                  <a:pt x="1287" y="69"/>
                </a:cubicBezTo>
                <a:cubicBezTo>
                  <a:pt x="1285" y="70"/>
                  <a:pt x="1285" y="70"/>
                  <a:pt x="1285" y="70"/>
                </a:cubicBezTo>
                <a:cubicBezTo>
                  <a:pt x="1285" y="71"/>
                  <a:pt x="1285" y="71"/>
                  <a:pt x="1285" y="71"/>
                </a:cubicBezTo>
                <a:cubicBezTo>
                  <a:pt x="1262" y="94"/>
                  <a:pt x="1262" y="94"/>
                  <a:pt x="1262" y="94"/>
                </a:cubicBezTo>
                <a:cubicBezTo>
                  <a:pt x="1262" y="95"/>
                  <a:pt x="1262" y="95"/>
                  <a:pt x="1262" y="95"/>
                </a:cubicBezTo>
                <a:cubicBezTo>
                  <a:pt x="1258" y="95"/>
                  <a:pt x="1258" y="95"/>
                  <a:pt x="1258" y="95"/>
                </a:cubicBezTo>
                <a:cubicBezTo>
                  <a:pt x="1258" y="96"/>
                  <a:pt x="1258" y="96"/>
                  <a:pt x="1258" y="96"/>
                </a:cubicBezTo>
                <a:cubicBezTo>
                  <a:pt x="1259" y="97"/>
                  <a:pt x="1260" y="96"/>
                  <a:pt x="1260" y="97"/>
                </a:cubicBezTo>
                <a:cubicBezTo>
                  <a:pt x="1258" y="98"/>
                  <a:pt x="1258" y="98"/>
                  <a:pt x="1258" y="98"/>
                </a:cubicBezTo>
                <a:cubicBezTo>
                  <a:pt x="1259" y="98"/>
                  <a:pt x="1259" y="98"/>
                  <a:pt x="1259" y="98"/>
                </a:cubicBezTo>
                <a:cubicBezTo>
                  <a:pt x="1255" y="101"/>
                  <a:pt x="1255" y="101"/>
                  <a:pt x="1255" y="101"/>
                </a:cubicBezTo>
                <a:cubicBezTo>
                  <a:pt x="1259" y="104"/>
                  <a:pt x="1259" y="104"/>
                  <a:pt x="1259" y="104"/>
                </a:cubicBezTo>
                <a:cubicBezTo>
                  <a:pt x="1261" y="103"/>
                  <a:pt x="1262" y="105"/>
                  <a:pt x="1264" y="105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3" y="113"/>
                  <a:pt x="1263" y="113"/>
                  <a:pt x="1263" y="113"/>
                </a:cubicBezTo>
                <a:cubicBezTo>
                  <a:pt x="1262" y="112"/>
                  <a:pt x="1264" y="110"/>
                  <a:pt x="1268" y="113"/>
                </a:cubicBezTo>
                <a:cubicBezTo>
                  <a:pt x="1269" y="112"/>
                  <a:pt x="1269" y="112"/>
                  <a:pt x="1269" y="112"/>
                </a:cubicBezTo>
                <a:cubicBezTo>
                  <a:pt x="1271" y="116"/>
                  <a:pt x="1271" y="116"/>
                  <a:pt x="1271" y="116"/>
                </a:cubicBezTo>
                <a:cubicBezTo>
                  <a:pt x="1273" y="116"/>
                  <a:pt x="1273" y="116"/>
                  <a:pt x="1273" y="116"/>
                </a:cubicBezTo>
                <a:cubicBezTo>
                  <a:pt x="1269" y="120"/>
                  <a:pt x="1269" y="120"/>
                  <a:pt x="1269" y="120"/>
                </a:cubicBezTo>
                <a:cubicBezTo>
                  <a:pt x="1267" y="120"/>
                  <a:pt x="1267" y="120"/>
                  <a:pt x="1267" y="120"/>
                </a:cubicBezTo>
                <a:cubicBezTo>
                  <a:pt x="1267" y="121"/>
                  <a:pt x="1267" y="121"/>
                  <a:pt x="1267" y="121"/>
                </a:cubicBezTo>
                <a:cubicBezTo>
                  <a:pt x="1266" y="120"/>
                  <a:pt x="1266" y="120"/>
                  <a:pt x="1266" y="120"/>
                </a:cubicBezTo>
                <a:cubicBezTo>
                  <a:pt x="1265" y="121"/>
                  <a:pt x="1274" y="114"/>
                  <a:pt x="1263" y="124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57" y="123"/>
                  <a:pt x="1261" y="127"/>
                  <a:pt x="1257" y="125"/>
                </a:cubicBezTo>
                <a:cubicBezTo>
                  <a:pt x="1257" y="126"/>
                  <a:pt x="1257" y="126"/>
                  <a:pt x="1257" y="126"/>
                </a:cubicBezTo>
                <a:cubicBezTo>
                  <a:pt x="1258" y="126"/>
                  <a:pt x="1255" y="129"/>
                  <a:pt x="1259" y="127"/>
                </a:cubicBezTo>
                <a:cubicBezTo>
                  <a:pt x="1256" y="132"/>
                  <a:pt x="1256" y="132"/>
                  <a:pt x="1256" y="132"/>
                </a:cubicBezTo>
                <a:cubicBezTo>
                  <a:pt x="1248" y="137"/>
                  <a:pt x="1248" y="137"/>
                  <a:pt x="1248" y="137"/>
                </a:cubicBezTo>
                <a:cubicBezTo>
                  <a:pt x="1255" y="130"/>
                  <a:pt x="1255" y="130"/>
                  <a:pt x="1255" y="130"/>
                </a:cubicBezTo>
                <a:cubicBezTo>
                  <a:pt x="1250" y="131"/>
                  <a:pt x="1250" y="131"/>
                  <a:pt x="1250" y="131"/>
                </a:cubicBezTo>
                <a:cubicBezTo>
                  <a:pt x="1247" y="136"/>
                  <a:pt x="1247" y="136"/>
                  <a:pt x="1247" y="136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0" y="134"/>
                  <a:pt x="1240" y="134"/>
                  <a:pt x="1240" y="134"/>
                </a:cubicBezTo>
                <a:cubicBezTo>
                  <a:pt x="1246" y="132"/>
                  <a:pt x="1246" y="132"/>
                  <a:pt x="1246" y="132"/>
                </a:cubicBezTo>
                <a:cubicBezTo>
                  <a:pt x="1251" y="127"/>
                  <a:pt x="1251" y="127"/>
                  <a:pt x="1251" y="127"/>
                </a:cubicBezTo>
                <a:cubicBezTo>
                  <a:pt x="1254" y="125"/>
                  <a:pt x="1254" y="125"/>
                  <a:pt x="1254" y="125"/>
                </a:cubicBezTo>
                <a:cubicBezTo>
                  <a:pt x="1255" y="126"/>
                  <a:pt x="1255" y="126"/>
                  <a:pt x="1255" y="126"/>
                </a:cubicBezTo>
                <a:cubicBezTo>
                  <a:pt x="1257" y="124"/>
                  <a:pt x="1240" y="132"/>
                  <a:pt x="1260" y="121"/>
                </a:cubicBezTo>
                <a:cubicBezTo>
                  <a:pt x="1257" y="117"/>
                  <a:pt x="1257" y="117"/>
                  <a:pt x="1257" y="117"/>
                </a:cubicBezTo>
                <a:cubicBezTo>
                  <a:pt x="1256" y="116"/>
                  <a:pt x="1256" y="116"/>
                  <a:pt x="1256" y="116"/>
                </a:cubicBezTo>
                <a:cubicBezTo>
                  <a:pt x="1252" y="117"/>
                  <a:pt x="1252" y="117"/>
                  <a:pt x="1252" y="117"/>
                </a:cubicBezTo>
                <a:cubicBezTo>
                  <a:pt x="1254" y="120"/>
                  <a:pt x="1254" y="120"/>
                  <a:pt x="1254" y="120"/>
                </a:cubicBezTo>
                <a:cubicBezTo>
                  <a:pt x="1252" y="122"/>
                  <a:pt x="1248" y="123"/>
                  <a:pt x="1248" y="122"/>
                </a:cubicBezTo>
                <a:cubicBezTo>
                  <a:pt x="1246" y="124"/>
                  <a:pt x="1246" y="124"/>
                  <a:pt x="1246" y="124"/>
                </a:cubicBezTo>
                <a:cubicBezTo>
                  <a:pt x="1247" y="125"/>
                  <a:pt x="1246" y="120"/>
                  <a:pt x="1246" y="125"/>
                </a:cubicBezTo>
                <a:cubicBezTo>
                  <a:pt x="1245" y="124"/>
                  <a:pt x="1245" y="124"/>
                  <a:pt x="1245" y="124"/>
                </a:cubicBezTo>
                <a:cubicBezTo>
                  <a:pt x="1238" y="132"/>
                  <a:pt x="1238" y="132"/>
                  <a:pt x="1238" y="132"/>
                </a:cubicBezTo>
                <a:cubicBezTo>
                  <a:pt x="1237" y="132"/>
                  <a:pt x="1238" y="134"/>
                  <a:pt x="1237" y="132"/>
                </a:cubicBezTo>
                <a:cubicBezTo>
                  <a:pt x="1237" y="134"/>
                  <a:pt x="1237" y="134"/>
                  <a:pt x="1237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0" y="138"/>
                  <a:pt x="1230" y="138"/>
                  <a:pt x="1230" y="138"/>
                </a:cubicBezTo>
                <a:cubicBezTo>
                  <a:pt x="1225" y="142"/>
                  <a:pt x="1225" y="142"/>
                  <a:pt x="1225" y="142"/>
                </a:cubicBezTo>
                <a:cubicBezTo>
                  <a:pt x="1219" y="143"/>
                  <a:pt x="1219" y="143"/>
                  <a:pt x="1219" y="143"/>
                </a:cubicBezTo>
                <a:cubicBezTo>
                  <a:pt x="1218" y="144"/>
                  <a:pt x="1218" y="144"/>
                  <a:pt x="1218" y="144"/>
                </a:cubicBezTo>
                <a:cubicBezTo>
                  <a:pt x="1214" y="138"/>
                  <a:pt x="1214" y="138"/>
                  <a:pt x="1214" y="138"/>
                </a:cubicBezTo>
                <a:cubicBezTo>
                  <a:pt x="1210" y="141"/>
                  <a:pt x="1210" y="141"/>
                  <a:pt x="1210" y="141"/>
                </a:cubicBezTo>
                <a:cubicBezTo>
                  <a:pt x="1207" y="139"/>
                  <a:pt x="1207" y="139"/>
                  <a:pt x="1207" y="139"/>
                </a:cubicBezTo>
                <a:cubicBezTo>
                  <a:pt x="1217" y="132"/>
                  <a:pt x="1201" y="155"/>
                  <a:pt x="1215" y="132"/>
                </a:cubicBezTo>
                <a:cubicBezTo>
                  <a:pt x="1222" y="127"/>
                  <a:pt x="1222" y="127"/>
                  <a:pt x="1222" y="127"/>
                </a:cubicBezTo>
                <a:cubicBezTo>
                  <a:pt x="1229" y="128"/>
                  <a:pt x="1229" y="128"/>
                  <a:pt x="1229" y="128"/>
                </a:cubicBezTo>
                <a:cubicBezTo>
                  <a:pt x="1234" y="126"/>
                  <a:pt x="1234" y="126"/>
                  <a:pt x="1234" y="126"/>
                </a:cubicBezTo>
                <a:cubicBezTo>
                  <a:pt x="1234" y="122"/>
                  <a:pt x="1234" y="122"/>
                  <a:pt x="1234" y="122"/>
                </a:cubicBezTo>
                <a:cubicBezTo>
                  <a:pt x="1237" y="121"/>
                  <a:pt x="1237" y="121"/>
                  <a:pt x="1237" y="121"/>
                </a:cubicBezTo>
                <a:cubicBezTo>
                  <a:pt x="1236" y="118"/>
                  <a:pt x="1236" y="118"/>
                  <a:pt x="1236" y="118"/>
                </a:cubicBezTo>
                <a:cubicBezTo>
                  <a:pt x="1236" y="117"/>
                  <a:pt x="1236" y="117"/>
                  <a:pt x="1236" y="117"/>
                </a:cubicBezTo>
                <a:cubicBezTo>
                  <a:pt x="1236" y="116"/>
                  <a:pt x="1236" y="116"/>
                  <a:pt x="1236" y="116"/>
                </a:cubicBezTo>
                <a:cubicBezTo>
                  <a:pt x="1238" y="117"/>
                  <a:pt x="1238" y="117"/>
                  <a:pt x="1238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5"/>
                  <a:pt x="1240" y="115"/>
                  <a:pt x="1240" y="115"/>
                </a:cubicBezTo>
                <a:cubicBezTo>
                  <a:pt x="1238" y="112"/>
                  <a:pt x="1238" y="112"/>
                  <a:pt x="1238" y="112"/>
                </a:cubicBezTo>
                <a:cubicBezTo>
                  <a:pt x="1236" y="111"/>
                  <a:pt x="1236" y="111"/>
                  <a:pt x="1236" y="111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0" y="104"/>
                  <a:pt x="1240" y="104"/>
                  <a:pt x="1240" y="104"/>
                </a:cubicBezTo>
                <a:cubicBezTo>
                  <a:pt x="1236" y="107"/>
                  <a:pt x="1236" y="107"/>
                  <a:pt x="1236" y="107"/>
                </a:cubicBezTo>
                <a:cubicBezTo>
                  <a:pt x="1236" y="106"/>
                  <a:pt x="1236" y="106"/>
                  <a:pt x="1236" y="106"/>
                </a:cubicBezTo>
                <a:cubicBezTo>
                  <a:pt x="1232" y="107"/>
                  <a:pt x="1232" y="107"/>
                  <a:pt x="1232" y="107"/>
                </a:cubicBezTo>
                <a:cubicBezTo>
                  <a:pt x="1221" y="117"/>
                  <a:pt x="1221" y="117"/>
                  <a:pt x="1221" y="117"/>
                </a:cubicBezTo>
                <a:cubicBezTo>
                  <a:pt x="1217" y="119"/>
                  <a:pt x="1217" y="119"/>
                  <a:pt x="1217" y="119"/>
                </a:cubicBezTo>
                <a:cubicBezTo>
                  <a:pt x="1215" y="122"/>
                  <a:pt x="1215" y="122"/>
                  <a:pt x="1215" y="122"/>
                </a:cubicBezTo>
                <a:cubicBezTo>
                  <a:pt x="1212" y="127"/>
                  <a:pt x="1212" y="127"/>
                  <a:pt x="1212" y="127"/>
                </a:cubicBezTo>
                <a:cubicBezTo>
                  <a:pt x="1209" y="128"/>
                  <a:pt x="1209" y="128"/>
                  <a:pt x="1209" y="128"/>
                </a:cubicBezTo>
                <a:cubicBezTo>
                  <a:pt x="1206" y="133"/>
                  <a:pt x="1206" y="133"/>
                  <a:pt x="1206" y="133"/>
                </a:cubicBezTo>
                <a:cubicBezTo>
                  <a:pt x="1203" y="132"/>
                  <a:pt x="1203" y="132"/>
                  <a:pt x="1203" y="132"/>
                </a:cubicBezTo>
                <a:cubicBezTo>
                  <a:pt x="1202" y="132"/>
                  <a:pt x="1202" y="132"/>
                  <a:pt x="1202" y="132"/>
                </a:cubicBezTo>
                <a:cubicBezTo>
                  <a:pt x="1203" y="135"/>
                  <a:pt x="1203" y="135"/>
                  <a:pt x="1203" y="135"/>
                </a:cubicBezTo>
                <a:cubicBezTo>
                  <a:pt x="1200" y="136"/>
                  <a:pt x="1200" y="136"/>
                  <a:pt x="1200" y="136"/>
                </a:cubicBezTo>
                <a:cubicBezTo>
                  <a:pt x="1200" y="137"/>
                  <a:pt x="1200" y="137"/>
                  <a:pt x="1200" y="137"/>
                </a:cubicBezTo>
                <a:cubicBezTo>
                  <a:pt x="1198" y="136"/>
                  <a:pt x="1203" y="142"/>
                  <a:pt x="1197" y="137"/>
                </a:cubicBezTo>
                <a:cubicBezTo>
                  <a:pt x="1194" y="140"/>
                  <a:pt x="1194" y="140"/>
                  <a:pt x="1194" y="140"/>
                </a:cubicBezTo>
                <a:cubicBezTo>
                  <a:pt x="1195" y="140"/>
                  <a:pt x="1194" y="141"/>
                  <a:pt x="1193" y="139"/>
                </a:cubicBezTo>
                <a:cubicBezTo>
                  <a:pt x="1193" y="146"/>
                  <a:pt x="1193" y="146"/>
                  <a:pt x="1193" y="146"/>
                </a:cubicBezTo>
                <a:cubicBezTo>
                  <a:pt x="1185" y="150"/>
                  <a:pt x="1185" y="150"/>
                  <a:pt x="1185" y="150"/>
                </a:cubicBezTo>
                <a:cubicBezTo>
                  <a:pt x="1185" y="151"/>
                  <a:pt x="1185" y="151"/>
                  <a:pt x="1185" y="151"/>
                </a:cubicBezTo>
                <a:cubicBezTo>
                  <a:pt x="1182" y="152"/>
                  <a:pt x="1177" y="153"/>
                  <a:pt x="1175" y="155"/>
                </a:cubicBezTo>
                <a:cubicBezTo>
                  <a:pt x="1174" y="159"/>
                  <a:pt x="1174" y="159"/>
                  <a:pt x="1174" y="159"/>
                </a:cubicBezTo>
                <a:cubicBezTo>
                  <a:pt x="1172" y="160"/>
                  <a:pt x="1172" y="160"/>
                  <a:pt x="1172" y="160"/>
                </a:cubicBezTo>
                <a:cubicBezTo>
                  <a:pt x="1170" y="163"/>
                  <a:pt x="1170" y="163"/>
                  <a:pt x="1170" y="163"/>
                </a:cubicBezTo>
                <a:cubicBezTo>
                  <a:pt x="1166" y="165"/>
                  <a:pt x="1166" y="165"/>
                  <a:pt x="1166" y="165"/>
                </a:cubicBezTo>
                <a:cubicBezTo>
                  <a:pt x="1165" y="165"/>
                  <a:pt x="1165" y="165"/>
                  <a:pt x="1165" y="165"/>
                </a:cubicBezTo>
                <a:cubicBezTo>
                  <a:pt x="1163" y="169"/>
                  <a:pt x="1163" y="169"/>
                  <a:pt x="1163" y="169"/>
                </a:cubicBezTo>
                <a:cubicBezTo>
                  <a:pt x="1161" y="169"/>
                  <a:pt x="1161" y="169"/>
                  <a:pt x="1161" y="169"/>
                </a:cubicBezTo>
                <a:cubicBezTo>
                  <a:pt x="1161" y="172"/>
                  <a:pt x="1161" y="172"/>
                  <a:pt x="1161" y="172"/>
                </a:cubicBezTo>
                <a:cubicBezTo>
                  <a:pt x="1141" y="189"/>
                  <a:pt x="1141" y="189"/>
                  <a:pt x="1141" y="189"/>
                </a:cubicBezTo>
                <a:cubicBezTo>
                  <a:pt x="1144" y="188"/>
                  <a:pt x="1142" y="189"/>
                  <a:pt x="1140" y="193"/>
                </a:cubicBezTo>
                <a:cubicBezTo>
                  <a:pt x="1144" y="193"/>
                  <a:pt x="1144" y="193"/>
                  <a:pt x="1144" y="193"/>
                </a:cubicBezTo>
                <a:cubicBezTo>
                  <a:pt x="1142" y="196"/>
                  <a:pt x="1142" y="196"/>
                  <a:pt x="1142" y="196"/>
                </a:cubicBezTo>
                <a:cubicBezTo>
                  <a:pt x="1133" y="206"/>
                  <a:pt x="1133" y="206"/>
                  <a:pt x="1133" y="206"/>
                </a:cubicBezTo>
                <a:cubicBezTo>
                  <a:pt x="1130" y="206"/>
                  <a:pt x="1130" y="206"/>
                  <a:pt x="1130" y="206"/>
                </a:cubicBezTo>
                <a:cubicBezTo>
                  <a:pt x="1130" y="202"/>
                  <a:pt x="1130" y="202"/>
                  <a:pt x="1130" y="202"/>
                </a:cubicBezTo>
                <a:cubicBezTo>
                  <a:pt x="1123" y="205"/>
                  <a:pt x="1123" y="205"/>
                  <a:pt x="1123" y="205"/>
                </a:cubicBezTo>
                <a:cubicBezTo>
                  <a:pt x="1123" y="207"/>
                  <a:pt x="1123" y="207"/>
                  <a:pt x="1123" y="207"/>
                </a:cubicBezTo>
                <a:cubicBezTo>
                  <a:pt x="1120" y="207"/>
                  <a:pt x="1120" y="207"/>
                  <a:pt x="1120" y="207"/>
                </a:cubicBezTo>
                <a:cubicBezTo>
                  <a:pt x="1119" y="208"/>
                  <a:pt x="1125" y="205"/>
                  <a:pt x="1117" y="208"/>
                </a:cubicBezTo>
                <a:cubicBezTo>
                  <a:pt x="1119" y="210"/>
                  <a:pt x="1119" y="210"/>
                  <a:pt x="1119" y="210"/>
                </a:cubicBezTo>
                <a:cubicBezTo>
                  <a:pt x="1115" y="214"/>
                  <a:pt x="1115" y="214"/>
                  <a:pt x="1115" y="214"/>
                </a:cubicBezTo>
                <a:cubicBezTo>
                  <a:pt x="1115" y="216"/>
                  <a:pt x="1115" y="216"/>
                  <a:pt x="1115" y="216"/>
                </a:cubicBezTo>
                <a:cubicBezTo>
                  <a:pt x="1112" y="215"/>
                  <a:pt x="1112" y="215"/>
                  <a:pt x="1112" y="215"/>
                </a:cubicBezTo>
                <a:cubicBezTo>
                  <a:pt x="1109" y="221"/>
                  <a:pt x="1109" y="221"/>
                  <a:pt x="1109" y="221"/>
                </a:cubicBezTo>
                <a:cubicBezTo>
                  <a:pt x="1112" y="223"/>
                  <a:pt x="1112" y="223"/>
                  <a:pt x="1112" y="223"/>
                </a:cubicBezTo>
                <a:cubicBezTo>
                  <a:pt x="1113" y="222"/>
                  <a:pt x="1113" y="222"/>
                  <a:pt x="1113" y="222"/>
                </a:cubicBezTo>
                <a:cubicBezTo>
                  <a:pt x="1112" y="226"/>
                  <a:pt x="1112" y="226"/>
                  <a:pt x="1112" y="226"/>
                </a:cubicBezTo>
                <a:cubicBezTo>
                  <a:pt x="1111" y="227"/>
                  <a:pt x="1111" y="227"/>
                  <a:pt x="1111" y="227"/>
                </a:cubicBezTo>
                <a:cubicBezTo>
                  <a:pt x="1103" y="226"/>
                  <a:pt x="1103" y="226"/>
                  <a:pt x="1103" y="226"/>
                </a:cubicBezTo>
                <a:cubicBezTo>
                  <a:pt x="1098" y="229"/>
                  <a:pt x="1098" y="229"/>
                  <a:pt x="1098" y="229"/>
                </a:cubicBezTo>
                <a:cubicBezTo>
                  <a:pt x="1097" y="230"/>
                  <a:pt x="1097" y="230"/>
                  <a:pt x="1097" y="230"/>
                </a:cubicBezTo>
                <a:cubicBezTo>
                  <a:pt x="1103" y="231"/>
                  <a:pt x="1103" y="231"/>
                  <a:pt x="1103" y="231"/>
                </a:cubicBezTo>
                <a:cubicBezTo>
                  <a:pt x="1106" y="232"/>
                  <a:pt x="1110" y="226"/>
                  <a:pt x="1113" y="233"/>
                </a:cubicBezTo>
                <a:cubicBezTo>
                  <a:pt x="1116" y="231"/>
                  <a:pt x="1116" y="231"/>
                  <a:pt x="1116" y="231"/>
                </a:cubicBezTo>
                <a:cubicBezTo>
                  <a:pt x="1117" y="231"/>
                  <a:pt x="1119" y="233"/>
                  <a:pt x="1120" y="230"/>
                </a:cubicBezTo>
                <a:cubicBezTo>
                  <a:pt x="1119" y="227"/>
                  <a:pt x="1119" y="227"/>
                  <a:pt x="1119" y="227"/>
                </a:cubicBezTo>
                <a:cubicBezTo>
                  <a:pt x="1130" y="221"/>
                  <a:pt x="1130" y="221"/>
                  <a:pt x="1130" y="221"/>
                </a:cubicBezTo>
                <a:cubicBezTo>
                  <a:pt x="1130" y="219"/>
                  <a:pt x="1130" y="219"/>
                  <a:pt x="1130" y="219"/>
                </a:cubicBezTo>
                <a:cubicBezTo>
                  <a:pt x="1139" y="215"/>
                  <a:pt x="1139" y="215"/>
                  <a:pt x="1139" y="215"/>
                </a:cubicBezTo>
                <a:cubicBezTo>
                  <a:pt x="1141" y="213"/>
                  <a:pt x="1141" y="213"/>
                  <a:pt x="1141" y="213"/>
                </a:cubicBezTo>
                <a:cubicBezTo>
                  <a:pt x="1141" y="212"/>
                  <a:pt x="1141" y="212"/>
                  <a:pt x="1141" y="212"/>
                </a:cubicBezTo>
                <a:cubicBezTo>
                  <a:pt x="1139" y="211"/>
                  <a:pt x="1139" y="211"/>
                  <a:pt x="1139" y="211"/>
                </a:cubicBezTo>
                <a:cubicBezTo>
                  <a:pt x="1137" y="212"/>
                  <a:pt x="1137" y="212"/>
                  <a:pt x="1137" y="212"/>
                </a:cubicBezTo>
                <a:cubicBezTo>
                  <a:pt x="1138" y="209"/>
                  <a:pt x="1138" y="209"/>
                  <a:pt x="1138" y="209"/>
                </a:cubicBezTo>
                <a:cubicBezTo>
                  <a:pt x="1143" y="211"/>
                  <a:pt x="1143" y="211"/>
                  <a:pt x="1143" y="211"/>
                </a:cubicBezTo>
                <a:cubicBezTo>
                  <a:pt x="1150" y="204"/>
                  <a:pt x="1150" y="204"/>
                  <a:pt x="1150" y="204"/>
                </a:cubicBezTo>
                <a:cubicBezTo>
                  <a:pt x="1154" y="201"/>
                  <a:pt x="1154" y="201"/>
                  <a:pt x="1154" y="201"/>
                </a:cubicBezTo>
                <a:cubicBezTo>
                  <a:pt x="1154" y="200"/>
                  <a:pt x="1154" y="200"/>
                  <a:pt x="1154" y="200"/>
                </a:cubicBezTo>
                <a:cubicBezTo>
                  <a:pt x="1152" y="205"/>
                  <a:pt x="1159" y="205"/>
                  <a:pt x="1162" y="193"/>
                </a:cubicBezTo>
                <a:cubicBezTo>
                  <a:pt x="1170" y="185"/>
                  <a:pt x="1170" y="185"/>
                  <a:pt x="1170" y="185"/>
                </a:cubicBezTo>
                <a:cubicBezTo>
                  <a:pt x="1170" y="186"/>
                  <a:pt x="1167" y="186"/>
                  <a:pt x="1171" y="186"/>
                </a:cubicBezTo>
                <a:cubicBezTo>
                  <a:pt x="1171" y="183"/>
                  <a:pt x="1171" y="183"/>
                  <a:pt x="1171" y="183"/>
                </a:cubicBezTo>
                <a:cubicBezTo>
                  <a:pt x="1175" y="183"/>
                  <a:pt x="1175" y="183"/>
                  <a:pt x="1175" y="183"/>
                </a:cubicBezTo>
                <a:cubicBezTo>
                  <a:pt x="1184" y="173"/>
                  <a:pt x="1184" y="173"/>
                  <a:pt x="1184" y="173"/>
                </a:cubicBezTo>
                <a:cubicBezTo>
                  <a:pt x="1190" y="172"/>
                  <a:pt x="1190" y="172"/>
                  <a:pt x="1190" y="172"/>
                </a:cubicBezTo>
                <a:cubicBezTo>
                  <a:pt x="1192" y="166"/>
                  <a:pt x="1192" y="166"/>
                  <a:pt x="1192" y="166"/>
                </a:cubicBezTo>
                <a:cubicBezTo>
                  <a:pt x="1196" y="164"/>
                  <a:pt x="1196" y="164"/>
                  <a:pt x="1196" y="164"/>
                </a:cubicBezTo>
                <a:cubicBezTo>
                  <a:pt x="1198" y="160"/>
                  <a:pt x="1198" y="160"/>
                  <a:pt x="1198" y="160"/>
                </a:cubicBezTo>
                <a:cubicBezTo>
                  <a:pt x="1202" y="159"/>
                  <a:pt x="1202" y="159"/>
                  <a:pt x="1202" y="159"/>
                </a:cubicBezTo>
                <a:cubicBezTo>
                  <a:pt x="1205" y="153"/>
                  <a:pt x="1205" y="153"/>
                  <a:pt x="1205" y="153"/>
                </a:cubicBezTo>
                <a:cubicBezTo>
                  <a:pt x="1207" y="152"/>
                  <a:pt x="1207" y="152"/>
                  <a:pt x="1207" y="152"/>
                </a:cubicBezTo>
                <a:cubicBezTo>
                  <a:pt x="1204" y="156"/>
                  <a:pt x="1204" y="156"/>
                  <a:pt x="1204" y="156"/>
                </a:cubicBezTo>
                <a:cubicBezTo>
                  <a:pt x="1210" y="155"/>
                  <a:pt x="1210" y="155"/>
                  <a:pt x="1210" y="155"/>
                </a:cubicBezTo>
                <a:cubicBezTo>
                  <a:pt x="1212" y="152"/>
                  <a:pt x="1212" y="152"/>
                  <a:pt x="1212" y="152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208" y="150"/>
                  <a:pt x="1207" y="150"/>
                  <a:pt x="1207" y="151"/>
                </a:cubicBezTo>
                <a:cubicBezTo>
                  <a:pt x="1206" y="149"/>
                  <a:pt x="1206" y="149"/>
                  <a:pt x="1206" y="149"/>
                </a:cubicBezTo>
                <a:cubicBezTo>
                  <a:pt x="1202" y="149"/>
                  <a:pt x="1202" y="149"/>
                  <a:pt x="1202" y="149"/>
                </a:cubicBezTo>
                <a:cubicBezTo>
                  <a:pt x="1199" y="151"/>
                  <a:pt x="1199" y="151"/>
                  <a:pt x="1199" y="151"/>
                </a:cubicBezTo>
                <a:cubicBezTo>
                  <a:pt x="1199" y="152"/>
                  <a:pt x="1198" y="151"/>
                  <a:pt x="1197" y="150"/>
                </a:cubicBezTo>
                <a:cubicBezTo>
                  <a:pt x="1199" y="147"/>
                  <a:pt x="1199" y="147"/>
                  <a:pt x="1199" y="147"/>
                </a:cubicBezTo>
                <a:cubicBezTo>
                  <a:pt x="1199" y="147"/>
                  <a:pt x="1202" y="154"/>
                  <a:pt x="1204" y="146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2" y="145"/>
                  <a:pt x="1202" y="145"/>
                  <a:pt x="1202" y="145"/>
                </a:cubicBezTo>
                <a:cubicBezTo>
                  <a:pt x="1203" y="144"/>
                  <a:pt x="1203" y="144"/>
                  <a:pt x="1203" y="144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7" y="143"/>
                  <a:pt x="1207" y="143"/>
                  <a:pt x="1207" y="143"/>
                </a:cubicBezTo>
                <a:cubicBezTo>
                  <a:pt x="1206" y="144"/>
                  <a:pt x="1203" y="140"/>
                  <a:pt x="1208" y="145"/>
                </a:cubicBezTo>
                <a:cubicBezTo>
                  <a:pt x="1208" y="144"/>
                  <a:pt x="1203" y="141"/>
                  <a:pt x="1207" y="147"/>
                </a:cubicBezTo>
                <a:cubicBezTo>
                  <a:pt x="1217" y="147"/>
                  <a:pt x="1217" y="147"/>
                  <a:pt x="1217" y="147"/>
                </a:cubicBezTo>
                <a:cubicBezTo>
                  <a:pt x="1216" y="148"/>
                  <a:pt x="1216" y="148"/>
                  <a:pt x="1216" y="148"/>
                </a:cubicBezTo>
                <a:cubicBezTo>
                  <a:pt x="1218" y="151"/>
                  <a:pt x="1218" y="151"/>
                  <a:pt x="1218" y="151"/>
                </a:cubicBezTo>
                <a:cubicBezTo>
                  <a:pt x="1216" y="153"/>
                  <a:pt x="1213" y="150"/>
                  <a:pt x="1212" y="155"/>
                </a:cubicBezTo>
                <a:cubicBezTo>
                  <a:pt x="1210" y="157"/>
                  <a:pt x="1210" y="157"/>
                  <a:pt x="1210" y="157"/>
                </a:cubicBezTo>
                <a:cubicBezTo>
                  <a:pt x="1210" y="159"/>
                  <a:pt x="1210" y="159"/>
                  <a:pt x="1210" y="159"/>
                </a:cubicBezTo>
                <a:cubicBezTo>
                  <a:pt x="1207" y="159"/>
                  <a:pt x="1207" y="159"/>
                  <a:pt x="1207" y="159"/>
                </a:cubicBezTo>
                <a:cubicBezTo>
                  <a:pt x="1199" y="166"/>
                  <a:pt x="1199" y="166"/>
                  <a:pt x="1199" y="166"/>
                </a:cubicBezTo>
                <a:cubicBezTo>
                  <a:pt x="1198" y="170"/>
                  <a:pt x="1198" y="170"/>
                  <a:pt x="1198" y="170"/>
                </a:cubicBezTo>
                <a:cubicBezTo>
                  <a:pt x="1195" y="173"/>
                  <a:pt x="1195" y="173"/>
                  <a:pt x="1195" y="173"/>
                </a:cubicBezTo>
                <a:cubicBezTo>
                  <a:pt x="1193" y="173"/>
                  <a:pt x="1193" y="173"/>
                  <a:pt x="1193" y="173"/>
                </a:cubicBezTo>
                <a:cubicBezTo>
                  <a:pt x="1192" y="176"/>
                  <a:pt x="1192" y="176"/>
                  <a:pt x="1192" y="176"/>
                </a:cubicBezTo>
                <a:cubicBezTo>
                  <a:pt x="1180" y="185"/>
                  <a:pt x="1180" y="185"/>
                  <a:pt x="1180" y="185"/>
                </a:cubicBezTo>
                <a:cubicBezTo>
                  <a:pt x="1175" y="190"/>
                  <a:pt x="1175" y="190"/>
                  <a:pt x="1175" y="190"/>
                </a:cubicBezTo>
                <a:cubicBezTo>
                  <a:pt x="1168" y="197"/>
                  <a:pt x="1168" y="197"/>
                  <a:pt x="1168" y="197"/>
                </a:cubicBezTo>
                <a:cubicBezTo>
                  <a:pt x="1167" y="196"/>
                  <a:pt x="1167" y="197"/>
                  <a:pt x="1166" y="195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3" y="200"/>
                  <a:pt x="1163" y="200"/>
                  <a:pt x="1163" y="200"/>
                </a:cubicBezTo>
                <a:cubicBezTo>
                  <a:pt x="1157" y="203"/>
                  <a:pt x="1157" y="203"/>
                  <a:pt x="1157" y="203"/>
                </a:cubicBezTo>
                <a:cubicBezTo>
                  <a:pt x="1155" y="203"/>
                  <a:pt x="1152" y="204"/>
                  <a:pt x="1157" y="207"/>
                </a:cubicBezTo>
                <a:cubicBezTo>
                  <a:pt x="1154" y="209"/>
                  <a:pt x="1154" y="209"/>
                  <a:pt x="1154" y="209"/>
                </a:cubicBezTo>
                <a:cubicBezTo>
                  <a:pt x="1153" y="210"/>
                  <a:pt x="1153" y="210"/>
                  <a:pt x="1153" y="210"/>
                </a:cubicBezTo>
                <a:cubicBezTo>
                  <a:pt x="1153" y="211"/>
                  <a:pt x="1153" y="211"/>
                  <a:pt x="1153" y="211"/>
                </a:cubicBezTo>
                <a:cubicBezTo>
                  <a:pt x="1156" y="211"/>
                  <a:pt x="1156" y="211"/>
                  <a:pt x="1156" y="211"/>
                </a:cubicBezTo>
                <a:cubicBezTo>
                  <a:pt x="1160" y="207"/>
                  <a:pt x="1160" y="207"/>
                  <a:pt x="1160" y="207"/>
                </a:cubicBezTo>
                <a:cubicBezTo>
                  <a:pt x="1160" y="206"/>
                  <a:pt x="1156" y="211"/>
                  <a:pt x="1162" y="206"/>
                </a:cubicBezTo>
                <a:cubicBezTo>
                  <a:pt x="1153" y="216"/>
                  <a:pt x="1153" y="216"/>
                  <a:pt x="1153" y="216"/>
                </a:cubicBezTo>
                <a:cubicBezTo>
                  <a:pt x="1148" y="215"/>
                  <a:pt x="1148" y="215"/>
                  <a:pt x="1148" y="215"/>
                </a:cubicBezTo>
                <a:cubicBezTo>
                  <a:pt x="1144" y="217"/>
                  <a:pt x="1144" y="217"/>
                  <a:pt x="1144" y="217"/>
                </a:cubicBezTo>
                <a:cubicBezTo>
                  <a:pt x="1145" y="217"/>
                  <a:pt x="1140" y="217"/>
                  <a:pt x="1145" y="217"/>
                </a:cubicBezTo>
                <a:cubicBezTo>
                  <a:pt x="1140" y="222"/>
                  <a:pt x="1140" y="222"/>
                  <a:pt x="1140" y="222"/>
                </a:cubicBezTo>
                <a:cubicBezTo>
                  <a:pt x="1142" y="224"/>
                  <a:pt x="1142" y="224"/>
                  <a:pt x="1142" y="224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45" y="224"/>
                  <a:pt x="1145" y="224"/>
                  <a:pt x="1145" y="224"/>
                </a:cubicBezTo>
                <a:cubicBezTo>
                  <a:pt x="1140" y="227"/>
                  <a:pt x="1140" y="227"/>
                  <a:pt x="1140" y="227"/>
                </a:cubicBezTo>
                <a:cubicBezTo>
                  <a:pt x="1138" y="231"/>
                  <a:pt x="1138" y="231"/>
                  <a:pt x="1138" y="231"/>
                </a:cubicBezTo>
                <a:cubicBezTo>
                  <a:pt x="1143" y="230"/>
                  <a:pt x="1143" y="230"/>
                  <a:pt x="1143" y="230"/>
                </a:cubicBezTo>
                <a:cubicBezTo>
                  <a:pt x="1144" y="229"/>
                  <a:pt x="1144" y="229"/>
                  <a:pt x="1144" y="229"/>
                </a:cubicBezTo>
                <a:cubicBezTo>
                  <a:pt x="1147" y="227"/>
                  <a:pt x="1147" y="227"/>
                  <a:pt x="1147" y="227"/>
                </a:cubicBezTo>
                <a:cubicBezTo>
                  <a:pt x="1148" y="227"/>
                  <a:pt x="1148" y="227"/>
                  <a:pt x="1148" y="227"/>
                </a:cubicBezTo>
                <a:cubicBezTo>
                  <a:pt x="1148" y="228"/>
                  <a:pt x="1146" y="226"/>
                  <a:pt x="1147" y="229"/>
                </a:cubicBezTo>
                <a:cubicBezTo>
                  <a:pt x="1157" y="226"/>
                  <a:pt x="1157" y="226"/>
                  <a:pt x="1157" y="226"/>
                </a:cubicBezTo>
                <a:cubicBezTo>
                  <a:pt x="1163" y="224"/>
                  <a:pt x="1163" y="224"/>
                  <a:pt x="1163" y="224"/>
                </a:cubicBezTo>
                <a:cubicBezTo>
                  <a:pt x="1163" y="219"/>
                  <a:pt x="1163" y="219"/>
                  <a:pt x="1163" y="219"/>
                </a:cubicBezTo>
                <a:cubicBezTo>
                  <a:pt x="1166" y="218"/>
                  <a:pt x="1166" y="218"/>
                  <a:pt x="1166" y="218"/>
                </a:cubicBezTo>
                <a:cubicBezTo>
                  <a:pt x="1169" y="219"/>
                  <a:pt x="1169" y="219"/>
                  <a:pt x="1169" y="219"/>
                </a:cubicBezTo>
                <a:cubicBezTo>
                  <a:pt x="1172" y="219"/>
                  <a:pt x="1172" y="219"/>
                  <a:pt x="1172" y="219"/>
                </a:cubicBezTo>
                <a:cubicBezTo>
                  <a:pt x="1172" y="216"/>
                  <a:pt x="1172" y="216"/>
                  <a:pt x="1172" y="216"/>
                </a:cubicBezTo>
                <a:cubicBezTo>
                  <a:pt x="1179" y="213"/>
                  <a:pt x="1179" y="213"/>
                  <a:pt x="1179" y="213"/>
                </a:cubicBezTo>
                <a:cubicBezTo>
                  <a:pt x="1179" y="212"/>
                  <a:pt x="1179" y="212"/>
                  <a:pt x="1179" y="212"/>
                </a:cubicBezTo>
                <a:cubicBezTo>
                  <a:pt x="1184" y="209"/>
                  <a:pt x="1184" y="209"/>
                  <a:pt x="1184" y="209"/>
                </a:cubicBezTo>
                <a:cubicBezTo>
                  <a:pt x="1184" y="206"/>
                  <a:pt x="1184" y="206"/>
                  <a:pt x="1184" y="206"/>
                </a:cubicBezTo>
                <a:cubicBezTo>
                  <a:pt x="1189" y="205"/>
                  <a:pt x="1189" y="205"/>
                  <a:pt x="1189" y="205"/>
                </a:cubicBezTo>
                <a:cubicBezTo>
                  <a:pt x="1195" y="198"/>
                  <a:pt x="1195" y="198"/>
                  <a:pt x="1195" y="198"/>
                </a:cubicBezTo>
                <a:cubicBezTo>
                  <a:pt x="1195" y="197"/>
                  <a:pt x="1196" y="198"/>
                  <a:pt x="1197" y="196"/>
                </a:cubicBezTo>
                <a:cubicBezTo>
                  <a:pt x="1198" y="200"/>
                  <a:pt x="1198" y="200"/>
                  <a:pt x="1198" y="200"/>
                </a:cubicBezTo>
                <a:cubicBezTo>
                  <a:pt x="1201" y="201"/>
                  <a:pt x="1201" y="201"/>
                  <a:pt x="1201" y="201"/>
                </a:cubicBezTo>
                <a:cubicBezTo>
                  <a:pt x="1200" y="203"/>
                  <a:pt x="1200" y="203"/>
                  <a:pt x="1200" y="203"/>
                </a:cubicBezTo>
                <a:cubicBezTo>
                  <a:pt x="1203" y="204"/>
                  <a:pt x="1203" y="204"/>
                  <a:pt x="1203" y="204"/>
                </a:cubicBezTo>
                <a:cubicBezTo>
                  <a:pt x="1205" y="201"/>
                  <a:pt x="1208" y="206"/>
                  <a:pt x="1207" y="200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9" y="193"/>
                  <a:pt x="1209" y="193"/>
                  <a:pt x="1209" y="193"/>
                </a:cubicBezTo>
                <a:cubicBezTo>
                  <a:pt x="1209" y="194"/>
                  <a:pt x="1209" y="194"/>
                  <a:pt x="1209" y="194"/>
                </a:cubicBezTo>
                <a:cubicBezTo>
                  <a:pt x="1210" y="195"/>
                  <a:pt x="1210" y="195"/>
                  <a:pt x="1210" y="195"/>
                </a:cubicBezTo>
                <a:cubicBezTo>
                  <a:pt x="1216" y="193"/>
                  <a:pt x="1216" y="193"/>
                  <a:pt x="1216" y="193"/>
                </a:cubicBezTo>
                <a:cubicBezTo>
                  <a:pt x="1216" y="195"/>
                  <a:pt x="1216" y="195"/>
                  <a:pt x="1216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9" y="194"/>
                  <a:pt x="1219" y="194"/>
                  <a:pt x="1219" y="194"/>
                </a:cubicBezTo>
                <a:cubicBezTo>
                  <a:pt x="1217" y="191"/>
                  <a:pt x="1217" y="191"/>
                  <a:pt x="1217" y="191"/>
                </a:cubicBezTo>
                <a:cubicBezTo>
                  <a:pt x="1217" y="188"/>
                  <a:pt x="1217" y="188"/>
                  <a:pt x="1217" y="188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2" y="183"/>
                  <a:pt x="1222" y="183"/>
                  <a:pt x="1222" y="183"/>
                </a:cubicBezTo>
                <a:cubicBezTo>
                  <a:pt x="1221" y="184"/>
                  <a:pt x="1223" y="186"/>
                  <a:pt x="1226" y="183"/>
                </a:cubicBezTo>
                <a:cubicBezTo>
                  <a:pt x="1224" y="181"/>
                  <a:pt x="1224" y="181"/>
                  <a:pt x="1224" y="181"/>
                </a:cubicBezTo>
                <a:cubicBezTo>
                  <a:pt x="1227" y="178"/>
                  <a:pt x="1227" y="178"/>
                  <a:pt x="1227" y="178"/>
                </a:cubicBezTo>
                <a:cubicBezTo>
                  <a:pt x="1228" y="179"/>
                  <a:pt x="1226" y="178"/>
                  <a:pt x="1228" y="179"/>
                </a:cubicBezTo>
                <a:cubicBezTo>
                  <a:pt x="1230" y="175"/>
                  <a:pt x="1230" y="175"/>
                  <a:pt x="1230" y="175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6" y="178"/>
                  <a:pt x="1236" y="178"/>
                  <a:pt x="1236" y="178"/>
                </a:cubicBezTo>
                <a:cubicBezTo>
                  <a:pt x="1238" y="178"/>
                  <a:pt x="1238" y="178"/>
                  <a:pt x="1238" y="178"/>
                </a:cubicBezTo>
                <a:cubicBezTo>
                  <a:pt x="1236" y="176"/>
                  <a:pt x="1236" y="176"/>
                  <a:pt x="1236" y="176"/>
                </a:cubicBezTo>
                <a:cubicBezTo>
                  <a:pt x="1232" y="176"/>
                  <a:pt x="1232" y="176"/>
                  <a:pt x="1232" y="176"/>
                </a:cubicBezTo>
                <a:cubicBezTo>
                  <a:pt x="1235" y="170"/>
                  <a:pt x="1235" y="170"/>
                  <a:pt x="1235" y="170"/>
                </a:cubicBezTo>
                <a:cubicBezTo>
                  <a:pt x="1236" y="172"/>
                  <a:pt x="1235" y="171"/>
                  <a:pt x="1241" y="168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2" y="163"/>
                  <a:pt x="1242" y="163"/>
                  <a:pt x="1242" y="163"/>
                </a:cubicBezTo>
                <a:cubicBezTo>
                  <a:pt x="1245" y="165"/>
                  <a:pt x="1245" y="165"/>
                  <a:pt x="1245" y="165"/>
                </a:cubicBezTo>
                <a:cubicBezTo>
                  <a:pt x="1247" y="160"/>
                  <a:pt x="1247" y="160"/>
                  <a:pt x="1247" y="160"/>
                </a:cubicBezTo>
                <a:cubicBezTo>
                  <a:pt x="1248" y="161"/>
                  <a:pt x="1249" y="160"/>
                  <a:pt x="1250" y="159"/>
                </a:cubicBezTo>
                <a:cubicBezTo>
                  <a:pt x="1250" y="154"/>
                  <a:pt x="1250" y="154"/>
                  <a:pt x="1250" y="154"/>
                </a:cubicBezTo>
                <a:cubicBezTo>
                  <a:pt x="1254" y="152"/>
                  <a:pt x="1254" y="152"/>
                  <a:pt x="1254" y="152"/>
                </a:cubicBezTo>
                <a:cubicBezTo>
                  <a:pt x="1256" y="156"/>
                  <a:pt x="1256" y="156"/>
                  <a:pt x="1256" y="156"/>
                </a:cubicBezTo>
                <a:cubicBezTo>
                  <a:pt x="1258" y="155"/>
                  <a:pt x="1258" y="155"/>
                  <a:pt x="1258" y="155"/>
                </a:cubicBezTo>
                <a:cubicBezTo>
                  <a:pt x="1259" y="155"/>
                  <a:pt x="1254" y="158"/>
                  <a:pt x="1259" y="153"/>
                </a:cubicBezTo>
                <a:cubicBezTo>
                  <a:pt x="1257" y="151"/>
                  <a:pt x="1257" y="151"/>
                  <a:pt x="1257" y="151"/>
                </a:cubicBezTo>
                <a:cubicBezTo>
                  <a:pt x="1259" y="149"/>
                  <a:pt x="1259" y="149"/>
                  <a:pt x="1259" y="149"/>
                </a:cubicBezTo>
                <a:cubicBezTo>
                  <a:pt x="1258" y="148"/>
                  <a:pt x="1258" y="148"/>
                  <a:pt x="1258" y="148"/>
                </a:cubicBezTo>
                <a:cubicBezTo>
                  <a:pt x="1261" y="148"/>
                  <a:pt x="1261" y="148"/>
                  <a:pt x="1261" y="148"/>
                </a:cubicBezTo>
                <a:cubicBezTo>
                  <a:pt x="1263" y="146"/>
                  <a:pt x="1263" y="146"/>
                  <a:pt x="1263" y="146"/>
                </a:cubicBezTo>
                <a:cubicBezTo>
                  <a:pt x="1261" y="144"/>
                  <a:pt x="1261" y="144"/>
                  <a:pt x="1261" y="144"/>
                </a:cubicBezTo>
                <a:cubicBezTo>
                  <a:pt x="1266" y="138"/>
                  <a:pt x="1266" y="138"/>
                  <a:pt x="1266" y="138"/>
                </a:cubicBezTo>
                <a:cubicBezTo>
                  <a:pt x="1270" y="138"/>
                  <a:pt x="1270" y="138"/>
                  <a:pt x="1270" y="138"/>
                </a:cubicBezTo>
                <a:cubicBezTo>
                  <a:pt x="1272" y="136"/>
                  <a:pt x="1272" y="136"/>
                  <a:pt x="1272" y="136"/>
                </a:cubicBezTo>
                <a:cubicBezTo>
                  <a:pt x="1269" y="134"/>
                  <a:pt x="1269" y="134"/>
                  <a:pt x="1269" y="134"/>
                </a:cubicBezTo>
                <a:cubicBezTo>
                  <a:pt x="1268" y="136"/>
                  <a:pt x="1268" y="136"/>
                  <a:pt x="1268" y="136"/>
                </a:cubicBezTo>
                <a:cubicBezTo>
                  <a:pt x="1269" y="133"/>
                  <a:pt x="1269" y="133"/>
                  <a:pt x="1269" y="133"/>
                </a:cubicBezTo>
                <a:cubicBezTo>
                  <a:pt x="1266" y="132"/>
                  <a:pt x="1266" y="132"/>
                  <a:pt x="1266" y="132"/>
                </a:cubicBezTo>
                <a:cubicBezTo>
                  <a:pt x="1269" y="132"/>
                  <a:pt x="1269" y="132"/>
                  <a:pt x="1269" y="132"/>
                </a:cubicBezTo>
                <a:cubicBezTo>
                  <a:pt x="1270" y="132"/>
                  <a:pt x="1270" y="132"/>
                  <a:pt x="1270" y="132"/>
                </a:cubicBezTo>
                <a:cubicBezTo>
                  <a:pt x="1270" y="133"/>
                  <a:pt x="1275" y="131"/>
                  <a:pt x="1272" y="134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80" y="132"/>
                  <a:pt x="1280" y="132"/>
                  <a:pt x="1280" y="132"/>
                </a:cubicBezTo>
                <a:cubicBezTo>
                  <a:pt x="1282" y="129"/>
                  <a:pt x="1282" y="129"/>
                  <a:pt x="1282" y="129"/>
                </a:cubicBezTo>
                <a:cubicBezTo>
                  <a:pt x="1278" y="128"/>
                  <a:pt x="1278" y="128"/>
                  <a:pt x="1278" y="128"/>
                </a:cubicBezTo>
                <a:cubicBezTo>
                  <a:pt x="1278" y="127"/>
                  <a:pt x="1278" y="127"/>
                  <a:pt x="1278" y="127"/>
                </a:cubicBezTo>
                <a:cubicBezTo>
                  <a:pt x="1276" y="127"/>
                  <a:pt x="1276" y="127"/>
                  <a:pt x="1276" y="127"/>
                </a:cubicBezTo>
                <a:cubicBezTo>
                  <a:pt x="1278" y="124"/>
                  <a:pt x="1278" y="124"/>
                  <a:pt x="1278" y="124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3" y="122"/>
                  <a:pt x="1283" y="122"/>
                  <a:pt x="1283" y="122"/>
                </a:cubicBezTo>
                <a:cubicBezTo>
                  <a:pt x="1283" y="121"/>
                  <a:pt x="1283" y="121"/>
                  <a:pt x="1283" y="121"/>
                </a:cubicBezTo>
                <a:cubicBezTo>
                  <a:pt x="1281" y="121"/>
                  <a:pt x="1281" y="121"/>
                  <a:pt x="1281" y="121"/>
                </a:cubicBezTo>
                <a:cubicBezTo>
                  <a:pt x="1282" y="118"/>
                  <a:pt x="1282" y="118"/>
                  <a:pt x="1282" y="118"/>
                </a:cubicBezTo>
                <a:cubicBezTo>
                  <a:pt x="1294" y="105"/>
                  <a:pt x="1294" y="105"/>
                  <a:pt x="1294" y="105"/>
                </a:cubicBezTo>
                <a:cubicBezTo>
                  <a:pt x="1299" y="104"/>
                  <a:pt x="1299" y="104"/>
                  <a:pt x="1299" y="104"/>
                </a:cubicBezTo>
                <a:cubicBezTo>
                  <a:pt x="1303" y="97"/>
                  <a:pt x="1303" y="97"/>
                  <a:pt x="1303" y="97"/>
                </a:cubicBezTo>
                <a:cubicBezTo>
                  <a:pt x="1305" y="100"/>
                  <a:pt x="1304" y="95"/>
                  <a:pt x="1307" y="97"/>
                </a:cubicBezTo>
                <a:cubicBezTo>
                  <a:pt x="1307" y="97"/>
                  <a:pt x="1314" y="100"/>
                  <a:pt x="1309" y="93"/>
                </a:cubicBezTo>
                <a:cubicBezTo>
                  <a:pt x="1311" y="90"/>
                  <a:pt x="1311" y="90"/>
                  <a:pt x="1311" y="90"/>
                </a:cubicBezTo>
                <a:cubicBezTo>
                  <a:pt x="1315" y="90"/>
                  <a:pt x="1315" y="90"/>
                  <a:pt x="1315" y="90"/>
                </a:cubicBezTo>
                <a:cubicBezTo>
                  <a:pt x="1317" y="88"/>
                  <a:pt x="1317" y="88"/>
                  <a:pt x="1317" y="88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1"/>
                  <a:pt x="1315" y="93"/>
                  <a:pt x="1314" y="91"/>
                </a:cubicBezTo>
                <a:cubicBezTo>
                  <a:pt x="1313" y="93"/>
                  <a:pt x="1313" y="93"/>
                  <a:pt x="1313" y="93"/>
                </a:cubicBezTo>
                <a:cubicBezTo>
                  <a:pt x="1314" y="94"/>
                  <a:pt x="1314" y="94"/>
                  <a:pt x="1314" y="94"/>
                </a:cubicBezTo>
                <a:cubicBezTo>
                  <a:pt x="1303" y="105"/>
                  <a:pt x="1303" y="105"/>
                  <a:pt x="1303" y="105"/>
                </a:cubicBezTo>
                <a:cubicBezTo>
                  <a:pt x="1304" y="106"/>
                  <a:pt x="1304" y="106"/>
                  <a:pt x="1304" y="106"/>
                </a:cubicBezTo>
                <a:cubicBezTo>
                  <a:pt x="1296" y="115"/>
                  <a:pt x="1296" y="115"/>
                  <a:pt x="1296" y="115"/>
                </a:cubicBezTo>
                <a:cubicBezTo>
                  <a:pt x="1290" y="116"/>
                  <a:pt x="1290" y="116"/>
                  <a:pt x="1290" y="116"/>
                </a:cubicBezTo>
                <a:cubicBezTo>
                  <a:pt x="1290" y="117"/>
                  <a:pt x="1292" y="112"/>
                  <a:pt x="1289" y="118"/>
                </a:cubicBezTo>
                <a:cubicBezTo>
                  <a:pt x="1296" y="116"/>
                  <a:pt x="1296" y="116"/>
                  <a:pt x="1296" y="116"/>
                </a:cubicBezTo>
                <a:cubicBezTo>
                  <a:pt x="1290" y="124"/>
                  <a:pt x="1290" y="124"/>
                  <a:pt x="1290" y="124"/>
                </a:cubicBezTo>
                <a:cubicBezTo>
                  <a:pt x="1287" y="125"/>
                  <a:pt x="1287" y="125"/>
                  <a:pt x="1287" y="125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85" y="130"/>
                  <a:pt x="1285" y="130"/>
                  <a:pt x="1285" y="130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1" y="132"/>
                  <a:pt x="1281" y="132"/>
                  <a:pt x="1281" y="132"/>
                </a:cubicBezTo>
                <a:cubicBezTo>
                  <a:pt x="1281" y="133"/>
                  <a:pt x="1278" y="134"/>
                  <a:pt x="1283" y="134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73" y="147"/>
                  <a:pt x="1273" y="147"/>
                  <a:pt x="1273" y="147"/>
                </a:cubicBezTo>
                <a:cubicBezTo>
                  <a:pt x="1274" y="147"/>
                  <a:pt x="1274" y="147"/>
                  <a:pt x="1274" y="147"/>
                </a:cubicBezTo>
                <a:cubicBezTo>
                  <a:pt x="1274" y="151"/>
                  <a:pt x="1274" y="151"/>
                  <a:pt x="1274" y="151"/>
                </a:cubicBezTo>
                <a:cubicBezTo>
                  <a:pt x="1273" y="149"/>
                  <a:pt x="1273" y="149"/>
                  <a:pt x="1273" y="149"/>
                </a:cubicBezTo>
                <a:cubicBezTo>
                  <a:pt x="1268" y="153"/>
                  <a:pt x="1268" y="153"/>
                  <a:pt x="1268" y="153"/>
                </a:cubicBezTo>
                <a:cubicBezTo>
                  <a:pt x="1269" y="155"/>
                  <a:pt x="1269" y="155"/>
                  <a:pt x="1269" y="155"/>
                </a:cubicBezTo>
                <a:cubicBezTo>
                  <a:pt x="1265" y="154"/>
                  <a:pt x="1267" y="160"/>
                  <a:pt x="1264" y="157"/>
                </a:cubicBezTo>
                <a:cubicBezTo>
                  <a:pt x="1264" y="158"/>
                  <a:pt x="1261" y="156"/>
                  <a:pt x="1263" y="159"/>
                </a:cubicBezTo>
                <a:cubicBezTo>
                  <a:pt x="1260" y="160"/>
                  <a:pt x="1257" y="161"/>
                  <a:pt x="1257" y="164"/>
                </a:cubicBezTo>
                <a:cubicBezTo>
                  <a:pt x="1259" y="168"/>
                  <a:pt x="1259" y="168"/>
                  <a:pt x="1259" y="168"/>
                </a:cubicBezTo>
                <a:cubicBezTo>
                  <a:pt x="1255" y="170"/>
                  <a:pt x="1255" y="170"/>
                  <a:pt x="1255" y="170"/>
                </a:cubicBezTo>
                <a:cubicBezTo>
                  <a:pt x="1254" y="173"/>
                  <a:pt x="1254" y="173"/>
                  <a:pt x="1254" y="173"/>
                </a:cubicBezTo>
                <a:cubicBezTo>
                  <a:pt x="1250" y="175"/>
                  <a:pt x="1250" y="175"/>
                  <a:pt x="1250" y="175"/>
                </a:cubicBezTo>
                <a:cubicBezTo>
                  <a:pt x="1249" y="177"/>
                  <a:pt x="1249" y="177"/>
                  <a:pt x="1249" y="177"/>
                </a:cubicBezTo>
                <a:cubicBezTo>
                  <a:pt x="1249" y="181"/>
                  <a:pt x="1240" y="180"/>
                  <a:pt x="1242" y="184"/>
                </a:cubicBezTo>
                <a:cubicBezTo>
                  <a:pt x="1232" y="193"/>
                  <a:pt x="1232" y="193"/>
                  <a:pt x="1232" y="193"/>
                </a:cubicBezTo>
                <a:cubicBezTo>
                  <a:pt x="1225" y="200"/>
                  <a:pt x="1225" y="200"/>
                  <a:pt x="1225" y="200"/>
                </a:cubicBezTo>
                <a:cubicBezTo>
                  <a:pt x="1223" y="203"/>
                  <a:pt x="1217" y="200"/>
                  <a:pt x="1219" y="208"/>
                </a:cubicBezTo>
                <a:cubicBezTo>
                  <a:pt x="1219" y="206"/>
                  <a:pt x="1217" y="208"/>
                  <a:pt x="1217" y="207"/>
                </a:cubicBezTo>
                <a:cubicBezTo>
                  <a:pt x="1215" y="209"/>
                  <a:pt x="1215" y="209"/>
                  <a:pt x="1215" y="209"/>
                </a:cubicBezTo>
                <a:cubicBezTo>
                  <a:pt x="1219" y="210"/>
                  <a:pt x="1219" y="210"/>
                  <a:pt x="1219" y="210"/>
                </a:cubicBezTo>
                <a:cubicBezTo>
                  <a:pt x="1211" y="212"/>
                  <a:pt x="1211" y="212"/>
                  <a:pt x="1211" y="212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14" y="215"/>
                  <a:pt x="1214" y="215"/>
                  <a:pt x="1214" y="215"/>
                </a:cubicBezTo>
                <a:cubicBezTo>
                  <a:pt x="1222" y="212"/>
                  <a:pt x="1222" y="212"/>
                  <a:pt x="1222" y="212"/>
                </a:cubicBezTo>
                <a:cubicBezTo>
                  <a:pt x="1229" y="211"/>
                  <a:pt x="1229" y="211"/>
                  <a:pt x="1229" y="211"/>
                </a:cubicBezTo>
                <a:cubicBezTo>
                  <a:pt x="1230" y="209"/>
                  <a:pt x="1230" y="209"/>
                  <a:pt x="1230" y="209"/>
                </a:cubicBezTo>
                <a:cubicBezTo>
                  <a:pt x="1229" y="207"/>
                  <a:pt x="1229" y="207"/>
                  <a:pt x="1229" y="207"/>
                </a:cubicBezTo>
                <a:cubicBezTo>
                  <a:pt x="1236" y="207"/>
                  <a:pt x="1236" y="207"/>
                  <a:pt x="1236" y="207"/>
                </a:cubicBezTo>
                <a:cubicBezTo>
                  <a:pt x="1236" y="208"/>
                  <a:pt x="1236" y="208"/>
                  <a:pt x="1236" y="208"/>
                </a:cubicBezTo>
                <a:cubicBezTo>
                  <a:pt x="1232" y="209"/>
                  <a:pt x="1232" y="209"/>
                  <a:pt x="1232" y="209"/>
                </a:cubicBezTo>
                <a:cubicBezTo>
                  <a:pt x="1234" y="210"/>
                  <a:pt x="1234" y="210"/>
                  <a:pt x="1234" y="210"/>
                </a:cubicBezTo>
                <a:cubicBezTo>
                  <a:pt x="1249" y="206"/>
                  <a:pt x="1249" y="206"/>
                  <a:pt x="1249" y="206"/>
                </a:cubicBezTo>
                <a:cubicBezTo>
                  <a:pt x="1249" y="204"/>
                  <a:pt x="1249" y="204"/>
                  <a:pt x="1249" y="204"/>
                </a:cubicBezTo>
                <a:cubicBezTo>
                  <a:pt x="1253" y="206"/>
                  <a:pt x="1253" y="206"/>
                  <a:pt x="1253" y="206"/>
                </a:cubicBezTo>
                <a:cubicBezTo>
                  <a:pt x="1262" y="203"/>
                  <a:pt x="1262" y="203"/>
                  <a:pt x="1262" y="203"/>
                </a:cubicBezTo>
                <a:cubicBezTo>
                  <a:pt x="1262" y="202"/>
                  <a:pt x="1262" y="202"/>
                  <a:pt x="1262" y="202"/>
                </a:cubicBezTo>
                <a:cubicBezTo>
                  <a:pt x="1264" y="204"/>
                  <a:pt x="1264" y="204"/>
                  <a:pt x="1264" y="204"/>
                </a:cubicBezTo>
                <a:cubicBezTo>
                  <a:pt x="1265" y="203"/>
                  <a:pt x="1265" y="203"/>
                  <a:pt x="1265" y="203"/>
                </a:cubicBezTo>
                <a:cubicBezTo>
                  <a:pt x="1267" y="204"/>
                  <a:pt x="1267" y="204"/>
                  <a:pt x="1267" y="204"/>
                </a:cubicBezTo>
                <a:cubicBezTo>
                  <a:pt x="1270" y="201"/>
                  <a:pt x="1270" y="201"/>
                  <a:pt x="1270" y="201"/>
                </a:cubicBezTo>
                <a:cubicBezTo>
                  <a:pt x="1273" y="202"/>
                  <a:pt x="1273" y="202"/>
                  <a:pt x="1273" y="202"/>
                </a:cubicBezTo>
                <a:cubicBezTo>
                  <a:pt x="1273" y="199"/>
                  <a:pt x="1273" y="199"/>
                  <a:pt x="1273" y="199"/>
                </a:cubicBezTo>
                <a:cubicBezTo>
                  <a:pt x="1277" y="201"/>
                  <a:pt x="1277" y="201"/>
                  <a:pt x="1277" y="201"/>
                </a:cubicBezTo>
                <a:cubicBezTo>
                  <a:pt x="1278" y="200"/>
                  <a:pt x="1268" y="205"/>
                  <a:pt x="1280" y="198"/>
                </a:cubicBezTo>
                <a:cubicBezTo>
                  <a:pt x="1281" y="200"/>
                  <a:pt x="1281" y="200"/>
                  <a:pt x="1281" y="200"/>
                </a:cubicBezTo>
                <a:cubicBezTo>
                  <a:pt x="1285" y="194"/>
                  <a:pt x="1285" y="194"/>
                  <a:pt x="1285" y="194"/>
                </a:cubicBezTo>
                <a:cubicBezTo>
                  <a:pt x="1288" y="194"/>
                  <a:pt x="1288" y="194"/>
                  <a:pt x="1288" y="194"/>
                </a:cubicBezTo>
                <a:cubicBezTo>
                  <a:pt x="1288" y="193"/>
                  <a:pt x="1284" y="199"/>
                  <a:pt x="1288" y="192"/>
                </a:cubicBezTo>
                <a:cubicBezTo>
                  <a:pt x="1289" y="194"/>
                  <a:pt x="1282" y="191"/>
                  <a:pt x="1291" y="193"/>
                </a:cubicBezTo>
                <a:cubicBezTo>
                  <a:pt x="1291" y="189"/>
                  <a:pt x="1291" y="189"/>
                  <a:pt x="1291" y="189"/>
                </a:cubicBezTo>
                <a:cubicBezTo>
                  <a:pt x="1297" y="187"/>
                  <a:pt x="1297" y="187"/>
                  <a:pt x="1297" y="187"/>
                </a:cubicBezTo>
                <a:cubicBezTo>
                  <a:pt x="1300" y="184"/>
                  <a:pt x="1300" y="184"/>
                  <a:pt x="1300" y="184"/>
                </a:cubicBezTo>
                <a:cubicBezTo>
                  <a:pt x="1299" y="182"/>
                  <a:pt x="1299" y="182"/>
                  <a:pt x="1299" y="182"/>
                </a:cubicBezTo>
                <a:cubicBezTo>
                  <a:pt x="1300" y="182"/>
                  <a:pt x="1300" y="182"/>
                  <a:pt x="1300" y="182"/>
                </a:cubicBezTo>
                <a:cubicBezTo>
                  <a:pt x="1299" y="179"/>
                  <a:pt x="1299" y="179"/>
                  <a:pt x="1299" y="179"/>
                </a:cubicBezTo>
                <a:cubicBezTo>
                  <a:pt x="1304" y="176"/>
                  <a:pt x="1304" y="176"/>
                  <a:pt x="1304" y="176"/>
                </a:cubicBezTo>
                <a:cubicBezTo>
                  <a:pt x="1305" y="174"/>
                  <a:pt x="1293" y="182"/>
                  <a:pt x="1308" y="172"/>
                </a:cubicBezTo>
                <a:cubicBezTo>
                  <a:pt x="1308" y="172"/>
                  <a:pt x="1302" y="175"/>
                  <a:pt x="1309" y="170"/>
                </a:cubicBezTo>
                <a:cubicBezTo>
                  <a:pt x="1310" y="170"/>
                  <a:pt x="1310" y="170"/>
                  <a:pt x="1310" y="170"/>
                </a:cubicBezTo>
                <a:cubicBezTo>
                  <a:pt x="1309" y="172"/>
                  <a:pt x="1309" y="172"/>
                  <a:pt x="1309" y="172"/>
                </a:cubicBezTo>
                <a:cubicBezTo>
                  <a:pt x="1313" y="175"/>
                  <a:pt x="1313" y="175"/>
                  <a:pt x="1313" y="175"/>
                </a:cubicBezTo>
                <a:cubicBezTo>
                  <a:pt x="1314" y="174"/>
                  <a:pt x="1314" y="174"/>
                  <a:pt x="1314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16" y="169"/>
                  <a:pt x="1316" y="169"/>
                  <a:pt x="1316" y="169"/>
                </a:cubicBezTo>
                <a:cubicBezTo>
                  <a:pt x="1317" y="169"/>
                  <a:pt x="1311" y="174"/>
                  <a:pt x="1317" y="165"/>
                </a:cubicBezTo>
                <a:cubicBezTo>
                  <a:pt x="1319" y="165"/>
                  <a:pt x="1319" y="165"/>
                  <a:pt x="1319" y="165"/>
                </a:cubicBezTo>
                <a:cubicBezTo>
                  <a:pt x="1322" y="164"/>
                  <a:pt x="1302" y="173"/>
                  <a:pt x="1326" y="160"/>
                </a:cubicBezTo>
                <a:cubicBezTo>
                  <a:pt x="1335" y="151"/>
                  <a:pt x="1335" y="151"/>
                  <a:pt x="1335" y="151"/>
                </a:cubicBezTo>
                <a:cubicBezTo>
                  <a:pt x="1339" y="148"/>
                  <a:pt x="1339" y="148"/>
                  <a:pt x="1339" y="148"/>
                </a:cubicBezTo>
                <a:cubicBezTo>
                  <a:pt x="1339" y="146"/>
                  <a:pt x="1328" y="156"/>
                  <a:pt x="1342" y="143"/>
                </a:cubicBezTo>
                <a:cubicBezTo>
                  <a:pt x="1335" y="153"/>
                  <a:pt x="1335" y="153"/>
                  <a:pt x="1335" y="153"/>
                </a:cubicBezTo>
                <a:cubicBezTo>
                  <a:pt x="1333" y="155"/>
                  <a:pt x="1333" y="155"/>
                  <a:pt x="1333" y="155"/>
                </a:cubicBezTo>
                <a:cubicBezTo>
                  <a:pt x="1333" y="158"/>
                  <a:pt x="1333" y="158"/>
                  <a:pt x="1333" y="158"/>
                </a:cubicBezTo>
                <a:cubicBezTo>
                  <a:pt x="1322" y="168"/>
                  <a:pt x="1322" y="168"/>
                  <a:pt x="1322" y="168"/>
                </a:cubicBezTo>
                <a:cubicBezTo>
                  <a:pt x="1321" y="173"/>
                  <a:pt x="1315" y="172"/>
                  <a:pt x="1315" y="178"/>
                </a:cubicBezTo>
                <a:cubicBezTo>
                  <a:pt x="1320" y="179"/>
                  <a:pt x="1320" y="179"/>
                  <a:pt x="1320" y="179"/>
                </a:cubicBezTo>
                <a:cubicBezTo>
                  <a:pt x="1317" y="181"/>
                  <a:pt x="1312" y="181"/>
                  <a:pt x="1314" y="185"/>
                </a:cubicBezTo>
                <a:cubicBezTo>
                  <a:pt x="1316" y="186"/>
                  <a:pt x="1316" y="186"/>
                  <a:pt x="1316" y="186"/>
                </a:cubicBezTo>
                <a:cubicBezTo>
                  <a:pt x="1319" y="183"/>
                  <a:pt x="1319" y="183"/>
                  <a:pt x="1319" y="183"/>
                </a:cubicBezTo>
                <a:cubicBezTo>
                  <a:pt x="1319" y="186"/>
                  <a:pt x="1319" y="186"/>
                  <a:pt x="1319" y="186"/>
                </a:cubicBezTo>
                <a:cubicBezTo>
                  <a:pt x="1315" y="190"/>
                  <a:pt x="1315" y="190"/>
                  <a:pt x="1315" y="190"/>
                </a:cubicBezTo>
                <a:cubicBezTo>
                  <a:pt x="1315" y="191"/>
                  <a:pt x="1315" y="191"/>
                  <a:pt x="1315" y="191"/>
                </a:cubicBezTo>
                <a:cubicBezTo>
                  <a:pt x="1320" y="189"/>
                  <a:pt x="1320" y="189"/>
                  <a:pt x="1320" y="189"/>
                </a:cubicBezTo>
                <a:cubicBezTo>
                  <a:pt x="1325" y="182"/>
                  <a:pt x="1325" y="182"/>
                  <a:pt x="1325" y="182"/>
                </a:cubicBezTo>
                <a:cubicBezTo>
                  <a:pt x="1325" y="185"/>
                  <a:pt x="1325" y="185"/>
                  <a:pt x="1325" y="185"/>
                </a:cubicBezTo>
                <a:cubicBezTo>
                  <a:pt x="1327" y="185"/>
                  <a:pt x="1327" y="185"/>
                  <a:pt x="1327" y="185"/>
                </a:cubicBezTo>
                <a:cubicBezTo>
                  <a:pt x="1327" y="186"/>
                  <a:pt x="1327" y="186"/>
                  <a:pt x="1327" y="186"/>
                </a:cubicBezTo>
                <a:cubicBezTo>
                  <a:pt x="1325" y="186"/>
                  <a:pt x="1326" y="190"/>
                  <a:pt x="1323" y="186"/>
                </a:cubicBezTo>
                <a:cubicBezTo>
                  <a:pt x="1320" y="191"/>
                  <a:pt x="1320" y="191"/>
                  <a:pt x="1320" y="191"/>
                </a:cubicBezTo>
                <a:cubicBezTo>
                  <a:pt x="1325" y="191"/>
                  <a:pt x="1325" y="191"/>
                  <a:pt x="1325" y="191"/>
                </a:cubicBezTo>
                <a:cubicBezTo>
                  <a:pt x="1328" y="188"/>
                  <a:pt x="1328" y="188"/>
                  <a:pt x="1328" y="188"/>
                </a:cubicBezTo>
                <a:cubicBezTo>
                  <a:pt x="1333" y="187"/>
                  <a:pt x="1333" y="187"/>
                  <a:pt x="1333" y="187"/>
                </a:cubicBezTo>
                <a:cubicBezTo>
                  <a:pt x="1327" y="193"/>
                  <a:pt x="1331" y="193"/>
                  <a:pt x="1319" y="195"/>
                </a:cubicBezTo>
                <a:cubicBezTo>
                  <a:pt x="1335" y="193"/>
                  <a:pt x="1335" y="193"/>
                  <a:pt x="1335" y="193"/>
                </a:cubicBezTo>
                <a:cubicBezTo>
                  <a:pt x="1340" y="191"/>
                  <a:pt x="1340" y="191"/>
                  <a:pt x="1340" y="191"/>
                </a:cubicBezTo>
                <a:cubicBezTo>
                  <a:pt x="1341" y="194"/>
                  <a:pt x="1330" y="191"/>
                  <a:pt x="1346" y="188"/>
                </a:cubicBezTo>
                <a:cubicBezTo>
                  <a:pt x="1346" y="188"/>
                  <a:pt x="1347" y="189"/>
                  <a:pt x="1346" y="189"/>
                </a:cubicBezTo>
                <a:cubicBezTo>
                  <a:pt x="1351" y="190"/>
                  <a:pt x="1351" y="190"/>
                  <a:pt x="1351" y="190"/>
                </a:cubicBezTo>
                <a:cubicBezTo>
                  <a:pt x="1353" y="188"/>
                  <a:pt x="1353" y="188"/>
                  <a:pt x="1353" y="188"/>
                </a:cubicBezTo>
                <a:cubicBezTo>
                  <a:pt x="1354" y="189"/>
                  <a:pt x="1354" y="189"/>
                  <a:pt x="1354" y="189"/>
                </a:cubicBezTo>
                <a:cubicBezTo>
                  <a:pt x="1358" y="187"/>
                  <a:pt x="1358" y="187"/>
                  <a:pt x="1358" y="187"/>
                </a:cubicBezTo>
                <a:cubicBezTo>
                  <a:pt x="1360" y="188"/>
                  <a:pt x="1360" y="188"/>
                  <a:pt x="1360" y="188"/>
                </a:cubicBezTo>
                <a:cubicBezTo>
                  <a:pt x="1364" y="186"/>
                  <a:pt x="1364" y="186"/>
                  <a:pt x="1364" y="186"/>
                </a:cubicBezTo>
                <a:cubicBezTo>
                  <a:pt x="1369" y="185"/>
                  <a:pt x="1369" y="185"/>
                  <a:pt x="1369" y="185"/>
                </a:cubicBezTo>
                <a:cubicBezTo>
                  <a:pt x="1368" y="185"/>
                  <a:pt x="1368" y="185"/>
                  <a:pt x="1368" y="185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372" y="190"/>
                  <a:pt x="1372" y="190"/>
                  <a:pt x="1372" y="190"/>
                </a:cubicBezTo>
                <a:cubicBezTo>
                  <a:pt x="1371" y="191"/>
                  <a:pt x="1371" y="191"/>
                  <a:pt x="1371" y="191"/>
                </a:cubicBezTo>
                <a:cubicBezTo>
                  <a:pt x="1362" y="190"/>
                  <a:pt x="1362" y="190"/>
                  <a:pt x="1362" y="190"/>
                </a:cubicBezTo>
                <a:cubicBezTo>
                  <a:pt x="1358" y="190"/>
                  <a:pt x="1360" y="192"/>
                  <a:pt x="1360" y="194"/>
                </a:cubicBezTo>
                <a:cubicBezTo>
                  <a:pt x="1357" y="193"/>
                  <a:pt x="1357" y="193"/>
                  <a:pt x="1357" y="193"/>
                </a:cubicBezTo>
                <a:cubicBezTo>
                  <a:pt x="1356" y="193"/>
                  <a:pt x="1356" y="193"/>
                  <a:pt x="1356" y="193"/>
                </a:cubicBezTo>
                <a:cubicBezTo>
                  <a:pt x="1348" y="195"/>
                  <a:pt x="1348" y="195"/>
                  <a:pt x="1348" y="195"/>
                </a:cubicBezTo>
                <a:cubicBezTo>
                  <a:pt x="1348" y="195"/>
                  <a:pt x="1346" y="196"/>
                  <a:pt x="1349" y="196"/>
                </a:cubicBezTo>
                <a:cubicBezTo>
                  <a:pt x="1347" y="196"/>
                  <a:pt x="1347" y="200"/>
                  <a:pt x="1346" y="195"/>
                </a:cubicBezTo>
                <a:cubicBezTo>
                  <a:pt x="1344" y="195"/>
                  <a:pt x="1343" y="195"/>
                  <a:pt x="1343" y="198"/>
                </a:cubicBezTo>
                <a:cubicBezTo>
                  <a:pt x="1343" y="198"/>
                  <a:pt x="1343" y="198"/>
                  <a:pt x="1343" y="198"/>
                </a:cubicBezTo>
                <a:cubicBezTo>
                  <a:pt x="1340" y="197"/>
                  <a:pt x="1340" y="197"/>
                  <a:pt x="1340" y="197"/>
                </a:cubicBezTo>
                <a:cubicBezTo>
                  <a:pt x="1339" y="199"/>
                  <a:pt x="1339" y="199"/>
                  <a:pt x="1339" y="199"/>
                </a:cubicBezTo>
                <a:cubicBezTo>
                  <a:pt x="1337" y="198"/>
                  <a:pt x="1337" y="198"/>
                  <a:pt x="1337" y="198"/>
                </a:cubicBezTo>
                <a:cubicBezTo>
                  <a:pt x="1336" y="200"/>
                  <a:pt x="1332" y="199"/>
                  <a:pt x="1334" y="203"/>
                </a:cubicBezTo>
                <a:cubicBezTo>
                  <a:pt x="1332" y="202"/>
                  <a:pt x="1332" y="202"/>
                  <a:pt x="1332" y="202"/>
                </a:cubicBezTo>
                <a:cubicBezTo>
                  <a:pt x="1332" y="200"/>
                  <a:pt x="1332" y="200"/>
                  <a:pt x="1332" y="200"/>
                </a:cubicBezTo>
                <a:cubicBezTo>
                  <a:pt x="1330" y="199"/>
                  <a:pt x="1331" y="197"/>
                  <a:pt x="1325" y="201"/>
                </a:cubicBezTo>
                <a:cubicBezTo>
                  <a:pt x="1324" y="203"/>
                  <a:pt x="1324" y="203"/>
                  <a:pt x="1324" y="203"/>
                </a:cubicBezTo>
                <a:cubicBezTo>
                  <a:pt x="1322" y="201"/>
                  <a:pt x="1322" y="201"/>
                  <a:pt x="1322" y="201"/>
                </a:cubicBezTo>
                <a:cubicBezTo>
                  <a:pt x="1323" y="201"/>
                  <a:pt x="1318" y="202"/>
                  <a:pt x="1323" y="198"/>
                </a:cubicBezTo>
                <a:cubicBezTo>
                  <a:pt x="1318" y="198"/>
                  <a:pt x="1318" y="198"/>
                  <a:pt x="1318" y="198"/>
                </a:cubicBezTo>
                <a:cubicBezTo>
                  <a:pt x="1320" y="203"/>
                  <a:pt x="1320" y="203"/>
                  <a:pt x="1320" y="203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0" y="204"/>
                  <a:pt x="1310" y="204"/>
                  <a:pt x="1310" y="204"/>
                </a:cubicBezTo>
                <a:cubicBezTo>
                  <a:pt x="1310" y="207"/>
                  <a:pt x="1306" y="208"/>
                  <a:pt x="1303" y="207"/>
                </a:cubicBezTo>
                <a:cubicBezTo>
                  <a:pt x="1296" y="209"/>
                  <a:pt x="1296" y="209"/>
                  <a:pt x="1296" y="209"/>
                </a:cubicBezTo>
                <a:cubicBezTo>
                  <a:pt x="1293" y="210"/>
                  <a:pt x="1294" y="215"/>
                  <a:pt x="1287" y="216"/>
                </a:cubicBezTo>
                <a:cubicBezTo>
                  <a:pt x="1290" y="218"/>
                  <a:pt x="1290" y="218"/>
                  <a:pt x="1290" y="218"/>
                </a:cubicBezTo>
                <a:cubicBezTo>
                  <a:pt x="1278" y="227"/>
                  <a:pt x="1278" y="227"/>
                  <a:pt x="1278" y="227"/>
                </a:cubicBezTo>
                <a:cubicBezTo>
                  <a:pt x="1277" y="228"/>
                  <a:pt x="1271" y="234"/>
                  <a:pt x="1275" y="233"/>
                </a:cubicBezTo>
                <a:cubicBezTo>
                  <a:pt x="1275" y="233"/>
                  <a:pt x="1273" y="235"/>
                  <a:pt x="1277" y="233"/>
                </a:cubicBezTo>
                <a:cubicBezTo>
                  <a:pt x="1278" y="231"/>
                  <a:pt x="1278" y="231"/>
                  <a:pt x="1278" y="231"/>
                </a:cubicBezTo>
                <a:cubicBezTo>
                  <a:pt x="1281" y="237"/>
                  <a:pt x="1281" y="237"/>
                  <a:pt x="1281" y="237"/>
                </a:cubicBezTo>
                <a:cubicBezTo>
                  <a:pt x="1285" y="237"/>
                  <a:pt x="1285" y="237"/>
                  <a:pt x="1285" y="237"/>
                </a:cubicBezTo>
                <a:cubicBezTo>
                  <a:pt x="1286" y="236"/>
                  <a:pt x="1286" y="236"/>
                  <a:pt x="1286" y="236"/>
                </a:cubicBezTo>
                <a:cubicBezTo>
                  <a:pt x="1283" y="235"/>
                  <a:pt x="1283" y="235"/>
                  <a:pt x="1283" y="235"/>
                </a:cubicBezTo>
                <a:cubicBezTo>
                  <a:pt x="1290" y="232"/>
                  <a:pt x="1290" y="232"/>
                  <a:pt x="1290" y="232"/>
                </a:cubicBezTo>
                <a:cubicBezTo>
                  <a:pt x="1291" y="233"/>
                  <a:pt x="1291" y="233"/>
                  <a:pt x="1291" y="233"/>
                </a:cubicBezTo>
                <a:cubicBezTo>
                  <a:pt x="1294" y="231"/>
                  <a:pt x="1294" y="231"/>
                  <a:pt x="1294" y="231"/>
                </a:cubicBezTo>
                <a:cubicBezTo>
                  <a:pt x="1293" y="230"/>
                  <a:pt x="1292" y="236"/>
                  <a:pt x="1292" y="229"/>
                </a:cubicBezTo>
                <a:cubicBezTo>
                  <a:pt x="1296" y="231"/>
                  <a:pt x="1296" y="231"/>
                  <a:pt x="1296" y="231"/>
                </a:cubicBezTo>
                <a:cubicBezTo>
                  <a:pt x="1302" y="231"/>
                  <a:pt x="1302" y="231"/>
                  <a:pt x="1302" y="231"/>
                </a:cubicBezTo>
                <a:cubicBezTo>
                  <a:pt x="1304" y="230"/>
                  <a:pt x="1304" y="230"/>
                  <a:pt x="1304" y="230"/>
                </a:cubicBezTo>
                <a:cubicBezTo>
                  <a:pt x="1310" y="228"/>
                  <a:pt x="1310" y="228"/>
                  <a:pt x="1310" y="228"/>
                </a:cubicBezTo>
                <a:cubicBezTo>
                  <a:pt x="1309" y="231"/>
                  <a:pt x="1309" y="231"/>
                  <a:pt x="1309" y="231"/>
                </a:cubicBezTo>
                <a:cubicBezTo>
                  <a:pt x="1311" y="232"/>
                  <a:pt x="1311" y="232"/>
                  <a:pt x="1311" y="232"/>
                </a:cubicBezTo>
                <a:cubicBezTo>
                  <a:pt x="1324" y="230"/>
                  <a:pt x="1324" y="230"/>
                  <a:pt x="1324" y="230"/>
                </a:cubicBezTo>
                <a:cubicBezTo>
                  <a:pt x="1342" y="226"/>
                  <a:pt x="1342" y="226"/>
                  <a:pt x="1342" y="226"/>
                </a:cubicBezTo>
                <a:cubicBezTo>
                  <a:pt x="1349" y="224"/>
                  <a:pt x="1349" y="224"/>
                  <a:pt x="1349" y="224"/>
                </a:cubicBezTo>
                <a:cubicBezTo>
                  <a:pt x="1350" y="224"/>
                  <a:pt x="1350" y="224"/>
                  <a:pt x="1350" y="224"/>
                </a:cubicBezTo>
                <a:cubicBezTo>
                  <a:pt x="1353" y="222"/>
                  <a:pt x="1353" y="222"/>
                  <a:pt x="1353" y="222"/>
                </a:cubicBezTo>
                <a:cubicBezTo>
                  <a:pt x="1346" y="221"/>
                  <a:pt x="1346" y="221"/>
                  <a:pt x="1346" y="221"/>
                </a:cubicBezTo>
                <a:cubicBezTo>
                  <a:pt x="1350" y="220"/>
                  <a:pt x="1350" y="220"/>
                  <a:pt x="1350" y="220"/>
                </a:cubicBezTo>
                <a:cubicBezTo>
                  <a:pt x="1352" y="219"/>
                  <a:pt x="1352" y="219"/>
                  <a:pt x="1352" y="219"/>
                </a:cubicBezTo>
                <a:cubicBezTo>
                  <a:pt x="1361" y="217"/>
                  <a:pt x="1361" y="217"/>
                  <a:pt x="1361" y="217"/>
                </a:cubicBezTo>
                <a:cubicBezTo>
                  <a:pt x="1362" y="215"/>
                  <a:pt x="1362" y="215"/>
                  <a:pt x="1362" y="215"/>
                </a:cubicBezTo>
                <a:cubicBezTo>
                  <a:pt x="1367" y="216"/>
                  <a:pt x="1367" y="216"/>
                  <a:pt x="1367" y="216"/>
                </a:cubicBezTo>
                <a:cubicBezTo>
                  <a:pt x="1369" y="216"/>
                  <a:pt x="1369" y="216"/>
                  <a:pt x="1369" y="216"/>
                </a:cubicBezTo>
                <a:cubicBezTo>
                  <a:pt x="1371" y="214"/>
                  <a:pt x="1371" y="214"/>
                  <a:pt x="1371" y="214"/>
                </a:cubicBezTo>
                <a:cubicBezTo>
                  <a:pt x="1377" y="213"/>
                  <a:pt x="1377" y="213"/>
                  <a:pt x="1377" y="213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8" y="211"/>
                  <a:pt x="1378" y="211"/>
                  <a:pt x="1378" y="211"/>
                </a:cubicBezTo>
                <a:cubicBezTo>
                  <a:pt x="1381" y="213"/>
                  <a:pt x="1381" y="213"/>
                  <a:pt x="1381" y="213"/>
                </a:cubicBezTo>
                <a:cubicBezTo>
                  <a:pt x="1388" y="210"/>
                  <a:pt x="1388" y="210"/>
                  <a:pt x="1388" y="210"/>
                </a:cubicBezTo>
                <a:cubicBezTo>
                  <a:pt x="1390" y="210"/>
                  <a:pt x="1390" y="210"/>
                  <a:pt x="1390" y="210"/>
                </a:cubicBezTo>
                <a:cubicBezTo>
                  <a:pt x="1389" y="211"/>
                  <a:pt x="1389" y="211"/>
                  <a:pt x="1389" y="211"/>
                </a:cubicBezTo>
                <a:cubicBezTo>
                  <a:pt x="1392" y="212"/>
                  <a:pt x="1392" y="212"/>
                  <a:pt x="1392" y="212"/>
                </a:cubicBezTo>
                <a:cubicBezTo>
                  <a:pt x="1402" y="207"/>
                  <a:pt x="1402" y="207"/>
                  <a:pt x="1402" y="207"/>
                </a:cubicBezTo>
                <a:cubicBezTo>
                  <a:pt x="1405" y="209"/>
                  <a:pt x="1405" y="209"/>
                  <a:pt x="1405" y="209"/>
                </a:cubicBezTo>
                <a:cubicBezTo>
                  <a:pt x="1409" y="208"/>
                  <a:pt x="1409" y="208"/>
                  <a:pt x="1409" y="208"/>
                </a:cubicBezTo>
                <a:cubicBezTo>
                  <a:pt x="1410" y="206"/>
                  <a:pt x="1410" y="206"/>
                  <a:pt x="1410" y="206"/>
                </a:cubicBezTo>
                <a:cubicBezTo>
                  <a:pt x="1416" y="203"/>
                  <a:pt x="1416" y="203"/>
                  <a:pt x="1416" y="203"/>
                </a:cubicBezTo>
                <a:cubicBezTo>
                  <a:pt x="1424" y="203"/>
                  <a:pt x="1424" y="203"/>
                  <a:pt x="1424" y="203"/>
                </a:cubicBezTo>
                <a:cubicBezTo>
                  <a:pt x="1416" y="206"/>
                  <a:pt x="1416" y="206"/>
                  <a:pt x="1416" y="206"/>
                </a:cubicBezTo>
                <a:cubicBezTo>
                  <a:pt x="1412" y="208"/>
                  <a:pt x="1417" y="200"/>
                  <a:pt x="1411" y="208"/>
                </a:cubicBezTo>
                <a:cubicBezTo>
                  <a:pt x="1412" y="209"/>
                  <a:pt x="1412" y="209"/>
                  <a:pt x="1412" y="209"/>
                </a:cubicBezTo>
                <a:cubicBezTo>
                  <a:pt x="1408" y="211"/>
                  <a:pt x="1408" y="211"/>
                  <a:pt x="1408" y="211"/>
                </a:cubicBezTo>
                <a:cubicBezTo>
                  <a:pt x="1411" y="212"/>
                  <a:pt x="1411" y="212"/>
                  <a:pt x="1411" y="212"/>
                </a:cubicBezTo>
                <a:cubicBezTo>
                  <a:pt x="1420" y="210"/>
                  <a:pt x="1420" y="210"/>
                  <a:pt x="1420" y="210"/>
                </a:cubicBezTo>
                <a:cubicBezTo>
                  <a:pt x="1420" y="209"/>
                  <a:pt x="1420" y="209"/>
                  <a:pt x="1423" y="211"/>
                </a:cubicBezTo>
                <a:cubicBezTo>
                  <a:pt x="1425" y="209"/>
                  <a:pt x="1425" y="209"/>
                  <a:pt x="1425" y="209"/>
                </a:cubicBezTo>
                <a:cubicBezTo>
                  <a:pt x="1425" y="210"/>
                  <a:pt x="1425" y="210"/>
                  <a:pt x="1425" y="210"/>
                </a:cubicBezTo>
                <a:cubicBezTo>
                  <a:pt x="1423" y="211"/>
                  <a:pt x="1423" y="211"/>
                  <a:pt x="1423" y="211"/>
                </a:cubicBezTo>
                <a:cubicBezTo>
                  <a:pt x="1422" y="211"/>
                  <a:pt x="1421" y="208"/>
                  <a:pt x="1419" y="211"/>
                </a:cubicBezTo>
                <a:cubicBezTo>
                  <a:pt x="1420" y="213"/>
                  <a:pt x="1420" y="213"/>
                  <a:pt x="1420" y="213"/>
                </a:cubicBezTo>
                <a:cubicBezTo>
                  <a:pt x="1420" y="213"/>
                  <a:pt x="1423" y="205"/>
                  <a:pt x="1416" y="214"/>
                </a:cubicBezTo>
                <a:cubicBezTo>
                  <a:pt x="1409" y="213"/>
                  <a:pt x="1409" y="213"/>
                  <a:pt x="1409" y="213"/>
                </a:cubicBezTo>
                <a:cubicBezTo>
                  <a:pt x="1407" y="215"/>
                  <a:pt x="1404" y="210"/>
                  <a:pt x="1406" y="215"/>
                </a:cubicBezTo>
                <a:cubicBezTo>
                  <a:pt x="1404" y="213"/>
                  <a:pt x="1404" y="213"/>
                  <a:pt x="1404" y="213"/>
                </a:cubicBezTo>
                <a:cubicBezTo>
                  <a:pt x="1403" y="215"/>
                  <a:pt x="1403" y="215"/>
                  <a:pt x="1403" y="215"/>
                </a:cubicBezTo>
                <a:cubicBezTo>
                  <a:pt x="1398" y="214"/>
                  <a:pt x="1398" y="214"/>
                  <a:pt x="1398" y="214"/>
                </a:cubicBezTo>
                <a:cubicBezTo>
                  <a:pt x="1388" y="217"/>
                  <a:pt x="1388" y="217"/>
                  <a:pt x="1388" y="217"/>
                </a:cubicBezTo>
                <a:cubicBezTo>
                  <a:pt x="1384" y="219"/>
                  <a:pt x="1384" y="219"/>
                  <a:pt x="1384" y="219"/>
                </a:cubicBezTo>
                <a:cubicBezTo>
                  <a:pt x="1381" y="219"/>
                  <a:pt x="1381" y="219"/>
                  <a:pt x="1381" y="219"/>
                </a:cubicBezTo>
                <a:cubicBezTo>
                  <a:pt x="1367" y="223"/>
                  <a:pt x="1367" y="223"/>
                  <a:pt x="1367" y="223"/>
                </a:cubicBezTo>
                <a:cubicBezTo>
                  <a:pt x="1365" y="223"/>
                  <a:pt x="1365" y="223"/>
                  <a:pt x="1365" y="223"/>
                </a:cubicBezTo>
                <a:cubicBezTo>
                  <a:pt x="1363" y="223"/>
                  <a:pt x="1363" y="223"/>
                  <a:pt x="1363" y="223"/>
                </a:cubicBezTo>
                <a:cubicBezTo>
                  <a:pt x="1360" y="224"/>
                  <a:pt x="1360" y="224"/>
                  <a:pt x="1360" y="224"/>
                </a:cubicBezTo>
                <a:cubicBezTo>
                  <a:pt x="1359" y="226"/>
                  <a:pt x="1359" y="226"/>
                  <a:pt x="1359" y="226"/>
                </a:cubicBezTo>
                <a:cubicBezTo>
                  <a:pt x="1361" y="226"/>
                  <a:pt x="1361" y="226"/>
                  <a:pt x="1361" y="226"/>
                </a:cubicBezTo>
                <a:cubicBezTo>
                  <a:pt x="1346" y="229"/>
                  <a:pt x="1346" y="229"/>
                  <a:pt x="1346" y="229"/>
                </a:cubicBezTo>
                <a:cubicBezTo>
                  <a:pt x="1347" y="230"/>
                  <a:pt x="1347" y="230"/>
                  <a:pt x="1347" y="230"/>
                </a:cubicBezTo>
                <a:cubicBezTo>
                  <a:pt x="1345" y="227"/>
                  <a:pt x="1342" y="231"/>
                  <a:pt x="1336" y="231"/>
                </a:cubicBezTo>
                <a:cubicBezTo>
                  <a:pt x="1328" y="231"/>
                  <a:pt x="1328" y="231"/>
                  <a:pt x="1328" y="231"/>
                </a:cubicBezTo>
                <a:cubicBezTo>
                  <a:pt x="1309" y="235"/>
                  <a:pt x="1309" y="235"/>
                  <a:pt x="1309" y="235"/>
                </a:cubicBezTo>
                <a:cubicBezTo>
                  <a:pt x="1299" y="238"/>
                  <a:pt x="1299" y="238"/>
                  <a:pt x="1299" y="238"/>
                </a:cubicBezTo>
                <a:cubicBezTo>
                  <a:pt x="1303" y="234"/>
                  <a:pt x="1292" y="238"/>
                  <a:pt x="1302" y="234"/>
                </a:cubicBezTo>
                <a:cubicBezTo>
                  <a:pt x="1301" y="233"/>
                  <a:pt x="1301" y="233"/>
                  <a:pt x="1301" y="233"/>
                </a:cubicBezTo>
                <a:cubicBezTo>
                  <a:pt x="1298" y="234"/>
                  <a:pt x="1298" y="234"/>
                  <a:pt x="1298" y="234"/>
                </a:cubicBezTo>
                <a:cubicBezTo>
                  <a:pt x="1296" y="235"/>
                  <a:pt x="1296" y="235"/>
                  <a:pt x="1296" y="235"/>
                </a:cubicBezTo>
                <a:cubicBezTo>
                  <a:pt x="1297" y="236"/>
                  <a:pt x="1297" y="236"/>
                  <a:pt x="1297" y="236"/>
                </a:cubicBezTo>
                <a:cubicBezTo>
                  <a:pt x="1297" y="238"/>
                  <a:pt x="1297" y="238"/>
                  <a:pt x="1297" y="238"/>
                </a:cubicBezTo>
                <a:cubicBezTo>
                  <a:pt x="1291" y="240"/>
                  <a:pt x="1291" y="240"/>
                  <a:pt x="1291" y="240"/>
                </a:cubicBezTo>
                <a:cubicBezTo>
                  <a:pt x="1286" y="240"/>
                  <a:pt x="1286" y="240"/>
                  <a:pt x="1286" y="240"/>
                </a:cubicBezTo>
                <a:cubicBezTo>
                  <a:pt x="1283" y="242"/>
                  <a:pt x="1279" y="246"/>
                  <a:pt x="1278" y="246"/>
                </a:cubicBezTo>
                <a:cubicBezTo>
                  <a:pt x="1279" y="243"/>
                  <a:pt x="1279" y="243"/>
                  <a:pt x="1279" y="243"/>
                </a:cubicBezTo>
                <a:cubicBezTo>
                  <a:pt x="1276" y="242"/>
                  <a:pt x="1276" y="242"/>
                  <a:pt x="1276" y="242"/>
                </a:cubicBezTo>
                <a:cubicBezTo>
                  <a:pt x="1267" y="245"/>
                  <a:pt x="1267" y="245"/>
                  <a:pt x="1267" y="245"/>
                </a:cubicBezTo>
                <a:cubicBezTo>
                  <a:pt x="1265" y="246"/>
                  <a:pt x="1265" y="246"/>
                  <a:pt x="1265" y="246"/>
                </a:cubicBezTo>
                <a:cubicBezTo>
                  <a:pt x="1266" y="247"/>
                  <a:pt x="1266" y="247"/>
                  <a:pt x="1266" y="247"/>
                </a:cubicBezTo>
                <a:cubicBezTo>
                  <a:pt x="1257" y="248"/>
                  <a:pt x="1257" y="248"/>
                  <a:pt x="1257" y="248"/>
                </a:cubicBezTo>
                <a:cubicBezTo>
                  <a:pt x="1254" y="252"/>
                  <a:pt x="1254" y="252"/>
                  <a:pt x="1254" y="252"/>
                </a:cubicBezTo>
                <a:cubicBezTo>
                  <a:pt x="1258" y="252"/>
                  <a:pt x="1258" y="252"/>
                  <a:pt x="1258" y="252"/>
                </a:cubicBezTo>
                <a:cubicBezTo>
                  <a:pt x="1259" y="252"/>
                  <a:pt x="1259" y="252"/>
                  <a:pt x="1259" y="252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70" y="247"/>
                  <a:pt x="1249" y="257"/>
                </a:cubicBezTo>
                <a:cubicBezTo>
                  <a:pt x="1249" y="259"/>
                  <a:pt x="1249" y="259"/>
                  <a:pt x="1249" y="259"/>
                </a:cubicBezTo>
                <a:cubicBezTo>
                  <a:pt x="1256" y="263"/>
                  <a:pt x="1256" y="263"/>
                  <a:pt x="1256" y="263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9" y="260"/>
                  <a:pt x="1259" y="260"/>
                  <a:pt x="1259" y="260"/>
                </a:cubicBezTo>
                <a:cubicBezTo>
                  <a:pt x="1263" y="258"/>
                  <a:pt x="1263" y="258"/>
                  <a:pt x="1263" y="258"/>
                </a:cubicBezTo>
                <a:cubicBezTo>
                  <a:pt x="1267" y="259"/>
                  <a:pt x="1267" y="259"/>
                  <a:pt x="1267" y="259"/>
                </a:cubicBezTo>
                <a:cubicBezTo>
                  <a:pt x="1268" y="261"/>
                  <a:pt x="1268" y="261"/>
                  <a:pt x="1268" y="261"/>
                </a:cubicBezTo>
                <a:cubicBezTo>
                  <a:pt x="1272" y="260"/>
                  <a:pt x="1272" y="260"/>
                  <a:pt x="1272" y="260"/>
                </a:cubicBezTo>
                <a:cubicBezTo>
                  <a:pt x="1276" y="256"/>
                  <a:pt x="1276" y="256"/>
                  <a:pt x="1276" y="256"/>
                </a:cubicBezTo>
                <a:cubicBezTo>
                  <a:pt x="1269" y="250"/>
                  <a:pt x="1269" y="250"/>
                  <a:pt x="1269" y="250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85" y="252"/>
                  <a:pt x="1285" y="252"/>
                  <a:pt x="1285" y="252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90" y="248"/>
                  <a:pt x="1290" y="248"/>
                  <a:pt x="1290" y="248"/>
                </a:cubicBezTo>
                <a:cubicBezTo>
                  <a:pt x="1290" y="247"/>
                  <a:pt x="1290" y="247"/>
                  <a:pt x="1290" y="247"/>
                </a:cubicBezTo>
                <a:cubicBezTo>
                  <a:pt x="1294" y="249"/>
                  <a:pt x="1294" y="249"/>
                  <a:pt x="1294" y="249"/>
                </a:cubicBezTo>
                <a:cubicBezTo>
                  <a:pt x="1295" y="247"/>
                  <a:pt x="1300" y="254"/>
                  <a:pt x="1296" y="245"/>
                </a:cubicBezTo>
                <a:cubicBezTo>
                  <a:pt x="1299" y="249"/>
                  <a:pt x="1299" y="249"/>
                  <a:pt x="1299" y="249"/>
                </a:cubicBezTo>
                <a:cubicBezTo>
                  <a:pt x="1297" y="249"/>
                  <a:pt x="1297" y="249"/>
                  <a:pt x="1297" y="249"/>
                </a:cubicBezTo>
                <a:cubicBezTo>
                  <a:pt x="1292" y="251"/>
                  <a:pt x="1292" y="251"/>
                  <a:pt x="1292" y="251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88" y="254"/>
                  <a:pt x="1288" y="254"/>
                  <a:pt x="1288" y="254"/>
                </a:cubicBezTo>
                <a:cubicBezTo>
                  <a:pt x="1284" y="253"/>
                  <a:pt x="1290" y="258"/>
                  <a:pt x="1284" y="254"/>
                </a:cubicBezTo>
                <a:cubicBezTo>
                  <a:pt x="1284" y="257"/>
                  <a:pt x="1277" y="254"/>
                  <a:pt x="1285" y="258"/>
                </a:cubicBezTo>
                <a:cubicBezTo>
                  <a:pt x="1290" y="256"/>
                  <a:pt x="1290" y="256"/>
                  <a:pt x="1290" y="256"/>
                </a:cubicBezTo>
                <a:cubicBezTo>
                  <a:pt x="1292" y="257"/>
                  <a:pt x="1292" y="257"/>
                  <a:pt x="1292" y="257"/>
                </a:cubicBezTo>
                <a:cubicBezTo>
                  <a:pt x="1306" y="252"/>
                  <a:pt x="1306" y="252"/>
                  <a:pt x="1306" y="252"/>
                </a:cubicBezTo>
                <a:cubicBezTo>
                  <a:pt x="1321" y="249"/>
                  <a:pt x="1321" y="249"/>
                  <a:pt x="1321" y="249"/>
                </a:cubicBezTo>
                <a:cubicBezTo>
                  <a:pt x="1327" y="248"/>
                  <a:pt x="1327" y="248"/>
                  <a:pt x="1327" y="248"/>
                </a:cubicBezTo>
                <a:cubicBezTo>
                  <a:pt x="1326" y="249"/>
                  <a:pt x="1324" y="250"/>
                  <a:pt x="1327" y="251"/>
                </a:cubicBezTo>
                <a:cubicBezTo>
                  <a:pt x="1329" y="250"/>
                  <a:pt x="1329" y="250"/>
                  <a:pt x="1329" y="250"/>
                </a:cubicBezTo>
                <a:cubicBezTo>
                  <a:pt x="1328" y="248"/>
                  <a:pt x="1328" y="248"/>
                  <a:pt x="1328" y="248"/>
                </a:cubicBezTo>
                <a:cubicBezTo>
                  <a:pt x="1335" y="249"/>
                  <a:pt x="1335" y="249"/>
                  <a:pt x="1335" y="249"/>
                </a:cubicBezTo>
                <a:cubicBezTo>
                  <a:pt x="1336" y="247"/>
                  <a:pt x="1336" y="247"/>
                  <a:pt x="1336" y="247"/>
                </a:cubicBezTo>
                <a:cubicBezTo>
                  <a:pt x="1346" y="245"/>
                  <a:pt x="1346" y="245"/>
                  <a:pt x="1346" y="245"/>
                </a:cubicBezTo>
                <a:cubicBezTo>
                  <a:pt x="1354" y="245"/>
                  <a:pt x="1354" y="245"/>
                  <a:pt x="1354" y="245"/>
                </a:cubicBezTo>
                <a:cubicBezTo>
                  <a:pt x="1377" y="239"/>
                  <a:pt x="1377" y="239"/>
                  <a:pt x="1377" y="239"/>
                </a:cubicBezTo>
                <a:cubicBezTo>
                  <a:pt x="1379" y="238"/>
                  <a:pt x="1379" y="238"/>
                  <a:pt x="1379" y="238"/>
                </a:cubicBezTo>
                <a:cubicBezTo>
                  <a:pt x="1389" y="236"/>
                  <a:pt x="1389" y="236"/>
                  <a:pt x="1389" y="236"/>
                </a:cubicBezTo>
                <a:cubicBezTo>
                  <a:pt x="1389" y="234"/>
                  <a:pt x="1389" y="234"/>
                  <a:pt x="1389" y="234"/>
                </a:cubicBezTo>
                <a:cubicBezTo>
                  <a:pt x="1392" y="232"/>
                  <a:pt x="1392" y="232"/>
                  <a:pt x="1392" y="232"/>
                </a:cubicBezTo>
                <a:cubicBezTo>
                  <a:pt x="1393" y="234"/>
                  <a:pt x="1393" y="234"/>
                  <a:pt x="1393" y="234"/>
                </a:cubicBezTo>
                <a:cubicBezTo>
                  <a:pt x="1392" y="236"/>
                  <a:pt x="1392" y="236"/>
                  <a:pt x="1392" y="236"/>
                </a:cubicBezTo>
                <a:cubicBezTo>
                  <a:pt x="1384" y="238"/>
                  <a:pt x="1384" y="238"/>
                  <a:pt x="1384" y="238"/>
                </a:cubicBezTo>
                <a:cubicBezTo>
                  <a:pt x="1391" y="240"/>
                  <a:pt x="1391" y="240"/>
                  <a:pt x="1391" y="240"/>
                </a:cubicBezTo>
                <a:cubicBezTo>
                  <a:pt x="1396" y="235"/>
                  <a:pt x="1396" y="235"/>
                  <a:pt x="1396" y="235"/>
                </a:cubicBezTo>
                <a:cubicBezTo>
                  <a:pt x="1397" y="238"/>
                  <a:pt x="1397" y="238"/>
                  <a:pt x="1397" y="238"/>
                </a:cubicBezTo>
                <a:cubicBezTo>
                  <a:pt x="1403" y="239"/>
                  <a:pt x="1403" y="239"/>
                  <a:pt x="1403" y="239"/>
                </a:cubicBezTo>
                <a:cubicBezTo>
                  <a:pt x="1402" y="241"/>
                  <a:pt x="1402" y="241"/>
                  <a:pt x="1402" y="241"/>
                </a:cubicBezTo>
                <a:cubicBezTo>
                  <a:pt x="1409" y="242"/>
                  <a:pt x="1409" y="242"/>
                  <a:pt x="1409" y="242"/>
                </a:cubicBezTo>
                <a:cubicBezTo>
                  <a:pt x="1420" y="240"/>
                  <a:pt x="1420" y="240"/>
                  <a:pt x="1420" y="240"/>
                </a:cubicBezTo>
                <a:cubicBezTo>
                  <a:pt x="1424" y="239"/>
                  <a:pt x="1424" y="239"/>
                  <a:pt x="1424" y="239"/>
                </a:cubicBezTo>
                <a:cubicBezTo>
                  <a:pt x="1423" y="238"/>
                  <a:pt x="1423" y="238"/>
                  <a:pt x="1423" y="238"/>
                </a:cubicBezTo>
                <a:cubicBezTo>
                  <a:pt x="1426" y="238"/>
                  <a:pt x="1426" y="238"/>
                  <a:pt x="1426" y="238"/>
                </a:cubicBezTo>
                <a:cubicBezTo>
                  <a:pt x="1426" y="240"/>
                  <a:pt x="1425" y="233"/>
                  <a:pt x="1428" y="240"/>
                </a:cubicBezTo>
                <a:cubicBezTo>
                  <a:pt x="1435" y="240"/>
                  <a:pt x="1435" y="240"/>
                  <a:pt x="1435" y="240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54" y="239"/>
                  <a:pt x="1454" y="239"/>
                  <a:pt x="1454" y="239"/>
                </a:cubicBezTo>
                <a:cubicBezTo>
                  <a:pt x="1454" y="239"/>
                  <a:pt x="1451" y="241"/>
                  <a:pt x="1454" y="237"/>
                </a:cubicBezTo>
                <a:cubicBezTo>
                  <a:pt x="1457" y="239"/>
                  <a:pt x="1457" y="239"/>
                  <a:pt x="1457" y="239"/>
                </a:cubicBezTo>
                <a:cubicBezTo>
                  <a:pt x="1461" y="238"/>
                  <a:pt x="1461" y="238"/>
                  <a:pt x="1461" y="238"/>
                </a:cubicBezTo>
                <a:cubicBezTo>
                  <a:pt x="1480" y="240"/>
                  <a:pt x="1480" y="240"/>
                  <a:pt x="1480" y="240"/>
                </a:cubicBezTo>
                <a:cubicBezTo>
                  <a:pt x="1488" y="241"/>
                  <a:pt x="1488" y="241"/>
                  <a:pt x="1488" y="241"/>
                </a:cubicBezTo>
                <a:cubicBezTo>
                  <a:pt x="1492" y="242"/>
                  <a:pt x="1492" y="242"/>
                  <a:pt x="1492" y="242"/>
                </a:cubicBezTo>
                <a:cubicBezTo>
                  <a:pt x="1490" y="243"/>
                  <a:pt x="1490" y="243"/>
                  <a:pt x="1490" y="243"/>
                </a:cubicBezTo>
                <a:cubicBezTo>
                  <a:pt x="1490" y="244"/>
                  <a:pt x="1489" y="244"/>
                  <a:pt x="1493" y="245"/>
                </a:cubicBezTo>
                <a:cubicBezTo>
                  <a:pt x="1493" y="245"/>
                  <a:pt x="1493" y="245"/>
                  <a:pt x="1493" y="245"/>
                </a:cubicBezTo>
                <a:cubicBezTo>
                  <a:pt x="1494" y="242"/>
                  <a:pt x="1494" y="242"/>
                  <a:pt x="1494" y="242"/>
                </a:cubicBezTo>
                <a:cubicBezTo>
                  <a:pt x="1498" y="244"/>
                  <a:pt x="1498" y="244"/>
                  <a:pt x="1498" y="244"/>
                </a:cubicBezTo>
                <a:cubicBezTo>
                  <a:pt x="1497" y="248"/>
                  <a:pt x="1497" y="248"/>
                  <a:pt x="1497" y="248"/>
                </a:cubicBezTo>
                <a:cubicBezTo>
                  <a:pt x="1494" y="249"/>
                  <a:pt x="1494" y="249"/>
                  <a:pt x="1494" y="249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68" y="267"/>
                  <a:pt x="1468" y="267"/>
                  <a:pt x="1468" y="267"/>
                </a:cubicBezTo>
                <a:cubicBezTo>
                  <a:pt x="1469" y="269"/>
                  <a:pt x="1466" y="268"/>
                  <a:pt x="1466" y="270"/>
                </a:cubicBezTo>
                <a:cubicBezTo>
                  <a:pt x="1464" y="268"/>
                  <a:pt x="1464" y="268"/>
                  <a:pt x="1464" y="268"/>
                </a:cubicBezTo>
                <a:cubicBezTo>
                  <a:pt x="1457" y="272"/>
                  <a:pt x="1457" y="272"/>
                  <a:pt x="1457" y="272"/>
                </a:cubicBezTo>
                <a:cubicBezTo>
                  <a:pt x="1454" y="270"/>
                  <a:pt x="1454" y="270"/>
                  <a:pt x="1454" y="270"/>
                </a:cubicBezTo>
                <a:cubicBezTo>
                  <a:pt x="1452" y="272"/>
                  <a:pt x="1452" y="272"/>
                  <a:pt x="1452" y="272"/>
                </a:cubicBezTo>
                <a:cubicBezTo>
                  <a:pt x="1454" y="273"/>
                  <a:pt x="1454" y="273"/>
                  <a:pt x="1454" y="273"/>
                </a:cubicBezTo>
                <a:cubicBezTo>
                  <a:pt x="1452" y="274"/>
                  <a:pt x="1452" y="274"/>
                  <a:pt x="1452" y="274"/>
                </a:cubicBezTo>
                <a:cubicBezTo>
                  <a:pt x="1457" y="275"/>
                  <a:pt x="1457" y="275"/>
                  <a:pt x="1457" y="275"/>
                </a:cubicBezTo>
                <a:cubicBezTo>
                  <a:pt x="1468" y="272"/>
                  <a:pt x="1468" y="272"/>
                  <a:pt x="1468" y="272"/>
                </a:cubicBezTo>
                <a:cubicBezTo>
                  <a:pt x="1470" y="275"/>
                  <a:pt x="1470" y="275"/>
                  <a:pt x="1470" y="275"/>
                </a:cubicBezTo>
                <a:cubicBezTo>
                  <a:pt x="1470" y="276"/>
                  <a:pt x="1469" y="277"/>
                  <a:pt x="1471" y="278"/>
                </a:cubicBezTo>
                <a:cubicBezTo>
                  <a:pt x="1474" y="275"/>
                  <a:pt x="1474" y="275"/>
                  <a:pt x="1474" y="275"/>
                </a:cubicBezTo>
                <a:cubicBezTo>
                  <a:pt x="1473" y="275"/>
                  <a:pt x="1473" y="275"/>
                  <a:pt x="1473" y="275"/>
                </a:cubicBezTo>
                <a:cubicBezTo>
                  <a:pt x="1475" y="273"/>
                  <a:pt x="1475" y="273"/>
                  <a:pt x="1475" y="273"/>
                </a:cubicBezTo>
                <a:cubicBezTo>
                  <a:pt x="1476" y="274"/>
                  <a:pt x="1476" y="274"/>
                  <a:pt x="1476" y="274"/>
                </a:cubicBezTo>
                <a:cubicBezTo>
                  <a:pt x="1477" y="271"/>
                  <a:pt x="1477" y="271"/>
                  <a:pt x="1477" y="271"/>
                </a:cubicBezTo>
                <a:cubicBezTo>
                  <a:pt x="1479" y="273"/>
                  <a:pt x="1479" y="273"/>
                  <a:pt x="1479" y="273"/>
                </a:cubicBezTo>
                <a:cubicBezTo>
                  <a:pt x="1479" y="274"/>
                  <a:pt x="1479" y="274"/>
                  <a:pt x="1479" y="274"/>
                </a:cubicBezTo>
                <a:cubicBezTo>
                  <a:pt x="1482" y="272"/>
                  <a:pt x="1482" y="272"/>
                  <a:pt x="1482" y="272"/>
                </a:cubicBezTo>
                <a:cubicBezTo>
                  <a:pt x="1485" y="273"/>
                  <a:pt x="1485" y="273"/>
                  <a:pt x="1485" y="273"/>
                </a:cubicBezTo>
                <a:cubicBezTo>
                  <a:pt x="1484" y="275"/>
                  <a:pt x="1484" y="275"/>
                  <a:pt x="1484" y="275"/>
                </a:cubicBezTo>
                <a:cubicBezTo>
                  <a:pt x="1486" y="276"/>
                  <a:pt x="1486" y="276"/>
                  <a:pt x="1486" y="276"/>
                </a:cubicBezTo>
                <a:cubicBezTo>
                  <a:pt x="1488" y="276"/>
                  <a:pt x="1488" y="276"/>
                  <a:pt x="1488" y="276"/>
                </a:cubicBezTo>
                <a:cubicBezTo>
                  <a:pt x="1486" y="273"/>
                  <a:pt x="1486" y="273"/>
                  <a:pt x="1486" y="273"/>
                </a:cubicBezTo>
                <a:cubicBezTo>
                  <a:pt x="1488" y="272"/>
                  <a:pt x="1488" y="272"/>
                  <a:pt x="1488" y="272"/>
                </a:cubicBezTo>
                <a:cubicBezTo>
                  <a:pt x="1490" y="275"/>
                  <a:pt x="1490" y="275"/>
                  <a:pt x="1490" y="275"/>
                </a:cubicBezTo>
                <a:cubicBezTo>
                  <a:pt x="1492" y="274"/>
                  <a:pt x="1492" y="274"/>
                  <a:pt x="1492" y="274"/>
                </a:cubicBezTo>
                <a:cubicBezTo>
                  <a:pt x="1492" y="274"/>
                  <a:pt x="1491" y="273"/>
                  <a:pt x="1492" y="275"/>
                </a:cubicBezTo>
                <a:cubicBezTo>
                  <a:pt x="1494" y="275"/>
                  <a:pt x="1494" y="275"/>
                  <a:pt x="1494" y="275"/>
                </a:cubicBezTo>
                <a:cubicBezTo>
                  <a:pt x="1496" y="272"/>
                  <a:pt x="1496" y="272"/>
                  <a:pt x="1496" y="272"/>
                </a:cubicBezTo>
                <a:cubicBezTo>
                  <a:pt x="1494" y="271"/>
                  <a:pt x="1494" y="271"/>
                  <a:pt x="1494" y="271"/>
                </a:cubicBezTo>
                <a:cubicBezTo>
                  <a:pt x="1496" y="269"/>
                  <a:pt x="1496" y="269"/>
                  <a:pt x="1496" y="269"/>
                </a:cubicBezTo>
                <a:cubicBezTo>
                  <a:pt x="1507" y="268"/>
                  <a:pt x="1507" y="268"/>
                  <a:pt x="1507" y="268"/>
                </a:cubicBezTo>
                <a:cubicBezTo>
                  <a:pt x="1513" y="269"/>
                  <a:pt x="1513" y="269"/>
                  <a:pt x="1513" y="269"/>
                </a:cubicBezTo>
                <a:cubicBezTo>
                  <a:pt x="1507" y="270"/>
                  <a:pt x="1507" y="270"/>
                  <a:pt x="1507" y="270"/>
                </a:cubicBezTo>
                <a:cubicBezTo>
                  <a:pt x="1508" y="274"/>
                  <a:pt x="1508" y="274"/>
                  <a:pt x="1508" y="274"/>
                </a:cubicBezTo>
                <a:cubicBezTo>
                  <a:pt x="1506" y="275"/>
                  <a:pt x="1506" y="275"/>
                  <a:pt x="1506" y="275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6" y="276"/>
                  <a:pt x="1516" y="276"/>
                  <a:pt x="1516" y="276"/>
                </a:cubicBezTo>
                <a:cubicBezTo>
                  <a:pt x="1517" y="277"/>
                  <a:pt x="1517" y="277"/>
                  <a:pt x="1517" y="277"/>
                </a:cubicBezTo>
                <a:cubicBezTo>
                  <a:pt x="1518" y="277"/>
                  <a:pt x="1513" y="280"/>
                  <a:pt x="1518" y="275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23" y="273"/>
                  <a:pt x="1523" y="273"/>
                  <a:pt x="1523" y="273"/>
                </a:cubicBezTo>
                <a:cubicBezTo>
                  <a:pt x="1526" y="272"/>
                  <a:pt x="1526" y="272"/>
                  <a:pt x="1526" y="272"/>
                </a:cubicBezTo>
                <a:cubicBezTo>
                  <a:pt x="1527" y="269"/>
                  <a:pt x="1527" y="269"/>
                  <a:pt x="1527" y="269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33" y="269"/>
                  <a:pt x="1533" y="269"/>
                  <a:pt x="1533" y="269"/>
                </a:cubicBezTo>
                <a:cubicBezTo>
                  <a:pt x="1534" y="272"/>
                  <a:pt x="1534" y="272"/>
                  <a:pt x="1534" y="272"/>
                </a:cubicBezTo>
                <a:cubicBezTo>
                  <a:pt x="1536" y="273"/>
                  <a:pt x="1536" y="273"/>
                  <a:pt x="1536" y="273"/>
                </a:cubicBezTo>
                <a:cubicBezTo>
                  <a:pt x="1548" y="270"/>
                  <a:pt x="1548" y="270"/>
                  <a:pt x="1548" y="270"/>
                </a:cubicBezTo>
                <a:cubicBezTo>
                  <a:pt x="1553" y="264"/>
                  <a:pt x="1553" y="264"/>
                  <a:pt x="1553" y="264"/>
                </a:cubicBezTo>
                <a:cubicBezTo>
                  <a:pt x="1554" y="265"/>
                  <a:pt x="1554" y="265"/>
                  <a:pt x="1554" y="265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57" y="267"/>
                  <a:pt x="1557" y="267"/>
                  <a:pt x="1557" y="267"/>
                </a:cubicBezTo>
                <a:cubicBezTo>
                  <a:pt x="1553" y="271"/>
                  <a:pt x="1553" y="271"/>
                  <a:pt x="1553" y="271"/>
                </a:cubicBezTo>
                <a:cubicBezTo>
                  <a:pt x="1552" y="270"/>
                  <a:pt x="1552" y="270"/>
                  <a:pt x="1552" y="270"/>
                </a:cubicBezTo>
                <a:cubicBezTo>
                  <a:pt x="1551" y="271"/>
                  <a:pt x="1551" y="271"/>
                  <a:pt x="1551" y="271"/>
                </a:cubicBezTo>
                <a:cubicBezTo>
                  <a:pt x="1553" y="274"/>
                  <a:pt x="1553" y="274"/>
                  <a:pt x="1553" y="274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8" y="275"/>
                  <a:pt x="1558" y="275"/>
                  <a:pt x="1558" y="275"/>
                </a:cubicBezTo>
                <a:cubicBezTo>
                  <a:pt x="1562" y="275"/>
                  <a:pt x="1562" y="275"/>
                  <a:pt x="1562" y="275"/>
                </a:cubicBezTo>
                <a:cubicBezTo>
                  <a:pt x="1563" y="277"/>
                  <a:pt x="1563" y="277"/>
                  <a:pt x="1563" y="277"/>
                </a:cubicBezTo>
                <a:cubicBezTo>
                  <a:pt x="1563" y="278"/>
                  <a:pt x="1563" y="278"/>
                  <a:pt x="1563" y="278"/>
                </a:cubicBezTo>
                <a:cubicBezTo>
                  <a:pt x="1567" y="275"/>
                  <a:pt x="1567" y="275"/>
                  <a:pt x="1567" y="275"/>
                </a:cubicBezTo>
                <a:cubicBezTo>
                  <a:pt x="1565" y="278"/>
                  <a:pt x="1571" y="273"/>
                  <a:pt x="1567" y="277"/>
                </a:cubicBezTo>
                <a:cubicBezTo>
                  <a:pt x="1572" y="281"/>
                  <a:pt x="1572" y="281"/>
                  <a:pt x="1572" y="281"/>
                </a:cubicBezTo>
                <a:cubicBezTo>
                  <a:pt x="1568" y="280"/>
                  <a:pt x="1568" y="280"/>
                  <a:pt x="1568" y="280"/>
                </a:cubicBezTo>
                <a:cubicBezTo>
                  <a:pt x="1567" y="280"/>
                  <a:pt x="1576" y="277"/>
                  <a:pt x="1565" y="281"/>
                </a:cubicBezTo>
                <a:cubicBezTo>
                  <a:pt x="1566" y="283"/>
                  <a:pt x="1566" y="283"/>
                  <a:pt x="1566" y="283"/>
                </a:cubicBezTo>
                <a:cubicBezTo>
                  <a:pt x="1574" y="285"/>
                  <a:pt x="1574" y="285"/>
                  <a:pt x="1574" y="285"/>
                </a:cubicBezTo>
                <a:cubicBezTo>
                  <a:pt x="1569" y="290"/>
                  <a:pt x="1569" y="290"/>
                  <a:pt x="1569" y="290"/>
                </a:cubicBezTo>
                <a:cubicBezTo>
                  <a:pt x="1569" y="290"/>
                  <a:pt x="1575" y="286"/>
                  <a:pt x="1567" y="291"/>
                </a:cubicBezTo>
                <a:cubicBezTo>
                  <a:pt x="1567" y="292"/>
                  <a:pt x="1567" y="292"/>
                  <a:pt x="1567" y="292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1" y="291"/>
                  <a:pt x="1571" y="291"/>
                  <a:pt x="1571" y="291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5" y="293"/>
                  <a:pt x="1572" y="286"/>
                  <a:pt x="1577" y="292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3" y="292"/>
                  <a:pt x="1583" y="292"/>
                  <a:pt x="1583" y="292"/>
                </a:cubicBezTo>
                <a:cubicBezTo>
                  <a:pt x="1583" y="293"/>
                  <a:pt x="1583" y="293"/>
                  <a:pt x="1583" y="293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1" y="296"/>
                  <a:pt x="1581" y="296"/>
                  <a:pt x="1581" y="296"/>
                </a:cubicBezTo>
                <a:cubicBezTo>
                  <a:pt x="1585" y="296"/>
                  <a:pt x="1585" y="296"/>
                  <a:pt x="1585" y="296"/>
                </a:cubicBezTo>
                <a:cubicBezTo>
                  <a:pt x="1582" y="298"/>
                  <a:pt x="1582" y="298"/>
                  <a:pt x="1582" y="298"/>
                </a:cubicBezTo>
                <a:cubicBezTo>
                  <a:pt x="1582" y="300"/>
                  <a:pt x="1582" y="300"/>
                  <a:pt x="1582" y="300"/>
                </a:cubicBezTo>
                <a:cubicBezTo>
                  <a:pt x="1586" y="301"/>
                  <a:pt x="1586" y="301"/>
                  <a:pt x="1586" y="301"/>
                </a:cubicBezTo>
                <a:cubicBezTo>
                  <a:pt x="1584" y="305"/>
                  <a:pt x="1584" y="305"/>
                  <a:pt x="1584" y="305"/>
                </a:cubicBezTo>
                <a:cubicBezTo>
                  <a:pt x="1590" y="304"/>
                  <a:pt x="1590" y="304"/>
                  <a:pt x="1590" y="304"/>
                </a:cubicBezTo>
                <a:cubicBezTo>
                  <a:pt x="1590" y="303"/>
                  <a:pt x="1590" y="303"/>
                  <a:pt x="1590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0" y="306"/>
                  <a:pt x="1590" y="306"/>
                  <a:pt x="1590" y="306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88" y="307"/>
                  <a:pt x="1588" y="307"/>
                  <a:pt x="1588" y="307"/>
                </a:cubicBezTo>
                <a:cubicBezTo>
                  <a:pt x="1580" y="313"/>
                  <a:pt x="1580" y="313"/>
                  <a:pt x="1580" y="313"/>
                </a:cubicBezTo>
                <a:cubicBezTo>
                  <a:pt x="1585" y="314"/>
                  <a:pt x="1585" y="314"/>
                  <a:pt x="1585" y="314"/>
                </a:cubicBezTo>
                <a:cubicBezTo>
                  <a:pt x="1594" y="313"/>
                  <a:pt x="1594" y="313"/>
                  <a:pt x="1594" y="313"/>
                </a:cubicBezTo>
                <a:cubicBezTo>
                  <a:pt x="1590" y="316"/>
                  <a:pt x="1590" y="316"/>
                  <a:pt x="1590" y="316"/>
                </a:cubicBezTo>
                <a:cubicBezTo>
                  <a:pt x="1587" y="316"/>
                  <a:pt x="1587" y="316"/>
                  <a:pt x="1587" y="316"/>
                </a:cubicBezTo>
                <a:cubicBezTo>
                  <a:pt x="1584" y="319"/>
                  <a:pt x="1593" y="316"/>
                  <a:pt x="1586" y="319"/>
                </a:cubicBezTo>
                <a:cubicBezTo>
                  <a:pt x="1594" y="320"/>
                  <a:pt x="1594" y="320"/>
                  <a:pt x="1594" y="320"/>
                </a:cubicBezTo>
                <a:cubicBezTo>
                  <a:pt x="1595" y="320"/>
                  <a:pt x="1595" y="320"/>
                  <a:pt x="1595" y="320"/>
                </a:cubicBezTo>
                <a:cubicBezTo>
                  <a:pt x="1600" y="322"/>
                  <a:pt x="1600" y="322"/>
                  <a:pt x="1600" y="322"/>
                </a:cubicBezTo>
                <a:cubicBezTo>
                  <a:pt x="1603" y="321"/>
                  <a:pt x="1603" y="321"/>
                  <a:pt x="1603" y="321"/>
                </a:cubicBezTo>
                <a:cubicBezTo>
                  <a:pt x="1604" y="323"/>
                  <a:pt x="1604" y="323"/>
                  <a:pt x="1604" y="323"/>
                </a:cubicBezTo>
                <a:cubicBezTo>
                  <a:pt x="1600" y="324"/>
                  <a:pt x="1600" y="324"/>
                  <a:pt x="1600" y="324"/>
                </a:cubicBezTo>
                <a:cubicBezTo>
                  <a:pt x="1608" y="332"/>
                  <a:pt x="1608" y="332"/>
                  <a:pt x="1608" y="332"/>
                </a:cubicBezTo>
                <a:cubicBezTo>
                  <a:pt x="1607" y="334"/>
                  <a:pt x="1609" y="332"/>
                  <a:pt x="1612" y="332"/>
                </a:cubicBezTo>
                <a:cubicBezTo>
                  <a:pt x="1611" y="329"/>
                  <a:pt x="1611" y="329"/>
                  <a:pt x="1611" y="329"/>
                </a:cubicBezTo>
                <a:cubicBezTo>
                  <a:pt x="1608" y="329"/>
                  <a:pt x="1608" y="329"/>
                  <a:pt x="1608" y="329"/>
                </a:cubicBezTo>
                <a:cubicBezTo>
                  <a:pt x="1608" y="328"/>
                  <a:pt x="1610" y="328"/>
                  <a:pt x="1609" y="327"/>
                </a:cubicBezTo>
                <a:cubicBezTo>
                  <a:pt x="1607" y="326"/>
                  <a:pt x="1607" y="326"/>
                  <a:pt x="1607" y="326"/>
                </a:cubicBezTo>
                <a:cubicBezTo>
                  <a:pt x="1605" y="324"/>
                  <a:pt x="1605" y="324"/>
                  <a:pt x="1605" y="324"/>
                </a:cubicBezTo>
                <a:cubicBezTo>
                  <a:pt x="1607" y="328"/>
                  <a:pt x="1606" y="321"/>
                  <a:pt x="1611" y="324"/>
                </a:cubicBezTo>
                <a:cubicBezTo>
                  <a:pt x="1610" y="326"/>
                  <a:pt x="1610" y="326"/>
                  <a:pt x="1610" y="326"/>
                </a:cubicBezTo>
                <a:cubicBezTo>
                  <a:pt x="1614" y="332"/>
                  <a:pt x="1614" y="332"/>
                  <a:pt x="1614" y="332"/>
                </a:cubicBezTo>
                <a:cubicBezTo>
                  <a:pt x="1614" y="335"/>
                  <a:pt x="1614" y="335"/>
                  <a:pt x="1614" y="335"/>
                </a:cubicBezTo>
                <a:cubicBezTo>
                  <a:pt x="1618" y="338"/>
                  <a:pt x="1618" y="338"/>
                  <a:pt x="1618" y="338"/>
                </a:cubicBezTo>
                <a:cubicBezTo>
                  <a:pt x="1621" y="338"/>
                  <a:pt x="1621" y="338"/>
                  <a:pt x="1621" y="338"/>
                </a:cubicBezTo>
                <a:cubicBezTo>
                  <a:pt x="1619" y="343"/>
                  <a:pt x="1619" y="343"/>
                  <a:pt x="1619" y="343"/>
                </a:cubicBezTo>
                <a:cubicBezTo>
                  <a:pt x="1616" y="341"/>
                  <a:pt x="1616" y="341"/>
                  <a:pt x="1616" y="341"/>
                </a:cubicBezTo>
                <a:cubicBezTo>
                  <a:pt x="1613" y="342"/>
                  <a:pt x="1617" y="337"/>
                  <a:pt x="1613" y="343"/>
                </a:cubicBezTo>
                <a:cubicBezTo>
                  <a:pt x="1615" y="344"/>
                  <a:pt x="1615" y="344"/>
                  <a:pt x="1615" y="344"/>
                </a:cubicBezTo>
                <a:cubicBezTo>
                  <a:pt x="1614" y="344"/>
                  <a:pt x="1614" y="344"/>
                  <a:pt x="1614" y="344"/>
                </a:cubicBezTo>
                <a:cubicBezTo>
                  <a:pt x="1614" y="343"/>
                  <a:pt x="1609" y="350"/>
                  <a:pt x="1619" y="344"/>
                </a:cubicBezTo>
                <a:cubicBezTo>
                  <a:pt x="1622" y="345"/>
                  <a:pt x="1622" y="345"/>
                  <a:pt x="1622" y="345"/>
                </a:cubicBezTo>
                <a:cubicBezTo>
                  <a:pt x="1625" y="343"/>
                  <a:pt x="1625" y="343"/>
                  <a:pt x="1625" y="343"/>
                </a:cubicBezTo>
                <a:cubicBezTo>
                  <a:pt x="1628" y="347"/>
                  <a:pt x="1628" y="347"/>
                  <a:pt x="1628" y="347"/>
                </a:cubicBezTo>
                <a:cubicBezTo>
                  <a:pt x="1627" y="349"/>
                  <a:pt x="1627" y="349"/>
                  <a:pt x="1627" y="349"/>
                </a:cubicBezTo>
                <a:cubicBezTo>
                  <a:pt x="1628" y="351"/>
                  <a:pt x="1628" y="351"/>
                  <a:pt x="1628" y="351"/>
                </a:cubicBezTo>
                <a:cubicBezTo>
                  <a:pt x="1627" y="353"/>
                  <a:pt x="1627" y="353"/>
                  <a:pt x="1627" y="353"/>
                </a:cubicBezTo>
                <a:cubicBezTo>
                  <a:pt x="1618" y="353"/>
                  <a:pt x="1618" y="353"/>
                  <a:pt x="1618" y="353"/>
                </a:cubicBezTo>
                <a:cubicBezTo>
                  <a:pt x="1618" y="355"/>
                  <a:pt x="1613" y="353"/>
                  <a:pt x="1617" y="357"/>
                </a:cubicBezTo>
                <a:cubicBezTo>
                  <a:pt x="1615" y="352"/>
                  <a:pt x="1615" y="352"/>
                  <a:pt x="1615" y="352"/>
                </a:cubicBezTo>
                <a:cubicBezTo>
                  <a:pt x="1617" y="352"/>
                  <a:pt x="1620" y="351"/>
                  <a:pt x="1618" y="348"/>
                </a:cubicBezTo>
                <a:cubicBezTo>
                  <a:pt x="1610" y="347"/>
                  <a:pt x="1610" y="347"/>
                  <a:pt x="1610" y="347"/>
                </a:cubicBezTo>
                <a:cubicBezTo>
                  <a:pt x="1607" y="348"/>
                  <a:pt x="1607" y="348"/>
                  <a:pt x="1607" y="348"/>
                </a:cubicBezTo>
                <a:cubicBezTo>
                  <a:pt x="1603" y="348"/>
                  <a:pt x="1603" y="348"/>
                  <a:pt x="1603" y="348"/>
                </a:cubicBezTo>
                <a:cubicBezTo>
                  <a:pt x="1601" y="349"/>
                  <a:pt x="1624" y="343"/>
                  <a:pt x="1594" y="351"/>
                </a:cubicBezTo>
                <a:cubicBezTo>
                  <a:pt x="1594" y="353"/>
                  <a:pt x="1594" y="353"/>
                  <a:pt x="1594" y="353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3"/>
                  <a:pt x="1601" y="353"/>
                  <a:pt x="1601" y="353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13" y="353"/>
                  <a:pt x="1613" y="353"/>
                  <a:pt x="1613" y="353"/>
                </a:cubicBezTo>
                <a:cubicBezTo>
                  <a:pt x="1612" y="357"/>
                  <a:pt x="1612" y="357"/>
                  <a:pt x="1612" y="357"/>
                </a:cubicBezTo>
                <a:cubicBezTo>
                  <a:pt x="1614" y="357"/>
                  <a:pt x="1614" y="357"/>
                  <a:pt x="1614" y="357"/>
                </a:cubicBezTo>
                <a:cubicBezTo>
                  <a:pt x="1614" y="359"/>
                  <a:pt x="1614" y="359"/>
                  <a:pt x="1614" y="359"/>
                </a:cubicBezTo>
                <a:cubicBezTo>
                  <a:pt x="1618" y="362"/>
                  <a:pt x="1618" y="362"/>
                  <a:pt x="1618" y="362"/>
                </a:cubicBezTo>
                <a:cubicBezTo>
                  <a:pt x="1617" y="362"/>
                  <a:pt x="1617" y="362"/>
                  <a:pt x="1617" y="362"/>
                </a:cubicBezTo>
                <a:cubicBezTo>
                  <a:pt x="1619" y="364"/>
                  <a:pt x="1619" y="364"/>
                  <a:pt x="1619" y="364"/>
                </a:cubicBezTo>
                <a:cubicBezTo>
                  <a:pt x="1620" y="360"/>
                  <a:pt x="1620" y="360"/>
                  <a:pt x="1620" y="360"/>
                </a:cubicBezTo>
                <a:cubicBezTo>
                  <a:pt x="1622" y="360"/>
                  <a:pt x="1622" y="360"/>
                  <a:pt x="1622" y="360"/>
                </a:cubicBezTo>
                <a:cubicBezTo>
                  <a:pt x="1623" y="365"/>
                  <a:pt x="1623" y="365"/>
                  <a:pt x="1623" y="365"/>
                </a:cubicBezTo>
                <a:cubicBezTo>
                  <a:pt x="1620" y="365"/>
                  <a:pt x="1620" y="365"/>
                  <a:pt x="1620" y="365"/>
                </a:cubicBezTo>
                <a:cubicBezTo>
                  <a:pt x="1619" y="365"/>
                  <a:pt x="1619" y="365"/>
                  <a:pt x="1619" y="365"/>
                </a:cubicBezTo>
                <a:cubicBezTo>
                  <a:pt x="1618" y="369"/>
                  <a:pt x="1618" y="369"/>
                  <a:pt x="1618" y="369"/>
                </a:cubicBezTo>
                <a:cubicBezTo>
                  <a:pt x="1621" y="368"/>
                  <a:pt x="1621" y="368"/>
                  <a:pt x="1621" y="368"/>
                </a:cubicBezTo>
                <a:cubicBezTo>
                  <a:pt x="1624" y="370"/>
                  <a:pt x="1624" y="370"/>
                  <a:pt x="1624" y="370"/>
                </a:cubicBezTo>
                <a:cubicBezTo>
                  <a:pt x="1621" y="371"/>
                  <a:pt x="1621" y="371"/>
                  <a:pt x="1621" y="371"/>
                </a:cubicBezTo>
                <a:cubicBezTo>
                  <a:pt x="1618" y="370"/>
                  <a:pt x="1618" y="370"/>
                  <a:pt x="1618" y="370"/>
                </a:cubicBezTo>
                <a:cubicBezTo>
                  <a:pt x="1615" y="371"/>
                  <a:pt x="1615" y="371"/>
                  <a:pt x="1615" y="371"/>
                </a:cubicBezTo>
                <a:cubicBezTo>
                  <a:pt x="1614" y="372"/>
                  <a:pt x="1614" y="372"/>
                  <a:pt x="1614" y="372"/>
                </a:cubicBezTo>
                <a:cubicBezTo>
                  <a:pt x="1617" y="373"/>
                  <a:pt x="1612" y="372"/>
                  <a:pt x="1615" y="374"/>
                </a:cubicBezTo>
                <a:cubicBezTo>
                  <a:pt x="1618" y="373"/>
                  <a:pt x="1618" y="373"/>
                  <a:pt x="1618" y="373"/>
                </a:cubicBezTo>
                <a:cubicBezTo>
                  <a:pt x="1619" y="374"/>
                  <a:pt x="1619" y="374"/>
                  <a:pt x="1619" y="374"/>
                </a:cubicBezTo>
                <a:cubicBezTo>
                  <a:pt x="1626" y="374"/>
                  <a:pt x="1619" y="366"/>
                  <a:pt x="1628" y="374"/>
                </a:cubicBezTo>
                <a:cubicBezTo>
                  <a:pt x="1633" y="372"/>
                  <a:pt x="1633" y="372"/>
                  <a:pt x="1633" y="372"/>
                </a:cubicBezTo>
                <a:cubicBezTo>
                  <a:pt x="1635" y="369"/>
                  <a:pt x="1635" y="369"/>
                  <a:pt x="1635" y="369"/>
                </a:cubicBezTo>
                <a:cubicBezTo>
                  <a:pt x="1636" y="371"/>
                  <a:pt x="1636" y="371"/>
                  <a:pt x="1636" y="371"/>
                </a:cubicBezTo>
                <a:cubicBezTo>
                  <a:pt x="1637" y="370"/>
                  <a:pt x="1637" y="370"/>
                  <a:pt x="1637" y="370"/>
                </a:cubicBezTo>
                <a:cubicBezTo>
                  <a:pt x="1639" y="371"/>
                  <a:pt x="1639" y="371"/>
                  <a:pt x="1639" y="371"/>
                </a:cubicBezTo>
                <a:cubicBezTo>
                  <a:pt x="1636" y="374"/>
                  <a:pt x="1636" y="374"/>
                  <a:pt x="1636" y="374"/>
                </a:cubicBezTo>
                <a:cubicBezTo>
                  <a:pt x="1630" y="376"/>
                  <a:pt x="1630" y="376"/>
                  <a:pt x="1630" y="376"/>
                </a:cubicBezTo>
                <a:cubicBezTo>
                  <a:pt x="1635" y="377"/>
                  <a:pt x="1635" y="377"/>
                  <a:pt x="1635" y="377"/>
                </a:cubicBezTo>
                <a:cubicBezTo>
                  <a:pt x="1625" y="389"/>
                  <a:pt x="1625" y="389"/>
                  <a:pt x="1625" y="389"/>
                </a:cubicBezTo>
                <a:cubicBezTo>
                  <a:pt x="1623" y="394"/>
                  <a:pt x="1623" y="394"/>
                  <a:pt x="1623" y="394"/>
                </a:cubicBezTo>
                <a:cubicBezTo>
                  <a:pt x="1622" y="393"/>
                  <a:pt x="1622" y="393"/>
                  <a:pt x="1622" y="393"/>
                </a:cubicBezTo>
                <a:cubicBezTo>
                  <a:pt x="1618" y="395"/>
                  <a:pt x="1618" y="395"/>
                  <a:pt x="1618" y="395"/>
                </a:cubicBezTo>
                <a:cubicBezTo>
                  <a:pt x="1617" y="398"/>
                  <a:pt x="1617" y="398"/>
                  <a:pt x="1617" y="398"/>
                </a:cubicBezTo>
                <a:cubicBezTo>
                  <a:pt x="1616" y="398"/>
                  <a:pt x="1620" y="397"/>
                  <a:pt x="1615" y="397"/>
                </a:cubicBezTo>
                <a:cubicBezTo>
                  <a:pt x="1614" y="399"/>
                  <a:pt x="1614" y="399"/>
                  <a:pt x="1614" y="399"/>
                </a:cubicBezTo>
                <a:cubicBezTo>
                  <a:pt x="1611" y="398"/>
                  <a:pt x="1611" y="398"/>
                  <a:pt x="1611" y="398"/>
                </a:cubicBezTo>
                <a:cubicBezTo>
                  <a:pt x="1611" y="404"/>
                  <a:pt x="1611" y="404"/>
                  <a:pt x="1611" y="404"/>
                </a:cubicBezTo>
                <a:cubicBezTo>
                  <a:pt x="1605" y="404"/>
                  <a:pt x="1605" y="404"/>
                  <a:pt x="1605" y="404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01" y="412"/>
                  <a:pt x="1601" y="412"/>
                  <a:pt x="1601" y="412"/>
                </a:cubicBezTo>
                <a:cubicBezTo>
                  <a:pt x="1602" y="414"/>
                  <a:pt x="1602" y="414"/>
                  <a:pt x="1602" y="414"/>
                </a:cubicBezTo>
                <a:cubicBezTo>
                  <a:pt x="1604" y="413"/>
                  <a:pt x="1604" y="413"/>
                  <a:pt x="1604" y="413"/>
                </a:cubicBezTo>
                <a:cubicBezTo>
                  <a:pt x="1605" y="413"/>
                  <a:pt x="1605" y="413"/>
                  <a:pt x="1605" y="413"/>
                </a:cubicBezTo>
                <a:cubicBezTo>
                  <a:pt x="1605" y="413"/>
                  <a:pt x="1604" y="412"/>
                  <a:pt x="1605" y="414"/>
                </a:cubicBezTo>
                <a:cubicBezTo>
                  <a:pt x="1611" y="412"/>
                  <a:pt x="1611" y="412"/>
                  <a:pt x="1611" y="412"/>
                </a:cubicBezTo>
                <a:cubicBezTo>
                  <a:pt x="1613" y="411"/>
                  <a:pt x="1613" y="411"/>
                  <a:pt x="1613" y="411"/>
                </a:cubicBezTo>
                <a:cubicBezTo>
                  <a:pt x="1615" y="414"/>
                  <a:pt x="1615" y="414"/>
                  <a:pt x="1615" y="414"/>
                </a:cubicBezTo>
                <a:cubicBezTo>
                  <a:pt x="1621" y="413"/>
                  <a:pt x="1621" y="413"/>
                  <a:pt x="1621" y="413"/>
                </a:cubicBezTo>
                <a:cubicBezTo>
                  <a:pt x="1626" y="411"/>
                  <a:pt x="1611" y="409"/>
                  <a:pt x="1625" y="410"/>
                </a:cubicBezTo>
                <a:cubicBezTo>
                  <a:pt x="1626" y="411"/>
                  <a:pt x="1626" y="411"/>
                  <a:pt x="1626" y="411"/>
                </a:cubicBezTo>
                <a:cubicBezTo>
                  <a:pt x="1629" y="409"/>
                  <a:pt x="1629" y="409"/>
                  <a:pt x="1629" y="409"/>
                </a:cubicBezTo>
                <a:cubicBezTo>
                  <a:pt x="1631" y="412"/>
                  <a:pt x="1631" y="412"/>
                  <a:pt x="1631" y="412"/>
                </a:cubicBezTo>
                <a:cubicBezTo>
                  <a:pt x="1629" y="413"/>
                  <a:pt x="1629" y="413"/>
                  <a:pt x="1629" y="413"/>
                </a:cubicBezTo>
                <a:cubicBezTo>
                  <a:pt x="1632" y="413"/>
                  <a:pt x="1632" y="413"/>
                  <a:pt x="1632" y="413"/>
                </a:cubicBezTo>
                <a:cubicBezTo>
                  <a:pt x="1633" y="411"/>
                  <a:pt x="1633" y="411"/>
                  <a:pt x="1633" y="411"/>
                </a:cubicBezTo>
                <a:cubicBezTo>
                  <a:pt x="1636" y="408"/>
                  <a:pt x="1636" y="408"/>
                  <a:pt x="1636" y="408"/>
                </a:cubicBezTo>
                <a:cubicBezTo>
                  <a:pt x="1636" y="409"/>
                  <a:pt x="1636" y="409"/>
                  <a:pt x="1636" y="409"/>
                </a:cubicBezTo>
                <a:cubicBezTo>
                  <a:pt x="1642" y="410"/>
                  <a:pt x="1642" y="410"/>
                  <a:pt x="1642" y="410"/>
                </a:cubicBezTo>
                <a:cubicBezTo>
                  <a:pt x="1649" y="414"/>
                  <a:pt x="1638" y="402"/>
                  <a:pt x="1651" y="409"/>
                </a:cubicBezTo>
                <a:cubicBezTo>
                  <a:pt x="1652" y="409"/>
                  <a:pt x="1653" y="410"/>
                  <a:pt x="1654" y="409"/>
                </a:cubicBezTo>
                <a:cubicBezTo>
                  <a:pt x="1653" y="413"/>
                  <a:pt x="1653" y="413"/>
                  <a:pt x="1653" y="413"/>
                </a:cubicBezTo>
                <a:cubicBezTo>
                  <a:pt x="1651" y="413"/>
                  <a:pt x="1651" y="413"/>
                  <a:pt x="1651" y="413"/>
                </a:cubicBezTo>
                <a:cubicBezTo>
                  <a:pt x="1652" y="416"/>
                  <a:pt x="1652" y="416"/>
                  <a:pt x="1652" y="416"/>
                </a:cubicBezTo>
                <a:cubicBezTo>
                  <a:pt x="1652" y="419"/>
                  <a:pt x="1658" y="416"/>
                  <a:pt x="1655" y="420"/>
                </a:cubicBezTo>
                <a:cubicBezTo>
                  <a:pt x="1652" y="418"/>
                  <a:pt x="1652" y="418"/>
                  <a:pt x="1652" y="418"/>
                </a:cubicBezTo>
                <a:cubicBezTo>
                  <a:pt x="1651" y="419"/>
                  <a:pt x="1651" y="419"/>
                  <a:pt x="1651" y="419"/>
                </a:cubicBezTo>
                <a:cubicBezTo>
                  <a:pt x="1653" y="423"/>
                  <a:pt x="1653" y="423"/>
                  <a:pt x="1653" y="423"/>
                </a:cubicBezTo>
                <a:cubicBezTo>
                  <a:pt x="1658" y="423"/>
                  <a:pt x="1658" y="423"/>
                  <a:pt x="1658" y="423"/>
                </a:cubicBezTo>
                <a:cubicBezTo>
                  <a:pt x="1656" y="425"/>
                  <a:pt x="1656" y="425"/>
                  <a:pt x="1656" y="425"/>
                </a:cubicBezTo>
                <a:cubicBezTo>
                  <a:pt x="1661" y="428"/>
                  <a:pt x="1661" y="428"/>
                  <a:pt x="1661" y="428"/>
                </a:cubicBezTo>
                <a:cubicBezTo>
                  <a:pt x="1661" y="429"/>
                  <a:pt x="1657" y="428"/>
                  <a:pt x="1662" y="430"/>
                </a:cubicBezTo>
                <a:cubicBezTo>
                  <a:pt x="1658" y="431"/>
                  <a:pt x="1666" y="429"/>
                  <a:pt x="1659" y="429"/>
                </a:cubicBezTo>
                <a:cubicBezTo>
                  <a:pt x="1655" y="433"/>
                  <a:pt x="1655" y="433"/>
                  <a:pt x="1655" y="433"/>
                </a:cubicBezTo>
                <a:cubicBezTo>
                  <a:pt x="1654" y="432"/>
                  <a:pt x="1661" y="433"/>
                  <a:pt x="1651" y="431"/>
                </a:cubicBezTo>
                <a:cubicBezTo>
                  <a:pt x="1650" y="432"/>
                  <a:pt x="1650" y="432"/>
                  <a:pt x="1650" y="432"/>
                </a:cubicBezTo>
                <a:cubicBezTo>
                  <a:pt x="1652" y="434"/>
                  <a:pt x="1652" y="434"/>
                  <a:pt x="1652" y="434"/>
                </a:cubicBezTo>
                <a:cubicBezTo>
                  <a:pt x="1650" y="434"/>
                  <a:pt x="1650" y="434"/>
                  <a:pt x="1650" y="434"/>
                </a:cubicBezTo>
                <a:cubicBezTo>
                  <a:pt x="1650" y="435"/>
                  <a:pt x="1654" y="431"/>
                  <a:pt x="1650" y="436"/>
                </a:cubicBezTo>
                <a:cubicBezTo>
                  <a:pt x="1641" y="436"/>
                  <a:pt x="1658" y="430"/>
                  <a:pt x="1642" y="435"/>
                </a:cubicBezTo>
                <a:cubicBezTo>
                  <a:pt x="1642" y="436"/>
                  <a:pt x="1649" y="431"/>
                  <a:pt x="1640" y="438"/>
                </a:cubicBezTo>
                <a:cubicBezTo>
                  <a:pt x="1640" y="439"/>
                  <a:pt x="1640" y="439"/>
                  <a:pt x="1640" y="439"/>
                </a:cubicBezTo>
                <a:cubicBezTo>
                  <a:pt x="1643" y="438"/>
                  <a:pt x="1643" y="438"/>
                  <a:pt x="1643" y="438"/>
                </a:cubicBezTo>
                <a:cubicBezTo>
                  <a:pt x="1641" y="442"/>
                  <a:pt x="1641" y="442"/>
                  <a:pt x="1641" y="442"/>
                </a:cubicBezTo>
                <a:cubicBezTo>
                  <a:pt x="1642" y="442"/>
                  <a:pt x="1642" y="442"/>
                  <a:pt x="1642" y="442"/>
                </a:cubicBezTo>
                <a:cubicBezTo>
                  <a:pt x="1635" y="445"/>
                  <a:pt x="1635" y="445"/>
                  <a:pt x="1635" y="445"/>
                </a:cubicBezTo>
                <a:cubicBezTo>
                  <a:pt x="1632" y="449"/>
                  <a:pt x="1632" y="449"/>
                  <a:pt x="1632" y="449"/>
                </a:cubicBezTo>
                <a:cubicBezTo>
                  <a:pt x="1629" y="449"/>
                  <a:pt x="1629" y="449"/>
                  <a:pt x="1629" y="449"/>
                </a:cubicBezTo>
                <a:cubicBezTo>
                  <a:pt x="1628" y="447"/>
                  <a:pt x="1628" y="447"/>
                  <a:pt x="1628" y="447"/>
                </a:cubicBezTo>
                <a:cubicBezTo>
                  <a:pt x="1627" y="446"/>
                  <a:pt x="1627" y="446"/>
                  <a:pt x="1627" y="446"/>
                </a:cubicBezTo>
                <a:cubicBezTo>
                  <a:pt x="1622" y="449"/>
                  <a:pt x="1622" y="449"/>
                  <a:pt x="1622" y="449"/>
                </a:cubicBezTo>
                <a:cubicBezTo>
                  <a:pt x="1622" y="449"/>
                  <a:pt x="1624" y="446"/>
                  <a:pt x="1623" y="450"/>
                </a:cubicBezTo>
                <a:cubicBezTo>
                  <a:pt x="1625" y="449"/>
                  <a:pt x="1625" y="449"/>
                  <a:pt x="1625" y="449"/>
                </a:cubicBezTo>
                <a:cubicBezTo>
                  <a:pt x="1631" y="451"/>
                  <a:pt x="1631" y="451"/>
                  <a:pt x="1631" y="451"/>
                </a:cubicBezTo>
                <a:cubicBezTo>
                  <a:pt x="1629" y="453"/>
                  <a:pt x="1629" y="453"/>
                  <a:pt x="1629" y="453"/>
                </a:cubicBezTo>
                <a:cubicBezTo>
                  <a:pt x="1630" y="453"/>
                  <a:pt x="1632" y="451"/>
                  <a:pt x="1631" y="454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6"/>
                  <a:pt x="1627" y="456"/>
                  <a:pt x="1627" y="456"/>
                </a:cubicBezTo>
                <a:cubicBezTo>
                  <a:pt x="1622" y="457"/>
                  <a:pt x="1622" y="457"/>
                  <a:pt x="1622" y="457"/>
                </a:cubicBezTo>
                <a:cubicBezTo>
                  <a:pt x="1622" y="458"/>
                  <a:pt x="1626" y="451"/>
                  <a:pt x="1621" y="459"/>
                </a:cubicBezTo>
                <a:cubicBezTo>
                  <a:pt x="1619" y="459"/>
                  <a:pt x="1619" y="459"/>
                  <a:pt x="1619" y="459"/>
                </a:cubicBezTo>
                <a:cubicBezTo>
                  <a:pt x="1619" y="461"/>
                  <a:pt x="1619" y="461"/>
                  <a:pt x="1619" y="461"/>
                </a:cubicBezTo>
                <a:cubicBezTo>
                  <a:pt x="1619" y="462"/>
                  <a:pt x="1617" y="457"/>
                  <a:pt x="1621" y="462"/>
                </a:cubicBezTo>
                <a:cubicBezTo>
                  <a:pt x="1621" y="464"/>
                  <a:pt x="1621" y="464"/>
                  <a:pt x="1621" y="464"/>
                </a:cubicBezTo>
                <a:cubicBezTo>
                  <a:pt x="1613" y="463"/>
                  <a:pt x="1613" y="463"/>
                  <a:pt x="1613" y="463"/>
                </a:cubicBezTo>
                <a:cubicBezTo>
                  <a:pt x="1613" y="464"/>
                  <a:pt x="1609" y="464"/>
                  <a:pt x="1611" y="463"/>
                </a:cubicBezTo>
                <a:cubicBezTo>
                  <a:pt x="1615" y="461"/>
                  <a:pt x="1615" y="461"/>
                  <a:pt x="1615" y="461"/>
                </a:cubicBezTo>
                <a:cubicBezTo>
                  <a:pt x="1615" y="460"/>
                  <a:pt x="1615" y="460"/>
                  <a:pt x="1615" y="460"/>
                </a:cubicBezTo>
                <a:cubicBezTo>
                  <a:pt x="1604" y="460"/>
                  <a:pt x="1604" y="460"/>
                  <a:pt x="1604" y="460"/>
                </a:cubicBezTo>
                <a:cubicBezTo>
                  <a:pt x="1600" y="463"/>
                  <a:pt x="1600" y="463"/>
                  <a:pt x="1600" y="463"/>
                </a:cubicBezTo>
                <a:cubicBezTo>
                  <a:pt x="1601" y="464"/>
                  <a:pt x="1591" y="464"/>
                  <a:pt x="1603" y="465"/>
                </a:cubicBezTo>
                <a:cubicBezTo>
                  <a:pt x="1602" y="465"/>
                  <a:pt x="1603" y="466"/>
                  <a:pt x="1602" y="466"/>
                </a:cubicBezTo>
                <a:cubicBezTo>
                  <a:pt x="1597" y="465"/>
                  <a:pt x="1597" y="465"/>
                  <a:pt x="1597" y="465"/>
                </a:cubicBezTo>
                <a:cubicBezTo>
                  <a:pt x="1595" y="469"/>
                  <a:pt x="1595" y="469"/>
                  <a:pt x="1595" y="469"/>
                </a:cubicBezTo>
                <a:cubicBezTo>
                  <a:pt x="1593" y="469"/>
                  <a:pt x="1593" y="469"/>
                  <a:pt x="1593" y="469"/>
                </a:cubicBezTo>
                <a:cubicBezTo>
                  <a:pt x="1577" y="479"/>
                  <a:pt x="1577" y="479"/>
                  <a:pt x="1577" y="479"/>
                </a:cubicBezTo>
                <a:cubicBezTo>
                  <a:pt x="1569" y="484"/>
                  <a:pt x="1569" y="484"/>
                  <a:pt x="1569" y="484"/>
                </a:cubicBezTo>
                <a:cubicBezTo>
                  <a:pt x="1568" y="485"/>
                  <a:pt x="1578" y="478"/>
                  <a:pt x="1566" y="485"/>
                </a:cubicBezTo>
                <a:cubicBezTo>
                  <a:pt x="1571" y="487"/>
                  <a:pt x="1571" y="487"/>
                  <a:pt x="1571" y="487"/>
                </a:cubicBezTo>
                <a:cubicBezTo>
                  <a:pt x="1572" y="487"/>
                  <a:pt x="1567" y="490"/>
                  <a:pt x="1573" y="486"/>
                </a:cubicBezTo>
                <a:cubicBezTo>
                  <a:pt x="1572" y="485"/>
                  <a:pt x="1572" y="485"/>
                  <a:pt x="1572" y="485"/>
                </a:cubicBezTo>
                <a:cubicBezTo>
                  <a:pt x="1574" y="484"/>
                  <a:pt x="1574" y="484"/>
                  <a:pt x="1574" y="484"/>
                </a:cubicBezTo>
                <a:cubicBezTo>
                  <a:pt x="1575" y="485"/>
                  <a:pt x="1575" y="485"/>
                  <a:pt x="1575" y="485"/>
                </a:cubicBezTo>
                <a:cubicBezTo>
                  <a:pt x="1578" y="483"/>
                  <a:pt x="1578" y="483"/>
                  <a:pt x="1578" y="483"/>
                </a:cubicBezTo>
                <a:cubicBezTo>
                  <a:pt x="1579" y="484"/>
                  <a:pt x="1579" y="484"/>
                  <a:pt x="1579" y="484"/>
                </a:cubicBezTo>
                <a:cubicBezTo>
                  <a:pt x="1578" y="483"/>
                  <a:pt x="1579" y="484"/>
                  <a:pt x="1581" y="482"/>
                </a:cubicBezTo>
                <a:cubicBezTo>
                  <a:pt x="1581" y="484"/>
                  <a:pt x="1581" y="484"/>
                  <a:pt x="1581" y="484"/>
                </a:cubicBezTo>
                <a:cubicBezTo>
                  <a:pt x="1582" y="484"/>
                  <a:pt x="1582" y="484"/>
                  <a:pt x="1582" y="484"/>
                </a:cubicBezTo>
                <a:cubicBezTo>
                  <a:pt x="1583" y="483"/>
                  <a:pt x="1585" y="483"/>
                  <a:pt x="1586" y="481"/>
                </a:cubicBezTo>
                <a:cubicBezTo>
                  <a:pt x="1583" y="477"/>
                  <a:pt x="1582" y="483"/>
                  <a:pt x="1579" y="482"/>
                </a:cubicBezTo>
                <a:cubicBezTo>
                  <a:pt x="1578" y="480"/>
                  <a:pt x="1581" y="481"/>
                  <a:pt x="1579" y="480"/>
                </a:cubicBezTo>
                <a:cubicBezTo>
                  <a:pt x="1585" y="481"/>
                  <a:pt x="1577" y="475"/>
                  <a:pt x="1586" y="480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90" y="477"/>
                  <a:pt x="1590" y="477"/>
                  <a:pt x="1590" y="477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97" y="479"/>
                  <a:pt x="1597" y="479"/>
                  <a:pt x="1597" y="479"/>
                </a:cubicBezTo>
                <a:cubicBezTo>
                  <a:pt x="1596" y="475"/>
                  <a:pt x="1596" y="475"/>
                  <a:pt x="1596" y="475"/>
                </a:cubicBezTo>
                <a:cubicBezTo>
                  <a:pt x="1603" y="478"/>
                  <a:pt x="1600" y="471"/>
                  <a:pt x="1608" y="473"/>
                </a:cubicBezTo>
                <a:cubicBezTo>
                  <a:pt x="1612" y="473"/>
                  <a:pt x="1612" y="473"/>
                  <a:pt x="1612" y="473"/>
                </a:cubicBezTo>
                <a:cubicBezTo>
                  <a:pt x="1612" y="473"/>
                  <a:pt x="1615" y="473"/>
                  <a:pt x="1611" y="474"/>
                </a:cubicBezTo>
                <a:cubicBezTo>
                  <a:pt x="1613" y="475"/>
                  <a:pt x="1613" y="475"/>
                  <a:pt x="1613" y="475"/>
                </a:cubicBezTo>
                <a:cubicBezTo>
                  <a:pt x="1621" y="472"/>
                  <a:pt x="1621" y="472"/>
                  <a:pt x="1621" y="472"/>
                </a:cubicBezTo>
                <a:cubicBezTo>
                  <a:pt x="1636" y="468"/>
                  <a:pt x="1636" y="468"/>
                  <a:pt x="1636" y="468"/>
                </a:cubicBezTo>
                <a:cubicBezTo>
                  <a:pt x="1645" y="467"/>
                  <a:pt x="1645" y="467"/>
                  <a:pt x="1645" y="467"/>
                </a:cubicBezTo>
                <a:cubicBezTo>
                  <a:pt x="1654" y="463"/>
                  <a:pt x="1654" y="463"/>
                  <a:pt x="1654" y="463"/>
                </a:cubicBezTo>
                <a:cubicBezTo>
                  <a:pt x="1668" y="460"/>
                  <a:pt x="1668" y="460"/>
                  <a:pt x="1668" y="460"/>
                </a:cubicBezTo>
                <a:cubicBezTo>
                  <a:pt x="1670" y="459"/>
                  <a:pt x="1670" y="459"/>
                  <a:pt x="1670" y="459"/>
                </a:cubicBezTo>
                <a:cubicBezTo>
                  <a:pt x="1675" y="461"/>
                  <a:pt x="1675" y="461"/>
                  <a:pt x="1675" y="461"/>
                </a:cubicBezTo>
                <a:cubicBezTo>
                  <a:pt x="1677" y="459"/>
                  <a:pt x="1677" y="459"/>
                  <a:pt x="1677" y="459"/>
                </a:cubicBezTo>
                <a:cubicBezTo>
                  <a:pt x="1676" y="463"/>
                  <a:pt x="1676" y="463"/>
                  <a:pt x="1676" y="463"/>
                </a:cubicBezTo>
                <a:cubicBezTo>
                  <a:pt x="1680" y="459"/>
                  <a:pt x="1659" y="461"/>
                  <a:pt x="1683" y="462"/>
                </a:cubicBezTo>
                <a:cubicBezTo>
                  <a:pt x="1684" y="462"/>
                  <a:pt x="1682" y="461"/>
                  <a:pt x="1684" y="461"/>
                </a:cubicBezTo>
                <a:cubicBezTo>
                  <a:pt x="1682" y="459"/>
                  <a:pt x="1682" y="459"/>
                  <a:pt x="1682" y="459"/>
                </a:cubicBezTo>
                <a:cubicBezTo>
                  <a:pt x="1690" y="457"/>
                  <a:pt x="1690" y="457"/>
                  <a:pt x="1690" y="457"/>
                </a:cubicBezTo>
                <a:cubicBezTo>
                  <a:pt x="1692" y="457"/>
                  <a:pt x="1692" y="457"/>
                  <a:pt x="1692" y="457"/>
                </a:cubicBezTo>
                <a:cubicBezTo>
                  <a:pt x="1692" y="461"/>
                  <a:pt x="1692" y="461"/>
                  <a:pt x="1692" y="461"/>
                </a:cubicBezTo>
                <a:cubicBezTo>
                  <a:pt x="1686" y="460"/>
                  <a:pt x="1686" y="460"/>
                  <a:pt x="1686" y="460"/>
                </a:cubicBezTo>
                <a:cubicBezTo>
                  <a:pt x="1686" y="462"/>
                  <a:pt x="1686" y="462"/>
                  <a:pt x="1686" y="462"/>
                </a:cubicBezTo>
                <a:cubicBezTo>
                  <a:pt x="1683" y="463"/>
                  <a:pt x="1688" y="457"/>
                  <a:pt x="1682" y="462"/>
                </a:cubicBezTo>
                <a:cubicBezTo>
                  <a:pt x="1686" y="465"/>
                  <a:pt x="1686" y="465"/>
                  <a:pt x="1686" y="465"/>
                </a:cubicBezTo>
                <a:cubicBezTo>
                  <a:pt x="1684" y="466"/>
                  <a:pt x="1684" y="466"/>
                  <a:pt x="1684" y="466"/>
                </a:cubicBezTo>
                <a:cubicBezTo>
                  <a:pt x="1683" y="465"/>
                  <a:pt x="1683" y="465"/>
                  <a:pt x="1683" y="465"/>
                </a:cubicBezTo>
                <a:cubicBezTo>
                  <a:pt x="1673" y="473"/>
                  <a:pt x="1673" y="473"/>
                  <a:pt x="1673" y="473"/>
                </a:cubicBezTo>
                <a:cubicBezTo>
                  <a:pt x="1668" y="475"/>
                  <a:pt x="1668" y="475"/>
                  <a:pt x="1668" y="475"/>
                </a:cubicBezTo>
                <a:cubicBezTo>
                  <a:pt x="1665" y="477"/>
                  <a:pt x="1665" y="477"/>
                  <a:pt x="1665" y="477"/>
                </a:cubicBezTo>
                <a:cubicBezTo>
                  <a:pt x="1656" y="481"/>
                  <a:pt x="1656" y="481"/>
                  <a:pt x="1656" y="481"/>
                </a:cubicBezTo>
                <a:cubicBezTo>
                  <a:pt x="1654" y="479"/>
                  <a:pt x="1663" y="480"/>
                  <a:pt x="1653" y="483"/>
                </a:cubicBezTo>
                <a:cubicBezTo>
                  <a:pt x="1653" y="480"/>
                  <a:pt x="1653" y="480"/>
                  <a:pt x="1653" y="480"/>
                </a:cubicBezTo>
                <a:cubicBezTo>
                  <a:pt x="1650" y="481"/>
                  <a:pt x="1650" y="481"/>
                  <a:pt x="1650" y="481"/>
                </a:cubicBezTo>
                <a:cubicBezTo>
                  <a:pt x="1650" y="484"/>
                  <a:pt x="1650" y="484"/>
                  <a:pt x="1650" y="484"/>
                </a:cubicBezTo>
                <a:cubicBezTo>
                  <a:pt x="1649" y="484"/>
                  <a:pt x="1649" y="484"/>
                  <a:pt x="1649" y="484"/>
                </a:cubicBezTo>
                <a:cubicBezTo>
                  <a:pt x="1648" y="483"/>
                  <a:pt x="1648" y="483"/>
                  <a:pt x="1648" y="483"/>
                </a:cubicBezTo>
                <a:cubicBezTo>
                  <a:pt x="1655" y="478"/>
                  <a:pt x="1655" y="478"/>
                  <a:pt x="1655" y="478"/>
                </a:cubicBezTo>
                <a:cubicBezTo>
                  <a:pt x="1658" y="479"/>
                  <a:pt x="1658" y="479"/>
                  <a:pt x="1658" y="479"/>
                </a:cubicBezTo>
                <a:cubicBezTo>
                  <a:pt x="1659" y="477"/>
                  <a:pt x="1659" y="477"/>
                  <a:pt x="1659" y="477"/>
                </a:cubicBezTo>
                <a:cubicBezTo>
                  <a:pt x="1650" y="475"/>
                  <a:pt x="1650" y="475"/>
                  <a:pt x="1650" y="475"/>
                </a:cubicBezTo>
                <a:cubicBezTo>
                  <a:pt x="1644" y="477"/>
                  <a:pt x="1644" y="477"/>
                  <a:pt x="1644" y="477"/>
                </a:cubicBezTo>
                <a:cubicBezTo>
                  <a:pt x="1646" y="475"/>
                  <a:pt x="1646" y="475"/>
                  <a:pt x="1646" y="475"/>
                </a:cubicBezTo>
                <a:cubicBezTo>
                  <a:pt x="1651" y="471"/>
                  <a:pt x="1648" y="478"/>
                  <a:pt x="1656" y="473"/>
                </a:cubicBezTo>
                <a:cubicBezTo>
                  <a:pt x="1657" y="474"/>
                  <a:pt x="1657" y="474"/>
                  <a:pt x="1657" y="474"/>
                </a:cubicBezTo>
                <a:cubicBezTo>
                  <a:pt x="1664" y="470"/>
                  <a:pt x="1664" y="470"/>
                  <a:pt x="1664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1"/>
                  <a:pt x="1656" y="470"/>
                </a:cubicBezTo>
                <a:cubicBezTo>
                  <a:pt x="1658" y="468"/>
                  <a:pt x="1658" y="468"/>
                  <a:pt x="1658" y="468"/>
                </a:cubicBezTo>
                <a:cubicBezTo>
                  <a:pt x="1664" y="469"/>
                  <a:pt x="1648" y="476"/>
                  <a:pt x="1667" y="468"/>
                </a:cubicBezTo>
                <a:cubicBezTo>
                  <a:pt x="1668" y="469"/>
                  <a:pt x="1668" y="469"/>
                  <a:pt x="1668" y="469"/>
                </a:cubicBezTo>
                <a:cubicBezTo>
                  <a:pt x="1677" y="467"/>
                  <a:pt x="1677" y="467"/>
                  <a:pt x="1677" y="467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2" y="464"/>
                  <a:pt x="1672" y="464"/>
                  <a:pt x="1672" y="464"/>
                </a:cubicBezTo>
                <a:cubicBezTo>
                  <a:pt x="1655" y="467"/>
                  <a:pt x="1655" y="467"/>
                  <a:pt x="1655" y="467"/>
                </a:cubicBezTo>
                <a:cubicBezTo>
                  <a:pt x="1651" y="470"/>
                  <a:pt x="1651" y="470"/>
                  <a:pt x="1651" y="470"/>
                </a:cubicBezTo>
                <a:cubicBezTo>
                  <a:pt x="1650" y="471"/>
                  <a:pt x="1664" y="461"/>
                  <a:pt x="1644" y="473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32" y="477"/>
                  <a:pt x="1632" y="477"/>
                  <a:pt x="1632" y="477"/>
                </a:cubicBezTo>
                <a:cubicBezTo>
                  <a:pt x="1630" y="475"/>
                  <a:pt x="1630" y="475"/>
                  <a:pt x="1630" y="475"/>
                </a:cubicBezTo>
                <a:cubicBezTo>
                  <a:pt x="1629" y="479"/>
                  <a:pt x="1629" y="479"/>
                  <a:pt x="1629" y="479"/>
                </a:cubicBezTo>
                <a:cubicBezTo>
                  <a:pt x="1620" y="482"/>
                  <a:pt x="1620" y="482"/>
                  <a:pt x="1620" y="482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27" y="482"/>
                  <a:pt x="1627" y="482"/>
                  <a:pt x="1627" y="482"/>
                </a:cubicBezTo>
                <a:cubicBezTo>
                  <a:pt x="1623" y="485"/>
                  <a:pt x="1623" y="485"/>
                  <a:pt x="1623" y="485"/>
                </a:cubicBezTo>
                <a:cubicBezTo>
                  <a:pt x="1617" y="486"/>
                  <a:pt x="1617" y="486"/>
                  <a:pt x="1617" y="486"/>
                </a:cubicBezTo>
                <a:cubicBezTo>
                  <a:pt x="1621" y="483"/>
                  <a:pt x="1621" y="489"/>
                  <a:pt x="1609" y="489"/>
                </a:cubicBezTo>
                <a:cubicBezTo>
                  <a:pt x="1607" y="491"/>
                  <a:pt x="1607" y="491"/>
                  <a:pt x="1607" y="491"/>
                </a:cubicBezTo>
                <a:cubicBezTo>
                  <a:pt x="1602" y="493"/>
                  <a:pt x="1602" y="493"/>
                  <a:pt x="1602" y="493"/>
                </a:cubicBezTo>
                <a:cubicBezTo>
                  <a:pt x="1600" y="490"/>
                  <a:pt x="1608" y="491"/>
                  <a:pt x="1597" y="494"/>
                </a:cubicBezTo>
                <a:cubicBezTo>
                  <a:pt x="1598" y="490"/>
                  <a:pt x="1602" y="496"/>
                  <a:pt x="1603" y="490"/>
                </a:cubicBezTo>
                <a:cubicBezTo>
                  <a:pt x="1604" y="488"/>
                  <a:pt x="1607" y="492"/>
                  <a:pt x="1608" y="489"/>
                </a:cubicBezTo>
                <a:cubicBezTo>
                  <a:pt x="1608" y="488"/>
                  <a:pt x="1608" y="488"/>
                  <a:pt x="1608" y="488"/>
                </a:cubicBezTo>
                <a:cubicBezTo>
                  <a:pt x="1604" y="484"/>
                  <a:pt x="1608" y="491"/>
                  <a:pt x="1615" y="486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15" y="482"/>
                  <a:pt x="1611" y="481"/>
                  <a:pt x="1608" y="484"/>
                </a:cubicBezTo>
                <a:cubicBezTo>
                  <a:pt x="1601" y="487"/>
                  <a:pt x="1601" y="487"/>
                  <a:pt x="1601" y="487"/>
                </a:cubicBezTo>
                <a:cubicBezTo>
                  <a:pt x="1601" y="489"/>
                  <a:pt x="1601" y="489"/>
                  <a:pt x="1601" y="489"/>
                </a:cubicBezTo>
                <a:cubicBezTo>
                  <a:pt x="1593" y="488"/>
                  <a:pt x="1592" y="491"/>
                  <a:pt x="1584" y="494"/>
                </a:cubicBezTo>
                <a:cubicBezTo>
                  <a:pt x="1584" y="495"/>
                  <a:pt x="1584" y="495"/>
                  <a:pt x="1584" y="495"/>
                </a:cubicBezTo>
                <a:cubicBezTo>
                  <a:pt x="1582" y="494"/>
                  <a:pt x="1582" y="494"/>
                  <a:pt x="1582" y="494"/>
                </a:cubicBezTo>
                <a:cubicBezTo>
                  <a:pt x="1567" y="500"/>
                  <a:pt x="1567" y="500"/>
                  <a:pt x="1567" y="500"/>
                </a:cubicBezTo>
                <a:cubicBezTo>
                  <a:pt x="1557" y="503"/>
                  <a:pt x="1557" y="503"/>
                  <a:pt x="1557" y="503"/>
                </a:cubicBezTo>
                <a:cubicBezTo>
                  <a:pt x="1557" y="505"/>
                  <a:pt x="1557" y="505"/>
                  <a:pt x="1557" y="505"/>
                </a:cubicBezTo>
                <a:cubicBezTo>
                  <a:pt x="1557" y="504"/>
                  <a:pt x="1557" y="504"/>
                  <a:pt x="1557" y="504"/>
                </a:cubicBezTo>
                <a:cubicBezTo>
                  <a:pt x="1544" y="509"/>
                  <a:pt x="1544" y="509"/>
                  <a:pt x="1544" y="509"/>
                </a:cubicBezTo>
                <a:cubicBezTo>
                  <a:pt x="1541" y="512"/>
                  <a:pt x="1541" y="512"/>
                  <a:pt x="1541" y="512"/>
                </a:cubicBezTo>
                <a:cubicBezTo>
                  <a:pt x="1535" y="514"/>
                  <a:pt x="1535" y="514"/>
                  <a:pt x="1535" y="514"/>
                </a:cubicBezTo>
                <a:cubicBezTo>
                  <a:pt x="1535" y="512"/>
                  <a:pt x="1535" y="512"/>
                  <a:pt x="1535" y="512"/>
                </a:cubicBezTo>
                <a:cubicBezTo>
                  <a:pt x="1528" y="516"/>
                  <a:pt x="1528" y="516"/>
                  <a:pt x="1528" y="516"/>
                </a:cubicBezTo>
                <a:cubicBezTo>
                  <a:pt x="1526" y="515"/>
                  <a:pt x="1526" y="515"/>
                  <a:pt x="1526" y="515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18" y="516"/>
                  <a:pt x="1518" y="516"/>
                  <a:pt x="1518" y="516"/>
                </a:cubicBezTo>
                <a:cubicBezTo>
                  <a:pt x="1502" y="525"/>
                  <a:pt x="1502" y="525"/>
                  <a:pt x="1502" y="525"/>
                </a:cubicBezTo>
                <a:cubicBezTo>
                  <a:pt x="1499" y="525"/>
                  <a:pt x="1499" y="525"/>
                  <a:pt x="1499" y="525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8" y="525"/>
                  <a:pt x="1498" y="525"/>
                  <a:pt x="1498" y="525"/>
                </a:cubicBezTo>
                <a:cubicBezTo>
                  <a:pt x="1499" y="528"/>
                  <a:pt x="1499" y="528"/>
                  <a:pt x="1499" y="528"/>
                </a:cubicBezTo>
                <a:cubicBezTo>
                  <a:pt x="1498" y="528"/>
                  <a:pt x="1498" y="528"/>
                  <a:pt x="1498" y="528"/>
                </a:cubicBezTo>
                <a:cubicBezTo>
                  <a:pt x="1499" y="531"/>
                  <a:pt x="1499" y="531"/>
                  <a:pt x="1499" y="531"/>
                </a:cubicBezTo>
                <a:cubicBezTo>
                  <a:pt x="1480" y="540"/>
                  <a:pt x="1480" y="540"/>
                  <a:pt x="1480" y="540"/>
                </a:cubicBezTo>
                <a:cubicBezTo>
                  <a:pt x="1470" y="545"/>
                  <a:pt x="1470" y="545"/>
                  <a:pt x="1470" y="545"/>
                </a:cubicBezTo>
                <a:cubicBezTo>
                  <a:pt x="1465" y="547"/>
                  <a:pt x="1465" y="547"/>
                  <a:pt x="1465" y="547"/>
                </a:cubicBezTo>
                <a:cubicBezTo>
                  <a:pt x="1465" y="548"/>
                  <a:pt x="1468" y="542"/>
                  <a:pt x="1464" y="550"/>
                </a:cubicBezTo>
                <a:cubicBezTo>
                  <a:pt x="1465" y="551"/>
                  <a:pt x="1465" y="551"/>
                  <a:pt x="1465" y="551"/>
                </a:cubicBezTo>
                <a:cubicBezTo>
                  <a:pt x="1466" y="550"/>
                  <a:pt x="1466" y="550"/>
                  <a:pt x="1466" y="550"/>
                </a:cubicBezTo>
                <a:cubicBezTo>
                  <a:pt x="1464" y="554"/>
                  <a:pt x="1464" y="554"/>
                  <a:pt x="1464" y="554"/>
                </a:cubicBezTo>
                <a:cubicBezTo>
                  <a:pt x="1465" y="554"/>
                  <a:pt x="1459" y="553"/>
                  <a:pt x="1466" y="554"/>
                </a:cubicBezTo>
                <a:cubicBezTo>
                  <a:pt x="1466" y="556"/>
                  <a:pt x="1466" y="556"/>
                  <a:pt x="1466" y="556"/>
                </a:cubicBezTo>
                <a:cubicBezTo>
                  <a:pt x="1465" y="556"/>
                  <a:pt x="1462" y="555"/>
                  <a:pt x="1464" y="558"/>
                </a:cubicBezTo>
                <a:cubicBezTo>
                  <a:pt x="1464" y="557"/>
                  <a:pt x="1463" y="558"/>
                  <a:pt x="1462" y="557"/>
                </a:cubicBezTo>
                <a:cubicBezTo>
                  <a:pt x="1464" y="556"/>
                  <a:pt x="1464" y="556"/>
                  <a:pt x="1464" y="556"/>
                </a:cubicBezTo>
                <a:cubicBezTo>
                  <a:pt x="1463" y="554"/>
                  <a:pt x="1463" y="554"/>
                  <a:pt x="1463" y="554"/>
                </a:cubicBezTo>
                <a:cubicBezTo>
                  <a:pt x="1457" y="552"/>
                  <a:pt x="1457" y="552"/>
                  <a:pt x="1457" y="552"/>
                </a:cubicBezTo>
                <a:cubicBezTo>
                  <a:pt x="1457" y="554"/>
                  <a:pt x="1457" y="554"/>
                  <a:pt x="1457" y="554"/>
                </a:cubicBezTo>
                <a:cubicBezTo>
                  <a:pt x="1451" y="554"/>
                  <a:pt x="1451" y="554"/>
                  <a:pt x="1451" y="554"/>
                </a:cubicBezTo>
                <a:cubicBezTo>
                  <a:pt x="1452" y="555"/>
                  <a:pt x="1452" y="555"/>
                  <a:pt x="1452" y="555"/>
                </a:cubicBezTo>
                <a:cubicBezTo>
                  <a:pt x="1450" y="555"/>
                  <a:pt x="1450" y="555"/>
                  <a:pt x="1450" y="555"/>
                </a:cubicBezTo>
                <a:cubicBezTo>
                  <a:pt x="1448" y="557"/>
                  <a:pt x="1448" y="557"/>
                  <a:pt x="1448" y="557"/>
                </a:cubicBezTo>
                <a:cubicBezTo>
                  <a:pt x="1452" y="561"/>
                  <a:pt x="1452" y="561"/>
                  <a:pt x="1452" y="561"/>
                </a:cubicBezTo>
                <a:cubicBezTo>
                  <a:pt x="1451" y="562"/>
                  <a:pt x="1451" y="562"/>
                  <a:pt x="1451" y="562"/>
                </a:cubicBezTo>
                <a:cubicBezTo>
                  <a:pt x="1450" y="559"/>
                  <a:pt x="1450" y="559"/>
                  <a:pt x="1450" y="559"/>
                </a:cubicBezTo>
                <a:cubicBezTo>
                  <a:pt x="1449" y="560"/>
                  <a:pt x="1449" y="560"/>
                  <a:pt x="1449" y="560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3" y="562"/>
                  <a:pt x="1443" y="562"/>
                  <a:pt x="1443" y="562"/>
                </a:cubicBezTo>
                <a:cubicBezTo>
                  <a:pt x="1441" y="564"/>
                  <a:pt x="1441" y="564"/>
                  <a:pt x="1441" y="564"/>
                </a:cubicBezTo>
                <a:cubicBezTo>
                  <a:pt x="1439" y="564"/>
                  <a:pt x="1439" y="564"/>
                  <a:pt x="1439" y="564"/>
                </a:cubicBezTo>
                <a:cubicBezTo>
                  <a:pt x="1440" y="563"/>
                  <a:pt x="1437" y="563"/>
                  <a:pt x="1439" y="562"/>
                </a:cubicBezTo>
                <a:cubicBezTo>
                  <a:pt x="1437" y="562"/>
                  <a:pt x="1437" y="562"/>
                  <a:pt x="1437" y="562"/>
                </a:cubicBezTo>
                <a:cubicBezTo>
                  <a:pt x="1435" y="564"/>
                  <a:pt x="1435" y="564"/>
                  <a:pt x="1435" y="564"/>
                </a:cubicBezTo>
                <a:cubicBezTo>
                  <a:pt x="1434" y="566"/>
                  <a:pt x="1434" y="566"/>
                  <a:pt x="1434" y="566"/>
                </a:cubicBezTo>
                <a:cubicBezTo>
                  <a:pt x="1433" y="566"/>
                  <a:pt x="1429" y="563"/>
                  <a:pt x="1430" y="567"/>
                </a:cubicBezTo>
                <a:cubicBezTo>
                  <a:pt x="1429" y="567"/>
                  <a:pt x="1439" y="564"/>
                  <a:pt x="1427" y="568"/>
                </a:cubicBezTo>
                <a:cubicBezTo>
                  <a:pt x="1425" y="567"/>
                  <a:pt x="1425" y="567"/>
                  <a:pt x="1425" y="567"/>
                </a:cubicBezTo>
                <a:cubicBezTo>
                  <a:pt x="1407" y="576"/>
                  <a:pt x="1407" y="576"/>
                  <a:pt x="1407" y="576"/>
                </a:cubicBezTo>
                <a:cubicBezTo>
                  <a:pt x="1398" y="580"/>
                  <a:pt x="1398" y="580"/>
                  <a:pt x="1398" y="580"/>
                </a:cubicBezTo>
                <a:cubicBezTo>
                  <a:pt x="1398" y="581"/>
                  <a:pt x="1398" y="581"/>
                  <a:pt x="1398" y="581"/>
                </a:cubicBezTo>
                <a:cubicBezTo>
                  <a:pt x="1393" y="583"/>
                  <a:pt x="1393" y="583"/>
                  <a:pt x="1393" y="583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5" y="587"/>
                  <a:pt x="1395" y="587"/>
                  <a:pt x="1395" y="587"/>
                </a:cubicBezTo>
                <a:cubicBezTo>
                  <a:pt x="1399" y="586"/>
                  <a:pt x="1397" y="586"/>
                  <a:pt x="1401" y="585"/>
                </a:cubicBezTo>
                <a:cubicBezTo>
                  <a:pt x="1402" y="585"/>
                  <a:pt x="1402" y="585"/>
                  <a:pt x="1402" y="585"/>
                </a:cubicBezTo>
                <a:cubicBezTo>
                  <a:pt x="1403" y="584"/>
                  <a:pt x="1403" y="584"/>
                  <a:pt x="1403" y="584"/>
                </a:cubicBezTo>
                <a:cubicBezTo>
                  <a:pt x="1402" y="584"/>
                  <a:pt x="1402" y="585"/>
                  <a:pt x="1401" y="584"/>
                </a:cubicBezTo>
                <a:cubicBezTo>
                  <a:pt x="1403" y="583"/>
                  <a:pt x="1403" y="583"/>
                  <a:pt x="1403" y="583"/>
                </a:cubicBezTo>
                <a:cubicBezTo>
                  <a:pt x="1402" y="582"/>
                  <a:pt x="1402" y="582"/>
                  <a:pt x="1402" y="582"/>
                </a:cubicBezTo>
                <a:cubicBezTo>
                  <a:pt x="1403" y="580"/>
                  <a:pt x="1388" y="585"/>
                  <a:pt x="1407" y="579"/>
                </a:cubicBezTo>
                <a:cubicBezTo>
                  <a:pt x="1408" y="580"/>
                  <a:pt x="1408" y="580"/>
                  <a:pt x="1408" y="580"/>
                </a:cubicBezTo>
                <a:cubicBezTo>
                  <a:pt x="1410" y="579"/>
                  <a:pt x="1410" y="579"/>
                  <a:pt x="1410" y="579"/>
                </a:cubicBezTo>
                <a:cubicBezTo>
                  <a:pt x="1409" y="578"/>
                  <a:pt x="1409" y="578"/>
                  <a:pt x="1409" y="578"/>
                </a:cubicBezTo>
                <a:cubicBezTo>
                  <a:pt x="1411" y="578"/>
                  <a:pt x="1411" y="578"/>
                  <a:pt x="1411" y="578"/>
                </a:cubicBezTo>
                <a:cubicBezTo>
                  <a:pt x="1410" y="580"/>
                  <a:pt x="1403" y="572"/>
                  <a:pt x="1407" y="584"/>
                </a:cubicBezTo>
                <a:cubicBezTo>
                  <a:pt x="1417" y="582"/>
                  <a:pt x="1417" y="582"/>
                  <a:pt x="1417" y="582"/>
                </a:cubicBezTo>
                <a:cubicBezTo>
                  <a:pt x="1420" y="580"/>
                  <a:pt x="1420" y="580"/>
                  <a:pt x="1420" y="580"/>
                </a:cubicBezTo>
                <a:cubicBezTo>
                  <a:pt x="1419" y="580"/>
                  <a:pt x="1417" y="578"/>
                  <a:pt x="1417" y="579"/>
                </a:cubicBezTo>
                <a:cubicBezTo>
                  <a:pt x="1417" y="579"/>
                  <a:pt x="1417" y="579"/>
                  <a:pt x="1417" y="579"/>
                </a:cubicBezTo>
                <a:cubicBezTo>
                  <a:pt x="1418" y="576"/>
                  <a:pt x="1418" y="576"/>
                  <a:pt x="1418" y="576"/>
                </a:cubicBezTo>
                <a:cubicBezTo>
                  <a:pt x="1418" y="575"/>
                  <a:pt x="1414" y="576"/>
                  <a:pt x="1417" y="573"/>
                </a:cubicBezTo>
                <a:cubicBezTo>
                  <a:pt x="1419" y="572"/>
                  <a:pt x="1419" y="572"/>
                  <a:pt x="1419" y="572"/>
                </a:cubicBezTo>
                <a:cubicBezTo>
                  <a:pt x="1420" y="573"/>
                  <a:pt x="1420" y="573"/>
                  <a:pt x="1420" y="573"/>
                </a:cubicBezTo>
                <a:cubicBezTo>
                  <a:pt x="1419" y="573"/>
                  <a:pt x="1424" y="568"/>
                  <a:pt x="1419" y="575"/>
                </a:cubicBezTo>
                <a:cubicBezTo>
                  <a:pt x="1421" y="576"/>
                  <a:pt x="1421" y="576"/>
                  <a:pt x="1421" y="576"/>
                </a:cubicBezTo>
                <a:cubicBezTo>
                  <a:pt x="1423" y="576"/>
                  <a:pt x="1423" y="576"/>
                  <a:pt x="1423" y="576"/>
                </a:cubicBezTo>
                <a:cubicBezTo>
                  <a:pt x="1420" y="577"/>
                  <a:pt x="1420" y="577"/>
                  <a:pt x="1420" y="577"/>
                </a:cubicBezTo>
                <a:cubicBezTo>
                  <a:pt x="1420" y="579"/>
                  <a:pt x="1420" y="579"/>
                  <a:pt x="1420" y="579"/>
                </a:cubicBezTo>
                <a:cubicBezTo>
                  <a:pt x="1423" y="580"/>
                  <a:pt x="1427" y="578"/>
                  <a:pt x="1428" y="579"/>
                </a:cubicBezTo>
                <a:cubicBezTo>
                  <a:pt x="1434" y="575"/>
                  <a:pt x="1434" y="575"/>
                  <a:pt x="1434" y="575"/>
                </a:cubicBezTo>
                <a:cubicBezTo>
                  <a:pt x="1435" y="575"/>
                  <a:pt x="1435" y="575"/>
                  <a:pt x="1435" y="575"/>
                </a:cubicBezTo>
                <a:cubicBezTo>
                  <a:pt x="1438" y="572"/>
                  <a:pt x="1438" y="572"/>
                  <a:pt x="1438" y="572"/>
                </a:cubicBezTo>
                <a:cubicBezTo>
                  <a:pt x="1438" y="572"/>
                  <a:pt x="1441" y="574"/>
                  <a:pt x="1437" y="572"/>
                </a:cubicBezTo>
                <a:cubicBezTo>
                  <a:pt x="1440" y="570"/>
                  <a:pt x="1440" y="570"/>
                  <a:pt x="1440" y="570"/>
                </a:cubicBezTo>
                <a:cubicBezTo>
                  <a:pt x="1444" y="573"/>
                  <a:pt x="1444" y="573"/>
                  <a:pt x="1444" y="573"/>
                </a:cubicBezTo>
                <a:cubicBezTo>
                  <a:pt x="1446" y="573"/>
                  <a:pt x="1446" y="573"/>
                  <a:pt x="1446" y="573"/>
                </a:cubicBezTo>
                <a:cubicBezTo>
                  <a:pt x="1446" y="572"/>
                  <a:pt x="1436" y="575"/>
                  <a:pt x="1447" y="569"/>
                </a:cubicBezTo>
                <a:cubicBezTo>
                  <a:pt x="1448" y="570"/>
                  <a:pt x="1448" y="570"/>
                  <a:pt x="1448" y="570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1" y="568"/>
                  <a:pt x="1451" y="568"/>
                  <a:pt x="1451" y="568"/>
                </a:cubicBezTo>
                <a:cubicBezTo>
                  <a:pt x="1450" y="571"/>
                  <a:pt x="1450" y="571"/>
                  <a:pt x="1450" y="571"/>
                </a:cubicBezTo>
                <a:cubicBezTo>
                  <a:pt x="1449" y="570"/>
                  <a:pt x="1453" y="571"/>
                  <a:pt x="1448" y="572"/>
                </a:cubicBezTo>
                <a:cubicBezTo>
                  <a:pt x="1451" y="576"/>
                  <a:pt x="1452" y="568"/>
                  <a:pt x="1456" y="571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63" y="569"/>
                  <a:pt x="1463" y="569"/>
                  <a:pt x="1463" y="569"/>
                </a:cubicBezTo>
                <a:cubicBezTo>
                  <a:pt x="1464" y="564"/>
                  <a:pt x="1464" y="564"/>
                  <a:pt x="1464" y="564"/>
                </a:cubicBezTo>
                <a:cubicBezTo>
                  <a:pt x="1465" y="562"/>
                  <a:pt x="1469" y="567"/>
                  <a:pt x="1469" y="563"/>
                </a:cubicBezTo>
                <a:cubicBezTo>
                  <a:pt x="1471" y="561"/>
                  <a:pt x="1471" y="561"/>
                  <a:pt x="1471" y="561"/>
                </a:cubicBezTo>
                <a:cubicBezTo>
                  <a:pt x="1472" y="562"/>
                  <a:pt x="1472" y="562"/>
                  <a:pt x="1472" y="562"/>
                </a:cubicBezTo>
                <a:cubicBezTo>
                  <a:pt x="1475" y="561"/>
                  <a:pt x="1475" y="561"/>
                  <a:pt x="1475" y="561"/>
                </a:cubicBezTo>
                <a:cubicBezTo>
                  <a:pt x="1476" y="564"/>
                  <a:pt x="1476" y="564"/>
                  <a:pt x="1476" y="564"/>
                </a:cubicBezTo>
                <a:cubicBezTo>
                  <a:pt x="1485" y="563"/>
                  <a:pt x="1485" y="563"/>
                  <a:pt x="1485" y="563"/>
                </a:cubicBezTo>
                <a:cubicBezTo>
                  <a:pt x="1488" y="559"/>
                  <a:pt x="1488" y="559"/>
                  <a:pt x="1488" y="559"/>
                </a:cubicBezTo>
                <a:cubicBezTo>
                  <a:pt x="1491" y="558"/>
                  <a:pt x="1491" y="558"/>
                  <a:pt x="1491" y="558"/>
                </a:cubicBezTo>
                <a:cubicBezTo>
                  <a:pt x="1492" y="559"/>
                  <a:pt x="1492" y="559"/>
                  <a:pt x="1492" y="559"/>
                </a:cubicBezTo>
                <a:cubicBezTo>
                  <a:pt x="1498" y="557"/>
                  <a:pt x="1498" y="557"/>
                  <a:pt x="1498" y="557"/>
                </a:cubicBezTo>
                <a:cubicBezTo>
                  <a:pt x="1499" y="556"/>
                  <a:pt x="1484" y="556"/>
                  <a:pt x="1502" y="560"/>
                </a:cubicBezTo>
                <a:cubicBezTo>
                  <a:pt x="1502" y="555"/>
                  <a:pt x="1502" y="555"/>
                  <a:pt x="1502" y="555"/>
                </a:cubicBezTo>
                <a:cubicBezTo>
                  <a:pt x="1509" y="555"/>
                  <a:pt x="1509" y="555"/>
                  <a:pt x="1509" y="555"/>
                </a:cubicBezTo>
                <a:cubicBezTo>
                  <a:pt x="1512" y="553"/>
                  <a:pt x="1512" y="553"/>
                  <a:pt x="1512" y="553"/>
                </a:cubicBezTo>
                <a:cubicBezTo>
                  <a:pt x="1513" y="554"/>
                  <a:pt x="1513" y="554"/>
                  <a:pt x="1513" y="554"/>
                </a:cubicBezTo>
                <a:cubicBezTo>
                  <a:pt x="1516" y="553"/>
                  <a:pt x="1516" y="553"/>
                  <a:pt x="1516" y="553"/>
                </a:cubicBezTo>
                <a:cubicBezTo>
                  <a:pt x="1517" y="551"/>
                  <a:pt x="1517" y="551"/>
                  <a:pt x="1517" y="551"/>
                </a:cubicBezTo>
                <a:cubicBezTo>
                  <a:pt x="1514" y="550"/>
                  <a:pt x="1514" y="550"/>
                  <a:pt x="1514" y="550"/>
                </a:cubicBezTo>
                <a:cubicBezTo>
                  <a:pt x="1512" y="552"/>
                  <a:pt x="1512" y="552"/>
                  <a:pt x="1512" y="552"/>
                </a:cubicBezTo>
                <a:cubicBezTo>
                  <a:pt x="1512" y="550"/>
                  <a:pt x="1512" y="550"/>
                  <a:pt x="1512" y="550"/>
                </a:cubicBezTo>
                <a:cubicBezTo>
                  <a:pt x="1516" y="550"/>
                  <a:pt x="1516" y="550"/>
                  <a:pt x="1516" y="550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5" y="549"/>
                  <a:pt x="1525" y="549"/>
                  <a:pt x="1525" y="549"/>
                </a:cubicBezTo>
                <a:cubicBezTo>
                  <a:pt x="1526" y="549"/>
                  <a:pt x="1526" y="549"/>
                  <a:pt x="1526" y="549"/>
                </a:cubicBezTo>
                <a:cubicBezTo>
                  <a:pt x="1526" y="549"/>
                  <a:pt x="1515" y="552"/>
                  <a:pt x="1527" y="545"/>
                </a:cubicBezTo>
                <a:cubicBezTo>
                  <a:pt x="1527" y="545"/>
                  <a:pt x="1522" y="544"/>
                  <a:pt x="1527" y="547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7" y="541"/>
                  <a:pt x="1537" y="541"/>
                  <a:pt x="1537" y="541"/>
                </a:cubicBezTo>
                <a:cubicBezTo>
                  <a:pt x="1538" y="542"/>
                  <a:pt x="1538" y="542"/>
                  <a:pt x="1538" y="542"/>
                </a:cubicBezTo>
                <a:cubicBezTo>
                  <a:pt x="1539" y="540"/>
                  <a:pt x="1539" y="540"/>
                  <a:pt x="1539" y="540"/>
                </a:cubicBezTo>
                <a:cubicBezTo>
                  <a:pt x="1543" y="544"/>
                  <a:pt x="1543" y="544"/>
                  <a:pt x="1543" y="544"/>
                </a:cubicBezTo>
                <a:cubicBezTo>
                  <a:pt x="1549" y="541"/>
                  <a:pt x="1549" y="541"/>
                  <a:pt x="1549" y="541"/>
                </a:cubicBezTo>
                <a:cubicBezTo>
                  <a:pt x="1549" y="539"/>
                  <a:pt x="1549" y="539"/>
                  <a:pt x="1549" y="539"/>
                </a:cubicBezTo>
                <a:cubicBezTo>
                  <a:pt x="1554" y="539"/>
                  <a:pt x="1554" y="539"/>
                  <a:pt x="1554" y="539"/>
                </a:cubicBezTo>
                <a:cubicBezTo>
                  <a:pt x="1554" y="538"/>
                  <a:pt x="1554" y="538"/>
                  <a:pt x="1554" y="538"/>
                </a:cubicBezTo>
                <a:cubicBezTo>
                  <a:pt x="1554" y="538"/>
                  <a:pt x="1556" y="537"/>
                  <a:pt x="1555" y="539"/>
                </a:cubicBezTo>
                <a:cubicBezTo>
                  <a:pt x="1558" y="536"/>
                  <a:pt x="1558" y="536"/>
                  <a:pt x="1558" y="536"/>
                </a:cubicBezTo>
                <a:cubicBezTo>
                  <a:pt x="1563" y="536"/>
                  <a:pt x="1563" y="536"/>
                  <a:pt x="1563" y="536"/>
                </a:cubicBezTo>
                <a:cubicBezTo>
                  <a:pt x="1566" y="539"/>
                  <a:pt x="1568" y="534"/>
                  <a:pt x="1569" y="535"/>
                </a:cubicBezTo>
                <a:cubicBezTo>
                  <a:pt x="1569" y="532"/>
                  <a:pt x="1572" y="537"/>
                  <a:pt x="1569" y="532"/>
                </a:cubicBezTo>
                <a:cubicBezTo>
                  <a:pt x="1572" y="532"/>
                  <a:pt x="1572" y="532"/>
                  <a:pt x="1572" y="532"/>
                </a:cubicBezTo>
                <a:cubicBezTo>
                  <a:pt x="1569" y="529"/>
                  <a:pt x="1569" y="529"/>
                  <a:pt x="1569" y="529"/>
                </a:cubicBezTo>
                <a:cubicBezTo>
                  <a:pt x="1575" y="529"/>
                  <a:pt x="1575" y="529"/>
                  <a:pt x="1575" y="529"/>
                </a:cubicBezTo>
                <a:cubicBezTo>
                  <a:pt x="1575" y="526"/>
                  <a:pt x="1575" y="526"/>
                  <a:pt x="1575" y="526"/>
                </a:cubicBezTo>
                <a:cubicBezTo>
                  <a:pt x="1576" y="526"/>
                  <a:pt x="1576" y="527"/>
                  <a:pt x="1577" y="526"/>
                </a:cubicBezTo>
                <a:cubicBezTo>
                  <a:pt x="1577" y="525"/>
                  <a:pt x="1577" y="525"/>
                  <a:pt x="1577" y="525"/>
                </a:cubicBezTo>
                <a:cubicBezTo>
                  <a:pt x="1572" y="525"/>
                  <a:pt x="1572" y="525"/>
                  <a:pt x="1572" y="525"/>
                </a:cubicBezTo>
                <a:cubicBezTo>
                  <a:pt x="1568" y="529"/>
                  <a:pt x="1568" y="529"/>
                  <a:pt x="1568" y="529"/>
                </a:cubicBezTo>
                <a:cubicBezTo>
                  <a:pt x="1568" y="531"/>
                  <a:pt x="1568" y="531"/>
                  <a:pt x="1568" y="531"/>
                </a:cubicBezTo>
                <a:cubicBezTo>
                  <a:pt x="1563" y="532"/>
                  <a:pt x="1563" y="532"/>
                  <a:pt x="1563" y="532"/>
                </a:cubicBezTo>
                <a:cubicBezTo>
                  <a:pt x="1559" y="531"/>
                  <a:pt x="1559" y="531"/>
                  <a:pt x="1559" y="531"/>
                </a:cubicBezTo>
                <a:cubicBezTo>
                  <a:pt x="1556" y="533"/>
                  <a:pt x="1556" y="533"/>
                  <a:pt x="1556" y="533"/>
                </a:cubicBezTo>
                <a:cubicBezTo>
                  <a:pt x="1557" y="533"/>
                  <a:pt x="1559" y="531"/>
                  <a:pt x="1561" y="535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0" y="538"/>
                  <a:pt x="1550" y="538"/>
                  <a:pt x="1550" y="538"/>
                </a:cubicBezTo>
                <a:cubicBezTo>
                  <a:pt x="1548" y="537"/>
                  <a:pt x="1548" y="537"/>
                  <a:pt x="1548" y="537"/>
                </a:cubicBezTo>
                <a:cubicBezTo>
                  <a:pt x="1548" y="540"/>
                  <a:pt x="1548" y="540"/>
                  <a:pt x="1548" y="540"/>
                </a:cubicBezTo>
                <a:cubicBezTo>
                  <a:pt x="1546" y="540"/>
                  <a:pt x="1546" y="540"/>
                  <a:pt x="1546" y="540"/>
                </a:cubicBezTo>
                <a:cubicBezTo>
                  <a:pt x="1546" y="538"/>
                  <a:pt x="1546" y="538"/>
                  <a:pt x="1546" y="538"/>
                </a:cubicBezTo>
                <a:cubicBezTo>
                  <a:pt x="1543" y="538"/>
                  <a:pt x="1543" y="538"/>
                  <a:pt x="1543" y="538"/>
                </a:cubicBezTo>
                <a:cubicBezTo>
                  <a:pt x="1544" y="534"/>
                  <a:pt x="1544" y="534"/>
                  <a:pt x="1544" y="534"/>
                </a:cubicBezTo>
                <a:cubicBezTo>
                  <a:pt x="1545" y="536"/>
                  <a:pt x="1545" y="536"/>
                  <a:pt x="1545" y="536"/>
                </a:cubicBezTo>
                <a:cubicBezTo>
                  <a:pt x="1549" y="536"/>
                  <a:pt x="1549" y="536"/>
                  <a:pt x="1549" y="536"/>
                </a:cubicBezTo>
                <a:cubicBezTo>
                  <a:pt x="1549" y="534"/>
                  <a:pt x="1549" y="534"/>
                  <a:pt x="1549" y="534"/>
                </a:cubicBezTo>
                <a:cubicBezTo>
                  <a:pt x="1545" y="534"/>
                  <a:pt x="1545" y="534"/>
                  <a:pt x="1545" y="534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55" y="528"/>
                  <a:pt x="1555" y="528"/>
                  <a:pt x="1555" y="528"/>
                </a:cubicBezTo>
                <a:cubicBezTo>
                  <a:pt x="1556" y="529"/>
                  <a:pt x="1556" y="529"/>
                  <a:pt x="1556" y="529"/>
                </a:cubicBezTo>
                <a:cubicBezTo>
                  <a:pt x="1561" y="525"/>
                  <a:pt x="1561" y="525"/>
                  <a:pt x="1561" y="525"/>
                </a:cubicBezTo>
                <a:cubicBezTo>
                  <a:pt x="1565" y="525"/>
                  <a:pt x="1565" y="525"/>
                  <a:pt x="1565" y="525"/>
                </a:cubicBezTo>
                <a:cubicBezTo>
                  <a:pt x="1564" y="525"/>
                  <a:pt x="1564" y="525"/>
                  <a:pt x="1564" y="525"/>
                </a:cubicBezTo>
                <a:cubicBezTo>
                  <a:pt x="1567" y="526"/>
                  <a:pt x="1567" y="526"/>
                  <a:pt x="1567" y="526"/>
                </a:cubicBezTo>
                <a:cubicBezTo>
                  <a:pt x="1571" y="525"/>
                  <a:pt x="1571" y="525"/>
                  <a:pt x="1571" y="525"/>
                </a:cubicBezTo>
                <a:cubicBezTo>
                  <a:pt x="1571" y="523"/>
                  <a:pt x="1571" y="523"/>
                  <a:pt x="1571" y="523"/>
                </a:cubicBezTo>
                <a:cubicBezTo>
                  <a:pt x="1573" y="523"/>
                  <a:pt x="1573" y="523"/>
                  <a:pt x="1573" y="523"/>
                </a:cubicBezTo>
                <a:cubicBezTo>
                  <a:pt x="1575" y="522"/>
                  <a:pt x="1575" y="522"/>
                  <a:pt x="1575" y="522"/>
                </a:cubicBezTo>
                <a:cubicBezTo>
                  <a:pt x="1573" y="521"/>
                  <a:pt x="1573" y="521"/>
                  <a:pt x="1573" y="521"/>
                </a:cubicBezTo>
                <a:cubicBezTo>
                  <a:pt x="1576" y="520"/>
                  <a:pt x="1576" y="520"/>
                  <a:pt x="1576" y="520"/>
                </a:cubicBezTo>
                <a:cubicBezTo>
                  <a:pt x="1578" y="516"/>
                  <a:pt x="1578" y="516"/>
                  <a:pt x="1578" y="516"/>
                </a:cubicBezTo>
                <a:cubicBezTo>
                  <a:pt x="1582" y="516"/>
                  <a:pt x="1582" y="516"/>
                  <a:pt x="1582" y="516"/>
                </a:cubicBezTo>
                <a:cubicBezTo>
                  <a:pt x="1584" y="514"/>
                  <a:pt x="1584" y="514"/>
                  <a:pt x="1584" y="514"/>
                </a:cubicBezTo>
                <a:cubicBezTo>
                  <a:pt x="1585" y="516"/>
                  <a:pt x="1585" y="516"/>
                  <a:pt x="1585" y="516"/>
                </a:cubicBezTo>
                <a:cubicBezTo>
                  <a:pt x="1586" y="515"/>
                  <a:pt x="1586" y="515"/>
                  <a:pt x="1586" y="515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18"/>
                  <a:pt x="1579" y="522"/>
                  <a:pt x="1583" y="517"/>
                </a:cubicBezTo>
                <a:cubicBezTo>
                  <a:pt x="1582" y="520"/>
                  <a:pt x="1582" y="520"/>
                  <a:pt x="1582" y="520"/>
                </a:cubicBezTo>
                <a:cubicBezTo>
                  <a:pt x="1577" y="521"/>
                  <a:pt x="1577" y="521"/>
                  <a:pt x="1577" y="521"/>
                </a:cubicBezTo>
                <a:cubicBezTo>
                  <a:pt x="1578" y="525"/>
                  <a:pt x="1578" y="525"/>
                  <a:pt x="1578" y="525"/>
                </a:cubicBezTo>
                <a:cubicBezTo>
                  <a:pt x="1581" y="525"/>
                  <a:pt x="1581" y="525"/>
                  <a:pt x="1581" y="525"/>
                </a:cubicBezTo>
                <a:cubicBezTo>
                  <a:pt x="1581" y="523"/>
                  <a:pt x="1583" y="527"/>
                  <a:pt x="1582" y="523"/>
                </a:cubicBezTo>
                <a:cubicBezTo>
                  <a:pt x="1583" y="525"/>
                  <a:pt x="1583" y="525"/>
                  <a:pt x="1583" y="525"/>
                </a:cubicBezTo>
                <a:cubicBezTo>
                  <a:pt x="1584" y="524"/>
                  <a:pt x="1593" y="529"/>
                  <a:pt x="1590" y="522"/>
                </a:cubicBezTo>
                <a:cubicBezTo>
                  <a:pt x="1593" y="520"/>
                  <a:pt x="1593" y="520"/>
                  <a:pt x="1593" y="520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599" y="515"/>
                  <a:pt x="1599" y="515"/>
                  <a:pt x="1599" y="515"/>
                </a:cubicBezTo>
                <a:cubicBezTo>
                  <a:pt x="1601" y="515"/>
                  <a:pt x="1601" y="515"/>
                  <a:pt x="1601" y="515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600" y="519"/>
                  <a:pt x="1600" y="519"/>
                  <a:pt x="1600" y="519"/>
                </a:cubicBezTo>
                <a:cubicBezTo>
                  <a:pt x="1594" y="522"/>
                  <a:pt x="1594" y="522"/>
                  <a:pt x="1594" y="522"/>
                </a:cubicBezTo>
                <a:cubicBezTo>
                  <a:pt x="1592" y="522"/>
                  <a:pt x="1597" y="520"/>
                  <a:pt x="1591" y="521"/>
                </a:cubicBezTo>
                <a:cubicBezTo>
                  <a:pt x="1588" y="525"/>
                  <a:pt x="1588" y="525"/>
                  <a:pt x="1588" y="525"/>
                </a:cubicBezTo>
                <a:cubicBezTo>
                  <a:pt x="1583" y="527"/>
                  <a:pt x="1619" y="508"/>
                  <a:pt x="1572" y="534"/>
                </a:cubicBezTo>
                <a:cubicBezTo>
                  <a:pt x="1563" y="539"/>
                  <a:pt x="1563" y="539"/>
                  <a:pt x="1563" y="539"/>
                </a:cubicBezTo>
                <a:cubicBezTo>
                  <a:pt x="1562" y="537"/>
                  <a:pt x="1562" y="537"/>
                  <a:pt x="1562" y="537"/>
                </a:cubicBezTo>
                <a:cubicBezTo>
                  <a:pt x="1555" y="545"/>
                  <a:pt x="1555" y="545"/>
                  <a:pt x="1555" y="545"/>
                </a:cubicBezTo>
                <a:cubicBezTo>
                  <a:pt x="1552" y="546"/>
                  <a:pt x="1552" y="546"/>
                  <a:pt x="1552" y="546"/>
                </a:cubicBezTo>
                <a:cubicBezTo>
                  <a:pt x="1552" y="545"/>
                  <a:pt x="1552" y="545"/>
                  <a:pt x="1552" y="545"/>
                </a:cubicBezTo>
                <a:cubicBezTo>
                  <a:pt x="1543" y="549"/>
                  <a:pt x="1543" y="549"/>
                  <a:pt x="1543" y="549"/>
                </a:cubicBezTo>
                <a:cubicBezTo>
                  <a:pt x="1543" y="549"/>
                  <a:pt x="1546" y="550"/>
                  <a:pt x="1542" y="550"/>
                </a:cubicBezTo>
                <a:cubicBezTo>
                  <a:pt x="1544" y="553"/>
                  <a:pt x="1550" y="546"/>
                  <a:pt x="1561" y="547"/>
                </a:cubicBezTo>
                <a:cubicBezTo>
                  <a:pt x="1559" y="547"/>
                  <a:pt x="1559" y="545"/>
                  <a:pt x="1561" y="545"/>
                </a:cubicBezTo>
                <a:cubicBezTo>
                  <a:pt x="1561" y="546"/>
                  <a:pt x="1561" y="546"/>
                  <a:pt x="1561" y="546"/>
                </a:cubicBezTo>
                <a:cubicBezTo>
                  <a:pt x="1557" y="546"/>
                  <a:pt x="1564" y="551"/>
                  <a:pt x="1564" y="543"/>
                </a:cubicBezTo>
                <a:cubicBezTo>
                  <a:pt x="1564" y="544"/>
                  <a:pt x="1564" y="544"/>
                  <a:pt x="1564" y="544"/>
                </a:cubicBezTo>
                <a:cubicBezTo>
                  <a:pt x="1566" y="543"/>
                  <a:pt x="1566" y="543"/>
                  <a:pt x="1566" y="543"/>
                </a:cubicBezTo>
                <a:cubicBezTo>
                  <a:pt x="1572" y="542"/>
                  <a:pt x="1572" y="542"/>
                  <a:pt x="1572" y="542"/>
                </a:cubicBezTo>
                <a:cubicBezTo>
                  <a:pt x="1569" y="544"/>
                  <a:pt x="1569" y="544"/>
                  <a:pt x="1569" y="544"/>
                </a:cubicBezTo>
                <a:cubicBezTo>
                  <a:pt x="1577" y="546"/>
                  <a:pt x="1577" y="546"/>
                  <a:pt x="1577" y="546"/>
                </a:cubicBezTo>
                <a:cubicBezTo>
                  <a:pt x="1578" y="545"/>
                  <a:pt x="1578" y="545"/>
                  <a:pt x="1578" y="545"/>
                </a:cubicBezTo>
                <a:cubicBezTo>
                  <a:pt x="1578" y="547"/>
                  <a:pt x="1578" y="547"/>
                  <a:pt x="1578" y="547"/>
                </a:cubicBezTo>
                <a:cubicBezTo>
                  <a:pt x="1579" y="547"/>
                  <a:pt x="1580" y="549"/>
                  <a:pt x="1581" y="547"/>
                </a:cubicBezTo>
                <a:cubicBezTo>
                  <a:pt x="1581" y="545"/>
                  <a:pt x="1581" y="545"/>
                  <a:pt x="1581" y="545"/>
                </a:cubicBezTo>
                <a:cubicBezTo>
                  <a:pt x="1584" y="543"/>
                  <a:pt x="1584" y="543"/>
                  <a:pt x="1584" y="543"/>
                </a:cubicBezTo>
                <a:cubicBezTo>
                  <a:pt x="1583" y="546"/>
                  <a:pt x="1583" y="546"/>
                  <a:pt x="1583" y="546"/>
                </a:cubicBezTo>
                <a:cubicBezTo>
                  <a:pt x="1588" y="546"/>
                  <a:pt x="1588" y="546"/>
                  <a:pt x="1588" y="546"/>
                </a:cubicBezTo>
                <a:cubicBezTo>
                  <a:pt x="1590" y="543"/>
                  <a:pt x="1590" y="543"/>
                  <a:pt x="1590" y="543"/>
                </a:cubicBezTo>
                <a:cubicBezTo>
                  <a:pt x="1591" y="543"/>
                  <a:pt x="1592" y="543"/>
                  <a:pt x="1593" y="543"/>
                </a:cubicBezTo>
                <a:cubicBezTo>
                  <a:pt x="1589" y="542"/>
                  <a:pt x="1589" y="542"/>
                  <a:pt x="1589" y="542"/>
                </a:cubicBezTo>
                <a:cubicBezTo>
                  <a:pt x="1588" y="542"/>
                  <a:pt x="1588" y="542"/>
                  <a:pt x="1588" y="542"/>
                </a:cubicBezTo>
                <a:cubicBezTo>
                  <a:pt x="1589" y="541"/>
                  <a:pt x="1589" y="541"/>
                  <a:pt x="1589" y="541"/>
                </a:cubicBezTo>
                <a:cubicBezTo>
                  <a:pt x="1587" y="540"/>
                  <a:pt x="1587" y="540"/>
                  <a:pt x="1587" y="540"/>
                </a:cubicBezTo>
                <a:cubicBezTo>
                  <a:pt x="1587" y="536"/>
                  <a:pt x="1587" y="536"/>
                  <a:pt x="1587" y="536"/>
                </a:cubicBezTo>
                <a:cubicBezTo>
                  <a:pt x="1590" y="537"/>
                  <a:pt x="1590" y="537"/>
                  <a:pt x="1590" y="537"/>
                </a:cubicBezTo>
                <a:cubicBezTo>
                  <a:pt x="1590" y="540"/>
                  <a:pt x="1590" y="540"/>
                  <a:pt x="1590" y="540"/>
                </a:cubicBezTo>
                <a:cubicBezTo>
                  <a:pt x="1594" y="539"/>
                  <a:pt x="1594" y="539"/>
                  <a:pt x="1594" y="539"/>
                </a:cubicBezTo>
                <a:cubicBezTo>
                  <a:pt x="1594" y="535"/>
                  <a:pt x="1594" y="535"/>
                  <a:pt x="1594" y="535"/>
                </a:cubicBezTo>
                <a:cubicBezTo>
                  <a:pt x="1597" y="535"/>
                  <a:pt x="1598" y="532"/>
                  <a:pt x="1601" y="535"/>
                </a:cubicBezTo>
                <a:cubicBezTo>
                  <a:pt x="1603" y="535"/>
                  <a:pt x="1604" y="531"/>
                  <a:pt x="1605" y="535"/>
                </a:cubicBezTo>
                <a:cubicBezTo>
                  <a:pt x="1603" y="538"/>
                  <a:pt x="1603" y="538"/>
                  <a:pt x="1603" y="538"/>
                </a:cubicBezTo>
                <a:cubicBezTo>
                  <a:pt x="1605" y="539"/>
                  <a:pt x="1605" y="539"/>
                  <a:pt x="1605" y="539"/>
                </a:cubicBezTo>
                <a:cubicBezTo>
                  <a:pt x="1614" y="535"/>
                  <a:pt x="1614" y="535"/>
                  <a:pt x="1614" y="535"/>
                </a:cubicBezTo>
                <a:cubicBezTo>
                  <a:pt x="1614" y="533"/>
                  <a:pt x="1614" y="533"/>
                  <a:pt x="1614" y="533"/>
                </a:cubicBezTo>
                <a:cubicBezTo>
                  <a:pt x="1623" y="531"/>
                  <a:pt x="1623" y="531"/>
                  <a:pt x="1623" y="531"/>
                </a:cubicBezTo>
                <a:cubicBezTo>
                  <a:pt x="1631" y="527"/>
                  <a:pt x="1631" y="527"/>
                  <a:pt x="1631" y="527"/>
                </a:cubicBezTo>
                <a:cubicBezTo>
                  <a:pt x="1636" y="527"/>
                  <a:pt x="1636" y="527"/>
                  <a:pt x="1636" y="527"/>
                </a:cubicBezTo>
                <a:cubicBezTo>
                  <a:pt x="1636" y="524"/>
                  <a:pt x="1636" y="524"/>
                  <a:pt x="1636" y="524"/>
                </a:cubicBezTo>
                <a:cubicBezTo>
                  <a:pt x="1640" y="524"/>
                  <a:pt x="1640" y="524"/>
                  <a:pt x="1640" y="524"/>
                </a:cubicBezTo>
                <a:cubicBezTo>
                  <a:pt x="1640" y="523"/>
                  <a:pt x="1639" y="523"/>
                  <a:pt x="1640" y="522"/>
                </a:cubicBezTo>
                <a:cubicBezTo>
                  <a:pt x="1641" y="524"/>
                  <a:pt x="1641" y="524"/>
                  <a:pt x="1641" y="524"/>
                </a:cubicBezTo>
                <a:cubicBezTo>
                  <a:pt x="1642" y="522"/>
                  <a:pt x="1644" y="524"/>
                  <a:pt x="1646" y="523"/>
                </a:cubicBezTo>
                <a:cubicBezTo>
                  <a:pt x="1647" y="524"/>
                  <a:pt x="1647" y="524"/>
                  <a:pt x="1647" y="524"/>
                </a:cubicBezTo>
                <a:cubicBezTo>
                  <a:pt x="1643" y="525"/>
                  <a:pt x="1643" y="525"/>
                  <a:pt x="1643" y="525"/>
                </a:cubicBezTo>
                <a:cubicBezTo>
                  <a:pt x="1647" y="522"/>
                  <a:pt x="1640" y="522"/>
                  <a:pt x="1636" y="528"/>
                </a:cubicBezTo>
                <a:cubicBezTo>
                  <a:pt x="1634" y="528"/>
                  <a:pt x="1631" y="528"/>
                  <a:pt x="1631" y="530"/>
                </a:cubicBezTo>
                <a:cubicBezTo>
                  <a:pt x="1631" y="531"/>
                  <a:pt x="1631" y="531"/>
                  <a:pt x="1631" y="531"/>
                </a:cubicBezTo>
                <a:cubicBezTo>
                  <a:pt x="1635" y="532"/>
                  <a:pt x="1635" y="532"/>
                  <a:pt x="1635" y="532"/>
                </a:cubicBezTo>
                <a:cubicBezTo>
                  <a:pt x="1639" y="531"/>
                  <a:pt x="1639" y="531"/>
                  <a:pt x="1639" y="531"/>
                </a:cubicBezTo>
                <a:cubicBezTo>
                  <a:pt x="1640" y="528"/>
                  <a:pt x="1640" y="528"/>
                  <a:pt x="1640" y="528"/>
                </a:cubicBezTo>
                <a:cubicBezTo>
                  <a:pt x="1644" y="528"/>
                  <a:pt x="1644" y="528"/>
                  <a:pt x="1644" y="528"/>
                </a:cubicBezTo>
                <a:cubicBezTo>
                  <a:pt x="1645" y="528"/>
                  <a:pt x="1640" y="528"/>
                  <a:pt x="1646" y="527"/>
                </a:cubicBezTo>
                <a:cubicBezTo>
                  <a:pt x="1640" y="532"/>
                  <a:pt x="1640" y="532"/>
                  <a:pt x="1640" y="532"/>
                </a:cubicBezTo>
                <a:cubicBezTo>
                  <a:pt x="1649" y="529"/>
                  <a:pt x="1649" y="529"/>
                  <a:pt x="1649" y="529"/>
                </a:cubicBezTo>
                <a:cubicBezTo>
                  <a:pt x="1650" y="529"/>
                  <a:pt x="1642" y="531"/>
                  <a:pt x="1653" y="529"/>
                </a:cubicBezTo>
                <a:cubicBezTo>
                  <a:pt x="1654" y="525"/>
                  <a:pt x="1632" y="538"/>
                  <a:pt x="1660" y="522"/>
                </a:cubicBezTo>
                <a:cubicBezTo>
                  <a:pt x="1661" y="522"/>
                  <a:pt x="1661" y="522"/>
                  <a:pt x="1661" y="522"/>
                </a:cubicBezTo>
                <a:cubicBezTo>
                  <a:pt x="1664" y="520"/>
                  <a:pt x="1664" y="520"/>
                  <a:pt x="1664" y="520"/>
                </a:cubicBezTo>
                <a:cubicBezTo>
                  <a:pt x="1660" y="517"/>
                  <a:pt x="1660" y="517"/>
                  <a:pt x="1660" y="517"/>
                </a:cubicBezTo>
                <a:cubicBezTo>
                  <a:pt x="1657" y="516"/>
                  <a:pt x="1659" y="522"/>
                  <a:pt x="1655" y="517"/>
                </a:cubicBezTo>
                <a:cubicBezTo>
                  <a:pt x="1654" y="518"/>
                  <a:pt x="1654" y="518"/>
                  <a:pt x="1654" y="518"/>
                </a:cubicBezTo>
                <a:cubicBezTo>
                  <a:pt x="1653" y="517"/>
                  <a:pt x="1653" y="517"/>
                  <a:pt x="1653" y="517"/>
                </a:cubicBezTo>
                <a:cubicBezTo>
                  <a:pt x="1655" y="515"/>
                  <a:pt x="1655" y="515"/>
                  <a:pt x="1655" y="515"/>
                </a:cubicBezTo>
                <a:cubicBezTo>
                  <a:pt x="1655" y="514"/>
                  <a:pt x="1655" y="514"/>
                  <a:pt x="1655" y="514"/>
                </a:cubicBezTo>
                <a:cubicBezTo>
                  <a:pt x="1657" y="511"/>
                  <a:pt x="1657" y="511"/>
                  <a:pt x="1657" y="511"/>
                </a:cubicBezTo>
                <a:cubicBezTo>
                  <a:pt x="1659" y="512"/>
                  <a:pt x="1659" y="512"/>
                  <a:pt x="1659" y="512"/>
                </a:cubicBezTo>
                <a:cubicBezTo>
                  <a:pt x="1659" y="513"/>
                  <a:pt x="1654" y="509"/>
                  <a:pt x="1658" y="515"/>
                </a:cubicBezTo>
                <a:cubicBezTo>
                  <a:pt x="1660" y="513"/>
                  <a:pt x="1660" y="513"/>
                  <a:pt x="1660" y="513"/>
                </a:cubicBezTo>
                <a:cubicBezTo>
                  <a:pt x="1660" y="515"/>
                  <a:pt x="1660" y="515"/>
                  <a:pt x="1660" y="515"/>
                </a:cubicBezTo>
                <a:cubicBezTo>
                  <a:pt x="1664" y="516"/>
                  <a:pt x="1664" y="516"/>
                  <a:pt x="1664" y="516"/>
                </a:cubicBezTo>
                <a:cubicBezTo>
                  <a:pt x="1667" y="515"/>
                  <a:pt x="1667" y="515"/>
                  <a:pt x="1667" y="515"/>
                </a:cubicBezTo>
                <a:cubicBezTo>
                  <a:pt x="1668" y="517"/>
                  <a:pt x="1668" y="517"/>
                  <a:pt x="1668" y="517"/>
                </a:cubicBezTo>
                <a:cubicBezTo>
                  <a:pt x="1673" y="514"/>
                  <a:pt x="1673" y="514"/>
                  <a:pt x="1673" y="514"/>
                </a:cubicBezTo>
                <a:cubicBezTo>
                  <a:pt x="1672" y="511"/>
                  <a:pt x="1672" y="511"/>
                  <a:pt x="1672" y="511"/>
                </a:cubicBezTo>
                <a:cubicBezTo>
                  <a:pt x="1674" y="509"/>
                  <a:pt x="1674" y="509"/>
                  <a:pt x="1674" y="509"/>
                </a:cubicBezTo>
                <a:cubicBezTo>
                  <a:pt x="1677" y="510"/>
                  <a:pt x="1677" y="510"/>
                  <a:pt x="1677" y="510"/>
                </a:cubicBezTo>
                <a:cubicBezTo>
                  <a:pt x="1679" y="507"/>
                  <a:pt x="1679" y="507"/>
                  <a:pt x="1679" y="507"/>
                </a:cubicBezTo>
                <a:cubicBezTo>
                  <a:pt x="1681" y="507"/>
                  <a:pt x="1681" y="507"/>
                  <a:pt x="1681" y="507"/>
                </a:cubicBezTo>
                <a:cubicBezTo>
                  <a:pt x="1681" y="512"/>
                  <a:pt x="1681" y="512"/>
                  <a:pt x="1681" y="512"/>
                </a:cubicBezTo>
                <a:cubicBezTo>
                  <a:pt x="1678" y="513"/>
                  <a:pt x="1678" y="513"/>
                  <a:pt x="1678" y="513"/>
                </a:cubicBezTo>
                <a:cubicBezTo>
                  <a:pt x="1679" y="514"/>
                  <a:pt x="1679" y="514"/>
                  <a:pt x="1679" y="514"/>
                </a:cubicBezTo>
                <a:cubicBezTo>
                  <a:pt x="1677" y="516"/>
                  <a:pt x="1677" y="516"/>
                  <a:pt x="1677" y="516"/>
                </a:cubicBezTo>
                <a:cubicBezTo>
                  <a:pt x="1678" y="519"/>
                  <a:pt x="1678" y="519"/>
                  <a:pt x="1678" y="519"/>
                </a:cubicBezTo>
                <a:cubicBezTo>
                  <a:pt x="1673" y="519"/>
                  <a:pt x="1673" y="519"/>
                  <a:pt x="1673" y="519"/>
                </a:cubicBezTo>
                <a:cubicBezTo>
                  <a:pt x="1672" y="519"/>
                  <a:pt x="1672" y="520"/>
                  <a:pt x="1675" y="521"/>
                </a:cubicBezTo>
                <a:cubicBezTo>
                  <a:pt x="1668" y="520"/>
                  <a:pt x="1668" y="520"/>
                  <a:pt x="1668" y="520"/>
                </a:cubicBezTo>
                <a:cubicBezTo>
                  <a:pt x="1670" y="522"/>
                  <a:pt x="1670" y="522"/>
                  <a:pt x="1670" y="522"/>
                </a:cubicBezTo>
                <a:cubicBezTo>
                  <a:pt x="1668" y="520"/>
                  <a:pt x="1666" y="527"/>
                  <a:pt x="1665" y="521"/>
                </a:cubicBezTo>
                <a:cubicBezTo>
                  <a:pt x="1657" y="528"/>
                  <a:pt x="1657" y="528"/>
                  <a:pt x="1657" y="528"/>
                </a:cubicBezTo>
                <a:cubicBezTo>
                  <a:pt x="1659" y="529"/>
                  <a:pt x="1659" y="529"/>
                  <a:pt x="1659" y="529"/>
                </a:cubicBezTo>
                <a:cubicBezTo>
                  <a:pt x="1667" y="527"/>
                  <a:pt x="1667" y="527"/>
                  <a:pt x="1667" y="527"/>
                </a:cubicBezTo>
                <a:cubicBezTo>
                  <a:pt x="1672" y="529"/>
                  <a:pt x="1672" y="529"/>
                  <a:pt x="1672" y="529"/>
                </a:cubicBezTo>
                <a:cubicBezTo>
                  <a:pt x="1679" y="527"/>
                  <a:pt x="1679" y="527"/>
                  <a:pt x="1679" y="527"/>
                </a:cubicBezTo>
                <a:cubicBezTo>
                  <a:pt x="1716" y="525"/>
                  <a:pt x="1716" y="525"/>
                  <a:pt x="1716" y="525"/>
                </a:cubicBezTo>
                <a:cubicBezTo>
                  <a:pt x="1721" y="525"/>
                  <a:pt x="1721" y="525"/>
                  <a:pt x="1721" y="525"/>
                </a:cubicBezTo>
                <a:cubicBezTo>
                  <a:pt x="1722" y="526"/>
                  <a:pt x="1722" y="526"/>
                  <a:pt x="1722" y="526"/>
                </a:cubicBezTo>
                <a:cubicBezTo>
                  <a:pt x="1714" y="528"/>
                  <a:pt x="1714" y="528"/>
                  <a:pt x="1714" y="528"/>
                </a:cubicBezTo>
                <a:cubicBezTo>
                  <a:pt x="1752" y="530"/>
                  <a:pt x="1752" y="530"/>
                  <a:pt x="1752" y="530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0" y="529"/>
                  <a:pt x="1770" y="529"/>
                  <a:pt x="1770" y="529"/>
                </a:cubicBezTo>
                <a:cubicBezTo>
                  <a:pt x="1771" y="531"/>
                  <a:pt x="1771" y="531"/>
                  <a:pt x="1771" y="531"/>
                </a:cubicBezTo>
                <a:cubicBezTo>
                  <a:pt x="1756" y="532"/>
                  <a:pt x="1756" y="532"/>
                  <a:pt x="1756" y="532"/>
                </a:cubicBezTo>
                <a:cubicBezTo>
                  <a:pt x="1757" y="536"/>
                  <a:pt x="1757" y="536"/>
                  <a:pt x="1757" y="536"/>
                </a:cubicBezTo>
                <a:cubicBezTo>
                  <a:pt x="1757" y="539"/>
                  <a:pt x="1757" y="539"/>
                  <a:pt x="1757" y="539"/>
                </a:cubicBezTo>
                <a:cubicBezTo>
                  <a:pt x="1756" y="539"/>
                  <a:pt x="1756" y="539"/>
                  <a:pt x="1756" y="539"/>
                </a:cubicBezTo>
                <a:cubicBezTo>
                  <a:pt x="1755" y="540"/>
                  <a:pt x="1755" y="540"/>
                  <a:pt x="1755" y="540"/>
                </a:cubicBezTo>
                <a:cubicBezTo>
                  <a:pt x="1757" y="541"/>
                  <a:pt x="1757" y="541"/>
                  <a:pt x="1757" y="541"/>
                </a:cubicBezTo>
                <a:cubicBezTo>
                  <a:pt x="1753" y="542"/>
                  <a:pt x="1753" y="542"/>
                  <a:pt x="1753" y="542"/>
                </a:cubicBezTo>
                <a:cubicBezTo>
                  <a:pt x="1751" y="540"/>
                  <a:pt x="1751" y="540"/>
                  <a:pt x="1751" y="540"/>
                </a:cubicBezTo>
                <a:cubicBezTo>
                  <a:pt x="1749" y="542"/>
                  <a:pt x="1749" y="542"/>
                  <a:pt x="1749" y="542"/>
                </a:cubicBezTo>
                <a:cubicBezTo>
                  <a:pt x="1744" y="542"/>
                  <a:pt x="1744" y="542"/>
                  <a:pt x="1744" y="542"/>
                </a:cubicBezTo>
                <a:cubicBezTo>
                  <a:pt x="1741" y="544"/>
                  <a:pt x="1741" y="544"/>
                  <a:pt x="1741" y="544"/>
                </a:cubicBezTo>
                <a:cubicBezTo>
                  <a:pt x="1742" y="543"/>
                  <a:pt x="1742" y="543"/>
                  <a:pt x="1742" y="543"/>
                </a:cubicBezTo>
                <a:cubicBezTo>
                  <a:pt x="1735" y="544"/>
                  <a:pt x="1735" y="544"/>
                  <a:pt x="1735" y="544"/>
                </a:cubicBezTo>
                <a:cubicBezTo>
                  <a:pt x="1732" y="546"/>
                  <a:pt x="1754" y="540"/>
                  <a:pt x="1728" y="547"/>
                </a:cubicBezTo>
                <a:cubicBezTo>
                  <a:pt x="1726" y="546"/>
                  <a:pt x="1726" y="546"/>
                  <a:pt x="1726" y="546"/>
                </a:cubicBezTo>
                <a:cubicBezTo>
                  <a:pt x="1725" y="546"/>
                  <a:pt x="1729" y="549"/>
                  <a:pt x="1724" y="547"/>
                </a:cubicBezTo>
                <a:cubicBezTo>
                  <a:pt x="1724" y="549"/>
                  <a:pt x="1724" y="549"/>
                  <a:pt x="1724" y="549"/>
                </a:cubicBezTo>
                <a:cubicBezTo>
                  <a:pt x="1721" y="550"/>
                  <a:pt x="1721" y="550"/>
                  <a:pt x="1721" y="550"/>
                </a:cubicBezTo>
                <a:cubicBezTo>
                  <a:pt x="1710" y="552"/>
                  <a:pt x="1710" y="552"/>
                  <a:pt x="1710" y="552"/>
                </a:cubicBezTo>
                <a:cubicBezTo>
                  <a:pt x="1706" y="554"/>
                  <a:pt x="1706" y="554"/>
                  <a:pt x="1706" y="554"/>
                </a:cubicBezTo>
                <a:cubicBezTo>
                  <a:pt x="1704" y="553"/>
                  <a:pt x="1704" y="553"/>
                  <a:pt x="1704" y="553"/>
                </a:cubicBezTo>
                <a:cubicBezTo>
                  <a:pt x="1700" y="553"/>
                  <a:pt x="1700" y="553"/>
                  <a:pt x="1700" y="553"/>
                </a:cubicBezTo>
                <a:cubicBezTo>
                  <a:pt x="1700" y="551"/>
                  <a:pt x="1697" y="554"/>
                  <a:pt x="1698" y="551"/>
                </a:cubicBezTo>
                <a:cubicBezTo>
                  <a:pt x="1695" y="555"/>
                  <a:pt x="1695" y="555"/>
                  <a:pt x="1695" y="55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7"/>
                  <a:pt x="1691" y="557"/>
                  <a:pt x="1691" y="557"/>
                </a:cubicBezTo>
                <a:cubicBezTo>
                  <a:pt x="1684" y="560"/>
                  <a:pt x="1684" y="560"/>
                  <a:pt x="1684" y="560"/>
                </a:cubicBezTo>
                <a:cubicBezTo>
                  <a:pt x="1683" y="561"/>
                  <a:pt x="1683" y="561"/>
                  <a:pt x="1683" y="561"/>
                </a:cubicBezTo>
                <a:cubicBezTo>
                  <a:pt x="1686" y="563"/>
                  <a:pt x="1686" y="563"/>
                  <a:pt x="1686" y="563"/>
                </a:cubicBezTo>
                <a:cubicBezTo>
                  <a:pt x="1708" y="558"/>
                  <a:pt x="1708" y="558"/>
                  <a:pt x="1708" y="558"/>
                </a:cubicBezTo>
                <a:cubicBezTo>
                  <a:pt x="1716" y="556"/>
                  <a:pt x="1716" y="556"/>
                  <a:pt x="1716" y="556"/>
                </a:cubicBezTo>
                <a:cubicBezTo>
                  <a:pt x="1730" y="557"/>
                  <a:pt x="1730" y="557"/>
                  <a:pt x="1730" y="557"/>
                </a:cubicBezTo>
                <a:cubicBezTo>
                  <a:pt x="1732" y="556"/>
                  <a:pt x="1732" y="556"/>
                  <a:pt x="1732" y="556"/>
                </a:cubicBezTo>
                <a:cubicBezTo>
                  <a:pt x="1736" y="557"/>
                  <a:pt x="1736" y="557"/>
                  <a:pt x="1736" y="557"/>
                </a:cubicBezTo>
                <a:cubicBezTo>
                  <a:pt x="1736" y="560"/>
                  <a:pt x="1736" y="560"/>
                  <a:pt x="1736" y="560"/>
                </a:cubicBezTo>
                <a:cubicBezTo>
                  <a:pt x="1732" y="562"/>
                  <a:pt x="1732" y="562"/>
                  <a:pt x="1732" y="562"/>
                </a:cubicBezTo>
                <a:cubicBezTo>
                  <a:pt x="1725" y="562"/>
                  <a:pt x="1725" y="562"/>
                  <a:pt x="1725" y="562"/>
                </a:cubicBezTo>
                <a:cubicBezTo>
                  <a:pt x="1724" y="561"/>
                  <a:pt x="1724" y="561"/>
                  <a:pt x="1724" y="561"/>
                </a:cubicBezTo>
                <a:cubicBezTo>
                  <a:pt x="1714" y="564"/>
                  <a:pt x="1714" y="564"/>
                  <a:pt x="1714" y="564"/>
                </a:cubicBezTo>
                <a:cubicBezTo>
                  <a:pt x="1708" y="563"/>
                  <a:pt x="1708" y="563"/>
                  <a:pt x="1708" y="563"/>
                </a:cubicBezTo>
                <a:cubicBezTo>
                  <a:pt x="1700" y="564"/>
                  <a:pt x="1700" y="564"/>
                  <a:pt x="1700" y="564"/>
                </a:cubicBezTo>
                <a:cubicBezTo>
                  <a:pt x="1701" y="564"/>
                  <a:pt x="1701" y="564"/>
                  <a:pt x="1701" y="564"/>
                </a:cubicBezTo>
                <a:cubicBezTo>
                  <a:pt x="1698" y="568"/>
                  <a:pt x="1698" y="568"/>
                  <a:pt x="1698" y="568"/>
                </a:cubicBezTo>
                <a:cubicBezTo>
                  <a:pt x="1697" y="566"/>
                  <a:pt x="1697" y="566"/>
                  <a:pt x="1697" y="566"/>
                </a:cubicBezTo>
                <a:cubicBezTo>
                  <a:pt x="1694" y="567"/>
                  <a:pt x="1694" y="567"/>
                  <a:pt x="1694" y="567"/>
                </a:cubicBezTo>
                <a:cubicBezTo>
                  <a:pt x="1695" y="568"/>
                  <a:pt x="1693" y="566"/>
                  <a:pt x="1693" y="569"/>
                </a:cubicBezTo>
                <a:cubicBezTo>
                  <a:pt x="1709" y="567"/>
                  <a:pt x="1709" y="567"/>
                  <a:pt x="1709" y="567"/>
                </a:cubicBezTo>
                <a:cubicBezTo>
                  <a:pt x="1708" y="568"/>
                  <a:pt x="1708" y="568"/>
                  <a:pt x="1708" y="568"/>
                </a:cubicBezTo>
                <a:cubicBezTo>
                  <a:pt x="1709" y="569"/>
                  <a:pt x="1709" y="569"/>
                  <a:pt x="1709" y="569"/>
                </a:cubicBezTo>
                <a:cubicBezTo>
                  <a:pt x="1706" y="568"/>
                  <a:pt x="1706" y="568"/>
                  <a:pt x="1706" y="568"/>
                </a:cubicBezTo>
                <a:cubicBezTo>
                  <a:pt x="1704" y="571"/>
                  <a:pt x="1704" y="571"/>
                  <a:pt x="1704" y="571"/>
                </a:cubicBezTo>
                <a:cubicBezTo>
                  <a:pt x="1707" y="576"/>
                  <a:pt x="1707" y="576"/>
                  <a:pt x="1707" y="576"/>
                </a:cubicBezTo>
                <a:cubicBezTo>
                  <a:pt x="1714" y="575"/>
                  <a:pt x="1714" y="575"/>
                  <a:pt x="1714" y="575"/>
                </a:cubicBezTo>
                <a:cubicBezTo>
                  <a:pt x="1715" y="573"/>
                  <a:pt x="1715" y="573"/>
                  <a:pt x="1715" y="573"/>
                </a:cubicBezTo>
                <a:cubicBezTo>
                  <a:pt x="1720" y="573"/>
                  <a:pt x="1720" y="573"/>
                  <a:pt x="1720" y="573"/>
                </a:cubicBezTo>
                <a:cubicBezTo>
                  <a:pt x="1720" y="572"/>
                  <a:pt x="1720" y="572"/>
                  <a:pt x="1720" y="572"/>
                </a:cubicBezTo>
                <a:cubicBezTo>
                  <a:pt x="1720" y="574"/>
                  <a:pt x="1720" y="574"/>
                  <a:pt x="1720" y="574"/>
                </a:cubicBezTo>
                <a:cubicBezTo>
                  <a:pt x="1724" y="574"/>
                  <a:pt x="1724" y="574"/>
                  <a:pt x="1724" y="574"/>
                </a:cubicBezTo>
                <a:cubicBezTo>
                  <a:pt x="1724" y="575"/>
                  <a:pt x="1724" y="575"/>
                  <a:pt x="1724" y="575"/>
                </a:cubicBezTo>
                <a:cubicBezTo>
                  <a:pt x="1710" y="578"/>
                  <a:pt x="1710" y="578"/>
                  <a:pt x="1710" y="578"/>
                </a:cubicBezTo>
                <a:cubicBezTo>
                  <a:pt x="1710" y="579"/>
                  <a:pt x="1719" y="574"/>
                  <a:pt x="1707" y="580"/>
                </a:cubicBezTo>
                <a:cubicBezTo>
                  <a:pt x="1702" y="580"/>
                  <a:pt x="1702" y="580"/>
                  <a:pt x="1702" y="580"/>
                </a:cubicBezTo>
                <a:cubicBezTo>
                  <a:pt x="1701" y="577"/>
                  <a:pt x="1701" y="577"/>
                  <a:pt x="1701" y="577"/>
                </a:cubicBezTo>
                <a:cubicBezTo>
                  <a:pt x="1693" y="581"/>
                  <a:pt x="1693" y="581"/>
                  <a:pt x="1693" y="581"/>
                </a:cubicBezTo>
                <a:cubicBezTo>
                  <a:pt x="1687" y="581"/>
                  <a:pt x="1687" y="581"/>
                  <a:pt x="1687" y="581"/>
                </a:cubicBezTo>
                <a:cubicBezTo>
                  <a:pt x="1679" y="585"/>
                  <a:pt x="1679" y="585"/>
                  <a:pt x="1679" y="585"/>
                </a:cubicBezTo>
                <a:cubicBezTo>
                  <a:pt x="1678" y="586"/>
                  <a:pt x="1678" y="586"/>
                  <a:pt x="1678" y="586"/>
                </a:cubicBezTo>
                <a:cubicBezTo>
                  <a:pt x="1680" y="584"/>
                  <a:pt x="1680" y="584"/>
                  <a:pt x="1680" y="584"/>
                </a:cubicBezTo>
                <a:cubicBezTo>
                  <a:pt x="1677" y="579"/>
                  <a:pt x="1677" y="579"/>
                  <a:pt x="1677" y="579"/>
                </a:cubicBezTo>
                <a:cubicBezTo>
                  <a:pt x="1682" y="579"/>
                  <a:pt x="1682" y="579"/>
                  <a:pt x="1682" y="579"/>
                </a:cubicBezTo>
                <a:cubicBezTo>
                  <a:pt x="1679" y="577"/>
                  <a:pt x="1679" y="577"/>
                  <a:pt x="1679" y="577"/>
                </a:cubicBezTo>
                <a:cubicBezTo>
                  <a:pt x="1672" y="578"/>
                  <a:pt x="1672" y="578"/>
                  <a:pt x="1672" y="578"/>
                </a:cubicBezTo>
                <a:cubicBezTo>
                  <a:pt x="1669" y="574"/>
                  <a:pt x="1669" y="574"/>
                  <a:pt x="1669" y="574"/>
                </a:cubicBezTo>
                <a:cubicBezTo>
                  <a:pt x="1667" y="579"/>
                  <a:pt x="1667" y="579"/>
                  <a:pt x="1667" y="579"/>
                </a:cubicBezTo>
                <a:cubicBezTo>
                  <a:pt x="1656" y="581"/>
                  <a:pt x="1656" y="581"/>
                  <a:pt x="1656" y="581"/>
                </a:cubicBezTo>
                <a:cubicBezTo>
                  <a:pt x="1655" y="581"/>
                  <a:pt x="1654" y="581"/>
                  <a:pt x="1653" y="582"/>
                </a:cubicBezTo>
                <a:cubicBezTo>
                  <a:pt x="1646" y="583"/>
                  <a:pt x="1646" y="583"/>
                  <a:pt x="1646" y="583"/>
                </a:cubicBezTo>
                <a:cubicBezTo>
                  <a:pt x="1641" y="583"/>
                  <a:pt x="1641" y="583"/>
                  <a:pt x="1641" y="583"/>
                </a:cubicBezTo>
                <a:cubicBezTo>
                  <a:pt x="1641" y="583"/>
                  <a:pt x="1639" y="585"/>
                  <a:pt x="1641" y="581"/>
                </a:cubicBezTo>
                <a:cubicBezTo>
                  <a:pt x="1633" y="585"/>
                  <a:pt x="1633" y="585"/>
                  <a:pt x="1633" y="585"/>
                </a:cubicBezTo>
                <a:cubicBezTo>
                  <a:pt x="1631" y="583"/>
                  <a:pt x="1631" y="583"/>
                  <a:pt x="1631" y="583"/>
                </a:cubicBezTo>
                <a:cubicBezTo>
                  <a:pt x="1628" y="587"/>
                  <a:pt x="1628" y="587"/>
                  <a:pt x="1628" y="587"/>
                </a:cubicBezTo>
                <a:cubicBezTo>
                  <a:pt x="1627" y="586"/>
                  <a:pt x="1627" y="586"/>
                  <a:pt x="1627" y="586"/>
                </a:cubicBezTo>
                <a:cubicBezTo>
                  <a:pt x="1626" y="591"/>
                  <a:pt x="1627" y="583"/>
                  <a:pt x="1622" y="587"/>
                </a:cubicBezTo>
                <a:cubicBezTo>
                  <a:pt x="1625" y="588"/>
                  <a:pt x="1625" y="588"/>
                  <a:pt x="1625" y="588"/>
                </a:cubicBezTo>
                <a:cubicBezTo>
                  <a:pt x="1628" y="590"/>
                  <a:pt x="1628" y="590"/>
                  <a:pt x="1628" y="590"/>
                </a:cubicBezTo>
                <a:cubicBezTo>
                  <a:pt x="1625" y="592"/>
                  <a:pt x="1625" y="592"/>
                  <a:pt x="1625" y="592"/>
                </a:cubicBezTo>
                <a:cubicBezTo>
                  <a:pt x="1631" y="593"/>
                  <a:pt x="1631" y="593"/>
                  <a:pt x="1631" y="593"/>
                </a:cubicBezTo>
                <a:cubicBezTo>
                  <a:pt x="1635" y="593"/>
                  <a:pt x="1635" y="593"/>
                  <a:pt x="1635" y="593"/>
                </a:cubicBezTo>
                <a:cubicBezTo>
                  <a:pt x="1639" y="590"/>
                  <a:pt x="1639" y="590"/>
                  <a:pt x="1639" y="590"/>
                </a:cubicBezTo>
                <a:cubicBezTo>
                  <a:pt x="1652" y="587"/>
                  <a:pt x="1652" y="587"/>
                  <a:pt x="1652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42" y="591"/>
                  <a:pt x="1642" y="591"/>
                  <a:pt x="1642" y="591"/>
                </a:cubicBezTo>
                <a:cubicBezTo>
                  <a:pt x="1641" y="592"/>
                  <a:pt x="1645" y="590"/>
                  <a:pt x="1641" y="593"/>
                </a:cubicBezTo>
                <a:cubicBezTo>
                  <a:pt x="1642" y="594"/>
                  <a:pt x="1642" y="594"/>
                  <a:pt x="1642" y="594"/>
                </a:cubicBezTo>
                <a:cubicBezTo>
                  <a:pt x="1641" y="594"/>
                  <a:pt x="1641" y="594"/>
                  <a:pt x="1641" y="594"/>
                </a:cubicBezTo>
                <a:cubicBezTo>
                  <a:pt x="1641" y="596"/>
                  <a:pt x="1641" y="596"/>
                  <a:pt x="1641" y="596"/>
                </a:cubicBezTo>
                <a:cubicBezTo>
                  <a:pt x="1642" y="597"/>
                  <a:pt x="1642" y="597"/>
                  <a:pt x="1642" y="597"/>
                </a:cubicBezTo>
                <a:cubicBezTo>
                  <a:pt x="1643" y="596"/>
                  <a:pt x="1643" y="596"/>
                  <a:pt x="1643" y="596"/>
                </a:cubicBezTo>
                <a:cubicBezTo>
                  <a:pt x="1644" y="597"/>
                  <a:pt x="1644" y="597"/>
                  <a:pt x="1644" y="597"/>
                </a:cubicBezTo>
                <a:cubicBezTo>
                  <a:pt x="1650" y="595"/>
                  <a:pt x="1647" y="600"/>
                  <a:pt x="1665" y="597"/>
                </a:cubicBezTo>
                <a:cubicBezTo>
                  <a:pt x="1667" y="598"/>
                  <a:pt x="1667" y="598"/>
                  <a:pt x="1667" y="598"/>
                </a:cubicBezTo>
                <a:cubicBezTo>
                  <a:pt x="1662" y="600"/>
                  <a:pt x="1662" y="600"/>
                  <a:pt x="1662" y="600"/>
                </a:cubicBezTo>
                <a:cubicBezTo>
                  <a:pt x="1660" y="601"/>
                  <a:pt x="1660" y="601"/>
                  <a:pt x="1660" y="601"/>
                </a:cubicBezTo>
                <a:cubicBezTo>
                  <a:pt x="1662" y="603"/>
                  <a:pt x="1662" y="603"/>
                  <a:pt x="1662" y="603"/>
                </a:cubicBezTo>
                <a:cubicBezTo>
                  <a:pt x="1673" y="599"/>
                  <a:pt x="1673" y="599"/>
                  <a:pt x="1673" y="599"/>
                </a:cubicBezTo>
                <a:cubicBezTo>
                  <a:pt x="1679" y="599"/>
                  <a:pt x="1679" y="599"/>
                  <a:pt x="1679" y="599"/>
                </a:cubicBezTo>
                <a:cubicBezTo>
                  <a:pt x="1683" y="595"/>
                  <a:pt x="1685" y="599"/>
                  <a:pt x="1693" y="596"/>
                </a:cubicBezTo>
                <a:cubicBezTo>
                  <a:pt x="1705" y="594"/>
                  <a:pt x="1705" y="594"/>
                  <a:pt x="1705" y="594"/>
                </a:cubicBezTo>
                <a:cubicBezTo>
                  <a:pt x="1724" y="590"/>
                  <a:pt x="1724" y="590"/>
                  <a:pt x="1724" y="590"/>
                </a:cubicBezTo>
                <a:cubicBezTo>
                  <a:pt x="1733" y="593"/>
                  <a:pt x="1733" y="593"/>
                  <a:pt x="1733" y="593"/>
                </a:cubicBezTo>
                <a:cubicBezTo>
                  <a:pt x="1738" y="596"/>
                  <a:pt x="1738" y="596"/>
                  <a:pt x="1738" y="596"/>
                </a:cubicBezTo>
                <a:cubicBezTo>
                  <a:pt x="1740" y="596"/>
                  <a:pt x="1740" y="596"/>
                  <a:pt x="1740" y="596"/>
                </a:cubicBezTo>
                <a:cubicBezTo>
                  <a:pt x="1740" y="594"/>
                  <a:pt x="1740" y="594"/>
                  <a:pt x="1740" y="594"/>
                </a:cubicBezTo>
                <a:cubicBezTo>
                  <a:pt x="1740" y="596"/>
                  <a:pt x="1734" y="591"/>
                  <a:pt x="1742" y="596"/>
                </a:cubicBezTo>
                <a:cubicBezTo>
                  <a:pt x="1743" y="593"/>
                  <a:pt x="1743" y="593"/>
                  <a:pt x="1743" y="593"/>
                </a:cubicBezTo>
                <a:cubicBezTo>
                  <a:pt x="1747" y="592"/>
                  <a:pt x="1747" y="592"/>
                  <a:pt x="1747" y="592"/>
                </a:cubicBezTo>
                <a:cubicBezTo>
                  <a:pt x="1750" y="593"/>
                  <a:pt x="1750" y="593"/>
                  <a:pt x="1750" y="593"/>
                </a:cubicBezTo>
                <a:cubicBezTo>
                  <a:pt x="1755" y="591"/>
                  <a:pt x="1755" y="591"/>
                  <a:pt x="1755" y="591"/>
                </a:cubicBezTo>
                <a:cubicBezTo>
                  <a:pt x="1757" y="592"/>
                  <a:pt x="1757" y="592"/>
                  <a:pt x="1757" y="592"/>
                </a:cubicBezTo>
                <a:cubicBezTo>
                  <a:pt x="1772" y="589"/>
                  <a:pt x="1772" y="589"/>
                  <a:pt x="1772" y="589"/>
                </a:cubicBezTo>
                <a:cubicBezTo>
                  <a:pt x="1775" y="590"/>
                  <a:pt x="1775" y="590"/>
                  <a:pt x="1775" y="590"/>
                </a:cubicBezTo>
                <a:cubicBezTo>
                  <a:pt x="1773" y="592"/>
                  <a:pt x="1773" y="592"/>
                  <a:pt x="1773" y="592"/>
                </a:cubicBezTo>
                <a:cubicBezTo>
                  <a:pt x="1778" y="593"/>
                  <a:pt x="1778" y="593"/>
                  <a:pt x="1778" y="593"/>
                </a:cubicBezTo>
                <a:cubicBezTo>
                  <a:pt x="1775" y="596"/>
                  <a:pt x="1775" y="596"/>
                  <a:pt x="1775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1" y="596"/>
                  <a:pt x="1761" y="596"/>
                  <a:pt x="1761" y="596"/>
                </a:cubicBezTo>
                <a:cubicBezTo>
                  <a:pt x="1762" y="599"/>
                  <a:pt x="1762" y="599"/>
                  <a:pt x="1762" y="599"/>
                </a:cubicBezTo>
                <a:cubicBezTo>
                  <a:pt x="1756" y="599"/>
                  <a:pt x="1756" y="599"/>
                  <a:pt x="1756" y="599"/>
                </a:cubicBezTo>
                <a:cubicBezTo>
                  <a:pt x="1748" y="603"/>
                  <a:pt x="1748" y="603"/>
                  <a:pt x="1748" y="603"/>
                </a:cubicBezTo>
                <a:cubicBezTo>
                  <a:pt x="1736" y="608"/>
                  <a:pt x="1736" y="608"/>
                  <a:pt x="1736" y="608"/>
                </a:cubicBezTo>
                <a:cubicBezTo>
                  <a:pt x="1734" y="607"/>
                  <a:pt x="1734" y="607"/>
                  <a:pt x="1734" y="607"/>
                </a:cubicBezTo>
                <a:cubicBezTo>
                  <a:pt x="1733" y="607"/>
                  <a:pt x="1733" y="607"/>
                  <a:pt x="1733" y="607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29" y="608"/>
                  <a:pt x="1729" y="608"/>
                  <a:pt x="1729" y="608"/>
                </a:cubicBezTo>
                <a:cubicBezTo>
                  <a:pt x="1727" y="609"/>
                  <a:pt x="1727" y="609"/>
                  <a:pt x="1727" y="609"/>
                </a:cubicBezTo>
                <a:cubicBezTo>
                  <a:pt x="1729" y="610"/>
                  <a:pt x="1729" y="610"/>
                  <a:pt x="1729" y="610"/>
                </a:cubicBezTo>
                <a:cubicBezTo>
                  <a:pt x="1720" y="612"/>
                  <a:pt x="1720" y="612"/>
                  <a:pt x="1720" y="612"/>
                </a:cubicBezTo>
                <a:cubicBezTo>
                  <a:pt x="1715" y="616"/>
                  <a:pt x="1715" y="616"/>
                  <a:pt x="1715" y="616"/>
                </a:cubicBezTo>
                <a:cubicBezTo>
                  <a:pt x="1702" y="620"/>
                  <a:pt x="1702" y="620"/>
                  <a:pt x="1702" y="620"/>
                </a:cubicBezTo>
                <a:cubicBezTo>
                  <a:pt x="1701" y="619"/>
                  <a:pt x="1701" y="619"/>
                  <a:pt x="1701" y="619"/>
                </a:cubicBezTo>
                <a:cubicBezTo>
                  <a:pt x="1700" y="621"/>
                  <a:pt x="1700" y="621"/>
                  <a:pt x="1700" y="621"/>
                </a:cubicBezTo>
                <a:cubicBezTo>
                  <a:pt x="1703" y="620"/>
                  <a:pt x="1699" y="621"/>
                  <a:pt x="1699" y="618"/>
                </a:cubicBezTo>
                <a:cubicBezTo>
                  <a:pt x="1694" y="621"/>
                  <a:pt x="1694" y="621"/>
                  <a:pt x="1694" y="621"/>
                </a:cubicBezTo>
                <a:cubicBezTo>
                  <a:pt x="1693" y="620"/>
                  <a:pt x="1693" y="620"/>
                  <a:pt x="1693" y="620"/>
                </a:cubicBezTo>
                <a:cubicBezTo>
                  <a:pt x="1692" y="622"/>
                  <a:pt x="1692" y="622"/>
                  <a:pt x="1692" y="622"/>
                </a:cubicBezTo>
                <a:cubicBezTo>
                  <a:pt x="1693" y="626"/>
                  <a:pt x="1693" y="626"/>
                  <a:pt x="1693" y="626"/>
                </a:cubicBezTo>
                <a:cubicBezTo>
                  <a:pt x="1689" y="629"/>
                  <a:pt x="1708" y="630"/>
                  <a:pt x="1687" y="627"/>
                </a:cubicBezTo>
                <a:cubicBezTo>
                  <a:pt x="1691" y="629"/>
                  <a:pt x="1691" y="629"/>
                  <a:pt x="1691" y="629"/>
                </a:cubicBezTo>
                <a:cubicBezTo>
                  <a:pt x="1696" y="629"/>
                  <a:pt x="1696" y="629"/>
                  <a:pt x="1696" y="629"/>
                </a:cubicBezTo>
                <a:cubicBezTo>
                  <a:pt x="1697" y="628"/>
                  <a:pt x="1697" y="628"/>
                  <a:pt x="1697" y="628"/>
                </a:cubicBezTo>
                <a:cubicBezTo>
                  <a:pt x="1700" y="628"/>
                  <a:pt x="1698" y="625"/>
                  <a:pt x="1704" y="624"/>
                </a:cubicBezTo>
                <a:cubicBezTo>
                  <a:pt x="1706" y="625"/>
                  <a:pt x="1706" y="625"/>
                  <a:pt x="1706" y="625"/>
                </a:cubicBezTo>
                <a:cubicBezTo>
                  <a:pt x="1707" y="624"/>
                  <a:pt x="1707" y="624"/>
                  <a:pt x="1707" y="624"/>
                </a:cubicBezTo>
                <a:cubicBezTo>
                  <a:pt x="1712" y="625"/>
                  <a:pt x="1712" y="625"/>
                  <a:pt x="1712" y="625"/>
                </a:cubicBezTo>
                <a:cubicBezTo>
                  <a:pt x="1716" y="623"/>
                  <a:pt x="1716" y="623"/>
                  <a:pt x="1716" y="623"/>
                </a:cubicBezTo>
                <a:cubicBezTo>
                  <a:pt x="1719" y="624"/>
                  <a:pt x="1719" y="624"/>
                  <a:pt x="1719" y="624"/>
                </a:cubicBezTo>
                <a:cubicBezTo>
                  <a:pt x="1719" y="626"/>
                  <a:pt x="1719" y="626"/>
                  <a:pt x="1719" y="626"/>
                </a:cubicBezTo>
                <a:cubicBezTo>
                  <a:pt x="1717" y="629"/>
                  <a:pt x="1717" y="629"/>
                  <a:pt x="1717" y="629"/>
                </a:cubicBezTo>
                <a:cubicBezTo>
                  <a:pt x="1709" y="629"/>
                  <a:pt x="1709" y="629"/>
                  <a:pt x="1709" y="629"/>
                </a:cubicBezTo>
                <a:cubicBezTo>
                  <a:pt x="1705" y="632"/>
                  <a:pt x="1705" y="632"/>
                  <a:pt x="1705" y="632"/>
                </a:cubicBezTo>
                <a:cubicBezTo>
                  <a:pt x="1701" y="634"/>
                  <a:pt x="1701" y="634"/>
                  <a:pt x="1701" y="634"/>
                </a:cubicBezTo>
                <a:cubicBezTo>
                  <a:pt x="1700" y="633"/>
                  <a:pt x="1700" y="633"/>
                  <a:pt x="1700" y="633"/>
                </a:cubicBezTo>
                <a:cubicBezTo>
                  <a:pt x="1695" y="632"/>
                  <a:pt x="1695" y="632"/>
                  <a:pt x="1695" y="632"/>
                </a:cubicBezTo>
                <a:cubicBezTo>
                  <a:pt x="1693" y="632"/>
                  <a:pt x="1693" y="632"/>
                  <a:pt x="1693" y="632"/>
                </a:cubicBezTo>
                <a:cubicBezTo>
                  <a:pt x="1692" y="633"/>
                  <a:pt x="1692" y="633"/>
                  <a:pt x="1692" y="633"/>
                </a:cubicBezTo>
                <a:cubicBezTo>
                  <a:pt x="1696" y="636"/>
                  <a:pt x="1696" y="636"/>
                  <a:pt x="1696" y="636"/>
                </a:cubicBezTo>
                <a:cubicBezTo>
                  <a:pt x="1693" y="638"/>
                  <a:pt x="1693" y="638"/>
                  <a:pt x="1693" y="638"/>
                </a:cubicBezTo>
                <a:cubicBezTo>
                  <a:pt x="1687" y="638"/>
                  <a:pt x="1687" y="638"/>
                  <a:pt x="1687" y="638"/>
                </a:cubicBezTo>
                <a:cubicBezTo>
                  <a:pt x="1683" y="640"/>
                  <a:pt x="1683" y="640"/>
                  <a:pt x="1683" y="640"/>
                </a:cubicBezTo>
                <a:cubicBezTo>
                  <a:pt x="1680" y="640"/>
                  <a:pt x="1688" y="635"/>
                  <a:pt x="1678" y="642"/>
                </a:cubicBezTo>
                <a:cubicBezTo>
                  <a:pt x="1678" y="643"/>
                  <a:pt x="1678" y="643"/>
                  <a:pt x="1678" y="643"/>
                </a:cubicBezTo>
                <a:cubicBezTo>
                  <a:pt x="1684" y="642"/>
                  <a:pt x="1684" y="642"/>
                  <a:pt x="1684" y="642"/>
                </a:cubicBezTo>
                <a:cubicBezTo>
                  <a:pt x="1679" y="645"/>
                  <a:pt x="1679" y="645"/>
                  <a:pt x="1679" y="645"/>
                </a:cubicBezTo>
                <a:cubicBezTo>
                  <a:pt x="1681" y="646"/>
                  <a:pt x="1681" y="646"/>
                  <a:pt x="1681" y="646"/>
                </a:cubicBezTo>
                <a:cubicBezTo>
                  <a:pt x="1686" y="645"/>
                  <a:pt x="1686" y="645"/>
                  <a:pt x="1686" y="645"/>
                </a:cubicBezTo>
                <a:cubicBezTo>
                  <a:pt x="1686" y="647"/>
                  <a:pt x="1679" y="644"/>
                  <a:pt x="1687" y="648"/>
                </a:cubicBezTo>
                <a:cubicBezTo>
                  <a:pt x="1683" y="648"/>
                  <a:pt x="1683" y="648"/>
                  <a:pt x="1683" y="648"/>
                </a:cubicBezTo>
                <a:cubicBezTo>
                  <a:pt x="1683" y="649"/>
                  <a:pt x="1683" y="649"/>
                  <a:pt x="1683" y="649"/>
                </a:cubicBezTo>
                <a:cubicBezTo>
                  <a:pt x="1684" y="650"/>
                  <a:pt x="1684" y="650"/>
                  <a:pt x="1684" y="650"/>
                </a:cubicBezTo>
                <a:cubicBezTo>
                  <a:pt x="1681" y="649"/>
                  <a:pt x="1681" y="649"/>
                  <a:pt x="1681" y="649"/>
                </a:cubicBezTo>
                <a:cubicBezTo>
                  <a:pt x="1680" y="650"/>
                  <a:pt x="1680" y="650"/>
                  <a:pt x="1680" y="650"/>
                </a:cubicBezTo>
                <a:cubicBezTo>
                  <a:pt x="1677" y="646"/>
                  <a:pt x="1677" y="646"/>
                  <a:pt x="1677" y="646"/>
                </a:cubicBezTo>
                <a:cubicBezTo>
                  <a:pt x="1673" y="645"/>
                  <a:pt x="1673" y="645"/>
                  <a:pt x="1673" y="645"/>
                </a:cubicBezTo>
                <a:cubicBezTo>
                  <a:pt x="1676" y="644"/>
                  <a:pt x="1676" y="644"/>
                  <a:pt x="1676" y="644"/>
                </a:cubicBezTo>
                <a:cubicBezTo>
                  <a:pt x="1675" y="643"/>
                  <a:pt x="1673" y="650"/>
                  <a:pt x="1677" y="642"/>
                </a:cubicBezTo>
                <a:cubicBezTo>
                  <a:pt x="1670" y="642"/>
                  <a:pt x="1670" y="642"/>
                  <a:pt x="1670" y="642"/>
                </a:cubicBezTo>
                <a:cubicBezTo>
                  <a:pt x="1669" y="643"/>
                  <a:pt x="1669" y="643"/>
                  <a:pt x="1669" y="643"/>
                </a:cubicBezTo>
                <a:cubicBezTo>
                  <a:pt x="1660" y="644"/>
                  <a:pt x="1660" y="644"/>
                  <a:pt x="1660" y="644"/>
                </a:cubicBezTo>
                <a:cubicBezTo>
                  <a:pt x="1657" y="647"/>
                  <a:pt x="1657" y="647"/>
                  <a:pt x="1657" y="647"/>
                </a:cubicBezTo>
                <a:cubicBezTo>
                  <a:pt x="1657" y="648"/>
                  <a:pt x="1657" y="648"/>
                  <a:pt x="1657" y="648"/>
                </a:cubicBezTo>
                <a:cubicBezTo>
                  <a:pt x="1656" y="647"/>
                  <a:pt x="1656" y="647"/>
                  <a:pt x="1656" y="647"/>
                </a:cubicBezTo>
                <a:cubicBezTo>
                  <a:pt x="1653" y="650"/>
                  <a:pt x="1653" y="650"/>
                  <a:pt x="1653" y="650"/>
                </a:cubicBezTo>
                <a:cubicBezTo>
                  <a:pt x="1648" y="657"/>
                  <a:pt x="1652" y="647"/>
                  <a:pt x="1640" y="652"/>
                </a:cubicBezTo>
                <a:cubicBezTo>
                  <a:pt x="1641" y="651"/>
                  <a:pt x="1641" y="651"/>
                  <a:pt x="1641" y="651"/>
                </a:cubicBezTo>
                <a:cubicBezTo>
                  <a:pt x="1640" y="650"/>
                  <a:pt x="1640" y="650"/>
                  <a:pt x="1640" y="650"/>
                </a:cubicBezTo>
                <a:cubicBezTo>
                  <a:pt x="1628" y="654"/>
                  <a:pt x="1628" y="654"/>
                  <a:pt x="1628" y="654"/>
                </a:cubicBezTo>
                <a:cubicBezTo>
                  <a:pt x="1627" y="654"/>
                  <a:pt x="1635" y="650"/>
                  <a:pt x="1625" y="655"/>
                </a:cubicBezTo>
                <a:cubicBezTo>
                  <a:pt x="1625" y="657"/>
                  <a:pt x="1625" y="657"/>
                  <a:pt x="1625" y="657"/>
                </a:cubicBezTo>
                <a:cubicBezTo>
                  <a:pt x="1627" y="658"/>
                  <a:pt x="1627" y="658"/>
                  <a:pt x="1627" y="658"/>
                </a:cubicBezTo>
                <a:cubicBezTo>
                  <a:pt x="1629" y="657"/>
                  <a:pt x="1629" y="657"/>
                  <a:pt x="1629" y="657"/>
                </a:cubicBezTo>
                <a:cubicBezTo>
                  <a:pt x="1649" y="658"/>
                  <a:pt x="1649" y="658"/>
                  <a:pt x="1649" y="658"/>
                </a:cubicBezTo>
                <a:cubicBezTo>
                  <a:pt x="1650" y="658"/>
                  <a:pt x="1650" y="658"/>
                  <a:pt x="1650" y="658"/>
                </a:cubicBezTo>
                <a:cubicBezTo>
                  <a:pt x="1651" y="657"/>
                  <a:pt x="1651" y="657"/>
                  <a:pt x="1651" y="657"/>
                </a:cubicBezTo>
                <a:cubicBezTo>
                  <a:pt x="1650" y="655"/>
                  <a:pt x="1650" y="655"/>
                  <a:pt x="1650" y="655"/>
                </a:cubicBezTo>
                <a:cubicBezTo>
                  <a:pt x="1651" y="655"/>
                  <a:pt x="1654" y="657"/>
                  <a:pt x="1653" y="654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58" y="651"/>
                  <a:pt x="1658" y="651"/>
                  <a:pt x="1658" y="651"/>
                </a:cubicBezTo>
                <a:cubicBezTo>
                  <a:pt x="1656" y="653"/>
                  <a:pt x="1656" y="653"/>
                  <a:pt x="1656" y="653"/>
                </a:cubicBezTo>
                <a:cubicBezTo>
                  <a:pt x="1661" y="658"/>
                  <a:pt x="1661" y="658"/>
                  <a:pt x="1661" y="658"/>
                </a:cubicBezTo>
                <a:cubicBezTo>
                  <a:pt x="1663" y="657"/>
                  <a:pt x="1663" y="657"/>
                  <a:pt x="1663" y="657"/>
                </a:cubicBezTo>
                <a:cubicBezTo>
                  <a:pt x="1665" y="658"/>
                  <a:pt x="1665" y="658"/>
                  <a:pt x="1665" y="658"/>
                </a:cubicBezTo>
                <a:cubicBezTo>
                  <a:pt x="1665" y="657"/>
                  <a:pt x="1665" y="657"/>
                  <a:pt x="1665" y="657"/>
                </a:cubicBezTo>
                <a:cubicBezTo>
                  <a:pt x="1671" y="657"/>
                  <a:pt x="1671" y="657"/>
                  <a:pt x="1671" y="657"/>
                </a:cubicBezTo>
                <a:cubicBezTo>
                  <a:pt x="1670" y="658"/>
                  <a:pt x="1670" y="658"/>
                  <a:pt x="1670" y="658"/>
                </a:cubicBezTo>
                <a:cubicBezTo>
                  <a:pt x="1675" y="657"/>
                  <a:pt x="1675" y="657"/>
                  <a:pt x="1675" y="657"/>
                </a:cubicBezTo>
                <a:cubicBezTo>
                  <a:pt x="1673" y="655"/>
                  <a:pt x="1673" y="655"/>
                  <a:pt x="1673" y="655"/>
                </a:cubicBezTo>
                <a:cubicBezTo>
                  <a:pt x="1676" y="657"/>
                  <a:pt x="1676" y="657"/>
                  <a:pt x="1676" y="657"/>
                </a:cubicBezTo>
                <a:cubicBezTo>
                  <a:pt x="1677" y="657"/>
                  <a:pt x="1677" y="657"/>
                  <a:pt x="1677" y="657"/>
                </a:cubicBezTo>
                <a:cubicBezTo>
                  <a:pt x="1678" y="657"/>
                  <a:pt x="1678" y="657"/>
                  <a:pt x="1678" y="657"/>
                </a:cubicBezTo>
                <a:cubicBezTo>
                  <a:pt x="1679" y="656"/>
                  <a:pt x="1679" y="656"/>
                  <a:pt x="1679" y="656"/>
                </a:cubicBezTo>
                <a:cubicBezTo>
                  <a:pt x="1683" y="659"/>
                  <a:pt x="1683" y="659"/>
                  <a:pt x="1683" y="659"/>
                </a:cubicBezTo>
                <a:cubicBezTo>
                  <a:pt x="1685" y="658"/>
                  <a:pt x="1685" y="658"/>
                  <a:pt x="1685" y="658"/>
                </a:cubicBezTo>
                <a:cubicBezTo>
                  <a:pt x="1686" y="657"/>
                  <a:pt x="1686" y="657"/>
                  <a:pt x="1686" y="657"/>
                </a:cubicBezTo>
                <a:cubicBezTo>
                  <a:pt x="1687" y="658"/>
                  <a:pt x="1687" y="658"/>
                  <a:pt x="1687" y="658"/>
                </a:cubicBezTo>
                <a:cubicBezTo>
                  <a:pt x="1690" y="655"/>
                  <a:pt x="1690" y="655"/>
                  <a:pt x="1690" y="655"/>
                </a:cubicBezTo>
                <a:cubicBezTo>
                  <a:pt x="1689" y="653"/>
                  <a:pt x="1689" y="653"/>
                  <a:pt x="1689" y="653"/>
                </a:cubicBezTo>
                <a:cubicBezTo>
                  <a:pt x="1693" y="654"/>
                  <a:pt x="1693" y="654"/>
                  <a:pt x="1693" y="654"/>
                </a:cubicBezTo>
                <a:cubicBezTo>
                  <a:pt x="1694" y="653"/>
                  <a:pt x="1694" y="653"/>
                  <a:pt x="1694" y="653"/>
                </a:cubicBezTo>
                <a:cubicBezTo>
                  <a:pt x="1700" y="654"/>
                  <a:pt x="1681" y="660"/>
                  <a:pt x="1700" y="653"/>
                </a:cubicBezTo>
                <a:cubicBezTo>
                  <a:pt x="1704" y="652"/>
                  <a:pt x="1704" y="652"/>
                  <a:pt x="1704" y="652"/>
                </a:cubicBezTo>
                <a:cubicBezTo>
                  <a:pt x="1729" y="648"/>
                  <a:pt x="1729" y="648"/>
                  <a:pt x="1729" y="648"/>
                </a:cubicBezTo>
                <a:cubicBezTo>
                  <a:pt x="1743" y="645"/>
                  <a:pt x="1743" y="645"/>
                  <a:pt x="1743" y="645"/>
                </a:cubicBezTo>
                <a:cubicBezTo>
                  <a:pt x="1767" y="644"/>
                  <a:pt x="1767" y="644"/>
                  <a:pt x="1767" y="644"/>
                </a:cubicBezTo>
                <a:cubicBezTo>
                  <a:pt x="1769" y="644"/>
                  <a:pt x="1769" y="644"/>
                  <a:pt x="1769" y="644"/>
                </a:cubicBezTo>
                <a:cubicBezTo>
                  <a:pt x="1764" y="647"/>
                  <a:pt x="1764" y="647"/>
                  <a:pt x="1764" y="647"/>
                </a:cubicBezTo>
                <a:cubicBezTo>
                  <a:pt x="1751" y="650"/>
                  <a:pt x="1751" y="650"/>
                  <a:pt x="1751" y="650"/>
                </a:cubicBezTo>
                <a:cubicBezTo>
                  <a:pt x="1745" y="653"/>
                  <a:pt x="1745" y="653"/>
                  <a:pt x="1745" y="653"/>
                </a:cubicBezTo>
                <a:cubicBezTo>
                  <a:pt x="1737" y="655"/>
                  <a:pt x="1737" y="655"/>
                  <a:pt x="1737" y="655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43" y="658"/>
                  <a:pt x="1743" y="658"/>
                  <a:pt x="1743" y="658"/>
                </a:cubicBezTo>
                <a:cubicBezTo>
                  <a:pt x="1743" y="659"/>
                  <a:pt x="1743" y="659"/>
                  <a:pt x="1743" y="659"/>
                </a:cubicBezTo>
                <a:cubicBezTo>
                  <a:pt x="1736" y="664"/>
                  <a:pt x="1736" y="664"/>
                  <a:pt x="1736" y="664"/>
                </a:cubicBezTo>
                <a:cubicBezTo>
                  <a:pt x="1720" y="667"/>
                  <a:pt x="1720" y="667"/>
                  <a:pt x="1720" y="667"/>
                </a:cubicBezTo>
                <a:cubicBezTo>
                  <a:pt x="1712" y="670"/>
                  <a:pt x="1712" y="670"/>
                  <a:pt x="1712" y="670"/>
                </a:cubicBezTo>
                <a:cubicBezTo>
                  <a:pt x="1714" y="671"/>
                  <a:pt x="1714" y="671"/>
                  <a:pt x="1714" y="671"/>
                </a:cubicBezTo>
                <a:cubicBezTo>
                  <a:pt x="1714" y="671"/>
                  <a:pt x="1711" y="669"/>
                  <a:pt x="1713" y="673"/>
                </a:cubicBezTo>
                <a:cubicBezTo>
                  <a:pt x="1707" y="668"/>
                  <a:pt x="1707" y="668"/>
                  <a:pt x="1707" y="668"/>
                </a:cubicBezTo>
                <a:cubicBezTo>
                  <a:pt x="1706" y="670"/>
                  <a:pt x="1713" y="665"/>
                  <a:pt x="1704" y="670"/>
                </a:cubicBezTo>
                <a:cubicBezTo>
                  <a:pt x="1706" y="673"/>
                  <a:pt x="1706" y="673"/>
                  <a:pt x="1706" y="673"/>
                </a:cubicBezTo>
                <a:cubicBezTo>
                  <a:pt x="1702" y="674"/>
                  <a:pt x="1702" y="674"/>
                  <a:pt x="1702" y="674"/>
                </a:cubicBezTo>
                <a:cubicBezTo>
                  <a:pt x="1702" y="677"/>
                  <a:pt x="1702" y="677"/>
                  <a:pt x="1702" y="677"/>
                </a:cubicBezTo>
                <a:cubicBezTo>
                  <a:pt x="1698" y="677"/>
                  <a:pt x="1698" y="677"/>
                  <a:pt x="1698" y="677"/>
                </a:cubicBezTo>
                <a:cubicBezTo>
                  <a:pt x="1693" y="681"/>
                  <a:pt x="1693" y="681"/>
                  <a:pt x="1693" y="681"/>
                </a:cubicBezTo>
                <a:cubicBezTo>
                  <a:pt x="1688" y="682"/>
                  <a:pt x="1688" y="682"/>
                  <a:pt x="1688" y="682"/>
                </a:cubicBezTo>
                <a:cubicBezTo>
                  <a:pt x="1687" y="685"/>
                  <a:pt x="1687" y="685"/>
                  <a:pt x="1687" y="685"/>
                </a:cubicBezTo>
                <a:cubicBezTo>
                  <a:pt x="1688" y="686"/>
                  <a:pt x="1688" y="686"/>
                  <a:pt x="1688" y="686"/>
                </a:cubicBezTo>
                <a:cubicBezTo>
                  <a:pt x="1687" y="687"/>
                  <a:pt x="1687" y="687"/>
                  <a:pt x="1687" y="687"/>
                </a:cubicBezTo>
                <a:cubicBezTo>
                  <a:pt x="1677" y="684"/>
                  <a:pt x="1677" y="684"/>
                  <a:pt x="1677" y="684"/>
                </a:cubicBezTo>
                <a:cubicBezTo>
                  <a:pt x="1672" y="683"/>
                  <a:pt x="1693" y="690"/>
                  <a:pt x="1670" y="683"/>
                </a:cubicBezTo>
                <a:cubicBezTo>
                  <a:pt x="1665" y="685"/>
                  <a:pt x="1665" y="685"/>
                  <a:pt x="1665" y="685"/>
                </a:cubicBezTo>
                <a:cubicBezTo>
                  <a:pt x="1672" y="690"/>
                  <a:pt x="1672" y="690"/>
                  <a:pt x="1672" y="690"/>
                </a:cubicBezTo>
                <a:cubicBezTo>
                  <a:pt x="1673" y="692"/>
                  <a:pt x="1673" y="692"/>
                  <a:pt x="1673" y="692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4" y="690"/>
                  <a:pt x="1664" y="690"/>
                  <a:pt x="1664" y="690"/>
                </a:cubicBezTo>
                <a:cubicBezTo>
                  <a:pt x="1660" y="690"/>
                  <a:pt x="1660" y="690"/>
                  <a:pt x="1660" y="690"/>
                </a:cubicBezTo>
                <a:cubicBezTo>
                  <a:pt x="1659" y="690"/>
                  <a:pt x="1659" y="690"/>
                  <a:pt x="1659" y="690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53" y="688"/>
                  <a:pt x="1653" y="688"/>
                  <a:pt x="1653" y="688"/>
                </a:cubicBezTo>
                <a:cubicBezTo>
                  <a:pt x="1650" y="690"/>
                  <a:pt x="1650" y="690"/>
                  <a:pt x="1650" y="690"/>
                </a:cubicBezTo>
                <a:cubicBezTo>
                  <a:pt x="1639" y="690"/>
                  <a:pt x="1639" y="690"/>
                  <a:pt x="1639" y="690"/>
                </a:cubicBezTo>
                <a:cubicBezTo>
                  <a:pt x="1638" y="695"/>
                  <a:pt x="1638" y="695"/>
                  <a:pt x="1638" y="695"/>
                </a:cubicBezTo>
                <a:cubicBezTo>
                  <a:pt x="1638" y="695"/>
                  <a:pt x="1639" y="695"/>
                  <a:pt x="1640" y="695"/>
                </a:cubicBezTo>
                <a:cubicBezTo>
                  <a:pt x="1634" y="696"/>
                  <a:pt x="1634" y="696"/>
                  <a:pt x="1634" y="696"/>
                </a:cubicBezTo>
                <a:cubicBezTo>
                  <a:pt x="1636" y="696"/>
                  <a:pt x="1636" y="696"/>
                  <a:pt x="1636" y="696"/>
                </a:cubicBezTo>
                <a:cubicBezTo>
                  <a:pt x="1633" y="694"/>
                  <a:pt x="1633" y="694"/>
                  <a:pt x="1633" y="694"/>
                </a:cubicBezTo>
                <a:cubicBezTo>
                  <a:pt x="1630" y="694"/>
                  <a:pt x="1630" y="694"/>
                  <a:pt x="1630" y="694"/>
                </a:cubicBezTo>
                <a:cubicBezTo>
                  <a:pt x="1620" y="696"/>
                  <a:pt x="1620" y="696"/>
                  <a:pt x="1620" y="696"/>
                </a:cubicBezTo>
                <a:cubicBezTo>
                  <a:pt x="1613" y="699"/>
                  <a:pt x="1613" y="699"/>
                  <a:pt x="1613" y="699"/>
                </a:cubicBezTo>
                <a:cubicBezTo>
                  <a:pt x="1611" y="698"/>
                  <a:pt x="1611" y="698"/>
                  <a:pt x="1611" y="698"/>
                </a:cubicBezTo>
                <a:cubicBezTo>
                  <a:pt x="1597" y="702"/>
                  <a:pt x="1597" y="702"/>
                  <a:pt x="1597" y="702"/>
                </a:cubicBezTo>
                <a:cubicBezTo>
                  <a:pt x="1594" y="702"/>
                  <a:pt x="1594" y="702"/>
                  <a:pt x="1594" y="702"/>
                </a:cubicBezTo>
                <a:cubicBezTo>
                  <a:pt x="1594" y="701"/>
                  <a:pt x="1594" y="700"/>
                  <a:pt x="1597" y="701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699"/>
                  <a:pt x="1607" y="702"/>
                  <a:pt x="1593" y="699"/>
                </a:cubicBezTo>
                <a:cubicBezTo>
                  <a:pt x="1592" y="701"/>
                  <a:pt x="1592" y="701"/>
                  <a:pt x="1592" y="701"/>
                </a:cubicBezTo>
                <a:cubicBezTo>
                  <a:pt x="1589" y="700"/>
                  <a:pt x="1597" y="698"/>
                  <a:pt x="1589" y="702"/>
                </a:cubicBezTo>
                <a:cubicBezTo>
                  <a:pt x="1587" y="700"/>
                  <a:pt x="1587" y="700"/>
                  <a:pt x="1587" y="700"/>
                </a:cubicBezTo>
                <a:cubicBezTo>
                  <a:pt x="1587" y="703"/>
                  <a:pt x="1587" y="703"/>
                  <a:pt x="1587" y="703"/>
                </a:cubicBezTo>
                <a:cubicBezTo>
                  <a:pt x="1586" y="702"/>
                  <a:pt x="1586" y="702"/>
                  <a:pt x="1586" y="702"/>
                </a:cubicBezTo>
                <a:cubicBezTo>
                  <a:pt x="1582" y="703"/>
                  <a:pt x="1582" y="703"/>
                  <a:pt x="1582" y="703"/>
                </a:cubicBezTo>
                <a:cubicBezTo>
                  <a:pt x="1581" y="705"/>
                  <a:pt x="1581" y="705"/>
                  <a:pt x="1581" y="705"/>
                </a:cubicBezTo>
                <a:cubicBezTo>
                  <a:pt x="1582" y="705"/>
                  <a:pt x="1583" y="704"/>
                  <a:pt x="1581" y="702"/>
                </a:cubicBezTo>
                <a:cubicBezTo>
                  <a:pt x="1577" y="704"/>
                  <a:pt x="1577" y="704"/>
                  <a:pt x="1577" y="704"/>
                </a:cubicBezTo>
                <a:cubicBezTo>
                  <a:pt x="1572" y="705"/>
                  <a:pt x="1572" y="705"/>
                  <a:pt x="1572" y="705"/>
                </a:cubicBezTo>
                <a:cubicBezTo>
                  <a:pt x="1570" y="707"/>
                  <a:pt x="1570" y="707"/>
                  <a:pt x="1570" y="707"/>
                </a:cubicBezTo>
                <a:cubicBezTo>
                  <a:pt x="1566" y="707"/>
                  <a:pt x="1566" y="707"/>
                  <a:pt x="1566" y="707"/>
                </a:cubicBezTo>
                <a:cubicBezTo>
                  <a:pt x="1561" y="709"/>
                  <a:pt x="1561" y="709"/>
                  <a:pt x="1561" y="709"/>
                </a:cubicBezTo>
                <a:cubicBezTo>
                  <a:pt x="1559" y="708"/>
                  <a:pt x="1559" y="708"/>
                  <a:pt x="1559" y="708"/>
                </a:cubicBezTo>
                <a:cubicBezTo>
                  <a:pt x="1557" y="710"/>
                  <a:pt x="1571" y="706"/>
                  <a:pt x="1554" y="709"/>
                </a:cubicBezTo>
                <a:cubicBezTo>
                  <a:pt x="1553" y="710"/>
                  <a:pt x="1556" y="710"/>
                  <a:pt x="1554" y="711"/>
                </a:cubicBezTo>
                <a:cubicBezTo>
                  <a:pt x="1559" y="712"/>
                  <a:pt x="1559" y="712"/>
                  <a:pt x="1559" y="712"/>
                </a:cubicBezTo>
                <a:cubicBezTo>
                  <a:pt x="1555" y="715"/>
                  <a:pt x="1555" y="715"/>
                  <a:pt x="1555" y="715"/>
                </a:cubicBezTo>
                <a:cubicBezTo>
                  <a:pt x="1549" y="717"/>
                  <a:pt x="1549" y="717"/>
                  <a:pt x="1549" y="717"/>
                </a:cubicBezTo>
                <a:cubicBezTo>
                  <a:pt x="1548" y="718"/>
                  <a:pt x="1548" y="718"/>
                  <a:pt x="1548" y="718"/>
                </a:cubicBezTo>
                <a:cubicBezTo>
                  <a:pt x="1546" y="718"/>
                  <a:pt x="1546" y="718"/>
                  <a:pt x="1546" y="718"/>
                </a:cubicBezTo>
                <a:cubicBezTo>
                  <a:pt x="1541" y="725"/>
                  <a:pt x="1541" y="725"/>
                  <a:pt x="1541" y="725"/>
                </a:cubicBezTo>
                <a:cubicBezTo>
                  <a:pt x="1534" y="733"/>
                  <a:pt x="1534" y="733"/>
                  <a:pt x="1534" y="733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41" y="732"/>
                  <a:pt x="1541" y="732"/>
                  <a:pt x="1541" y="732"/>
                </a:cubicBezTo>
                <a:cubicBezTo>
                  <a:pt x="1548" y="733"/>
                  <a:pt x="1548" y="733"/>
                  <a:pt x="1548" y="733"/>
                </a:cubicBezTo>
                <a:cubicBezTo>
                  <a:pt x="1544" y="731"/>
                  <a:pt x="1544" y="731"/>
                  <a:pt x="1544" y="731"/>
                </a:cubicBezTo>
                <a:cubicBezTo>
                  <a:pt x="1545" y="730"/>
                  <a:pt x="1545" y="730"/>
                  <a:pt x="1545" y="730"/>
                </a:cubicBezTo>
                <a:cubicBezTo>
                  <a:pt x="1548" y="732"/>
                  <a:pt x="1548" y="732"/>
                  <a:pt x="1548" y="732"/>
                </a:cubicBezTo>
                <a:cubicBezTo>
                  <a:pt x="1559" y="728"/>
                  <a:pt x="1559" y="728"/>
                  <a:pt x="1559" y="728"/>
                </a:cubicBezTo>
                <a:cubicBezTo>
                  <a:pt x="1558" y="730"/>
                  <a:pt x="1558" y="730"/>
                  <a:pt x="1558" y="730"/>
                </a:cubicBezTo>
                <a:cubicBezTo>
                  <a:pt x="1566" y="730"/>
                  <a:pt x="1566" y="730"/>
                  <a:pt x="1566" y="730"/>
                </a:cubicBezTo>
                <a:cubicBezTo>
                  <a:pt x="1567" y="729"/>
                  <a:pt x="1567" y="729"/>
                  <a:pt x="1567" y="729"/>
                </a:cubicBezTo>
                <a:cubicBezTo>
                  <a:pt x="1562" y="728"/>
                  <a:pt x="1562" y="728"/>
                  <a:pt x="1562" y="728"/>
                </a:cubicBezTo>
                <a:cubicBezTo>
                  <a:pt x="1562" y="726"/>
                  <a:pt x="1562" y="726"/>
                  <a:pt x="1562" y="726"/>
                </a:cubicBezTo>
                <a:cubicBezTo>
                  <a:pt x="1567" y="723"/>
                  <a:pt x="1563" y="733"/>
                  <a:pt x="1568" y="723"/>
                </a:cubicBezTo>
                <a:cubicBezTo>
                  <a:pt x="1569" y="726"/>
                  <a:pt x="1569" y="726"/>
                  <a:pt x="1569" y="726"/>
                </a:cubicBezTo>
                <a:cubicBezTo>
                  <a:pt x="1578" y="726"/>
                  <a:pt x="1578" y="726"/>
                  <a:pt x="1578" y="726"/>
                </a:cubicBezTo>
                <a:cubicBezTo>
                  <a:pt x="1585" y="725"/>
                  <a:pt x="1585" y="725"/>
                  <a:pt x="1585" y="725"/>
                </a:cubicBezTo>
                <a:cubicBezTo>
                  <a:pt x="1583" y="723"/>
                  <a:pt x="1583" y="731"/>
                  <a:pt x="1585" y="723"/>
                </a:cubicBezTo>
                <a:cubicBezTo>
                  <a:pt x="1586" y="723"/>
                  <a:pt x="1586" y="723"/>
                  <a:pt x="1586" y="723"/>
                </a:cubicBezTo>
                <a:cubicBezTo>
                  <a:pt x="1586" y="724"/>
                  <a:pt x="1586" y="724"/>
                  <a:pt x="1586" y="724"/>
                </a:cubicBezTo>
                <a:cubicBezTo>
                  <a:pt x="1591" y="723"/>
                  <a:pt x="1591" y="723"/>
                  <a:pt x="1591" y="723"/>
                </a:cubicBezTo>
                <a:cubicBezTo>
                  <a:pt x="1591" y="722"/>
                  <a:pt x="1591" y="722"/>
                  <a:pt x="1591" y="722"/>
                </a:cubicBezTo>
                <a:cubicBezTo>
                  <a:pt x="1594" y="720"/>
                  <a:pt x="1597" y="723"/>
                  <a:pt x="1597" y="720"/>
                </a:cubicBezTo>
                <a:cubicBezTo>
                  <a:pt x="1597" y="721"/>
                  <a:pt x="1600" y="719"/>
                  <a:pt x="1597" y="722"/>
                </a:cubicBezTo>
                <a:cubicBezTo>
                  <a:pt x="1598" y="721"/>
                  <a:pt x="1598" y="724"/>
                  <a:pt x="1599" y="720"/>
                </a:cubicBezTo>
                <a:cubicBezTo>
                  <a:pt x="1599" y="719"/>
                  <a:pt x="1599" y="719"/>
                  <a:pt x="1599" y="719"/>
                </a:cubicBezTo>
                <a:cubicBezTo>
                  <a:pt x="1603" y="717"/>
                  <a:pt x="1603" y="717"/>
                  <a:pt x="1603" y="717"/>
                </a:cubicBezTo>
                <a:cubicBezTo>
                  <a:pt x="1602" y="715"/>
                  <a:pt x="1609" y="717"/>
                  <a:pt x="1601" y="715"/>
                </a:cubicBezTo>
                <a:cubicBezTo>
                  <a:pt x="1603" y="714"/>
                  <a:pt x="1603" y="714"/>
                  <a:pt x="1603" y="714"/>
                </a:cubicBezTo>
                <a:cubicBezTo>
                  <a:pt x="1605" y="717"/>
                  <a:pt x="1605" y="717"/>
                  <a:pt x="1605" y="717"/>
                </a:cubicBezTo>
                <a:cubicBezTo>
                  <a:pt x="1613" y="715"/>
                  <a:pt x="1613" y="715"/>
                  <a:pt x="1613" y="715"/>
                </a:cubicBezTo>
                <a:cubicBezTo>
                  <a:pt x="1614" y="717"/>
                  <a:pt x="1614" y="717"/>
                  <a:pt x="1614" y="717"/>
                </a:cubicBezTo>
                <a:cubicBezTo>
                  <a:pt x="1611" y="716"/>
                  <a:pt x="1611" y="716"/>
                  <a:pt x="1611" y="716"/>
                </a:cubicBezTo>
                <a:cubicBezTo>
                  <a:pt x="1611" y="718"/>
                  <a:pt x="1611" y="718"/>
                  <a:pt x="1611" y="718"/>
                </a:cubicBezTo>
                <a:cubicBezTo>
                  <a:pt x="1614" y="718"/>
                  <a:pt x="1614" y="718"/>
                  <a:pt x="1614" y="718"/>
                </a:cubicBezTo>
                <a:cubicBezTo>
                  <a:pt x="1617" y="715"/>
                  <a:pt x="1617" y="715"/>
                  <a:pt x="1617" y="715"/>
                </a:cubicBezTo>
                <a:cubicBezTo>
                  <a:pt x="1616" y="714"/>
                  <a:pt x="1615" y="717"/>
                  <a:pt x="1615" y="715"/>
                </a:cubicBezTo>
                <a:cubicBezTo>
                  <a:pt x="1615" y="714"/>
                  <a:pt x="1613" y="715"/>
                  <a:pt x="1615" y="714"/>
                </a:cubicBezTo>
                <a:cubicBezTo>
                  <a:pt x="1618" y="716"/>
                  <a:pt x="1618" y="716"/>
                  <a:pt x="1618" y="716"/>
                </a:cubicBezTo>
                <a:cubicBezTo>
                  <a:pt x="1623" y="718"/>
                  <a:pt x="1604" y="720"/>
                  <a:pt x="1624" y="712"/>
                </a:cubicBezTo>
                <a:cubicBezTo>
                  <a:pt x="1623" y="714"/>
                  <a:pt x="1623" y="714"/>
                  <a:pt x="1623" y="714"/>
                </a:cubicBezTo>
                <a:cubicBezTo>
                  <a:pt x="1625" y="714"/>
                  <a:pt x="1625" y="714"/>
                  <a:pt x="1625" y="714"/>
                </a:cubicBezTo>
                <a:cubicBezTo>
                  <a:pt x="1626" y="712"/>
                  <a:pt x="1626" y="712"/>
                  <a:pt x="1626" y="712"/>
                </a:cubicBezTo>
                <a:cubicBezTo>
                  <a:pt x="1639" y="708"/>
                  <a:pt x="1639" y="708"/>
                  <a:pt x="1639" y="708"/>
                </a:cubicBezTo>
                <a:cubicBezTo>
                  <a:pt x="1641" y="708"/>
                  <a:pt x="1641" y="703"/>
                  <a:pt x="1645" y="707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6" y="705"/>
                  <a:pt x="1636" y="705"/>
                  <a:pt x="1636" y="705"/>
                </a:cubicBezTo>
                <a:cubicBezTo>
                  <a:pt x="1635" y="703"/>
                  <a:pt x="1635" y="703"/>
                  <a:pt x="1635" y="703"/>
                </a:cubicBezTo>
                <a:cubicBezTo>
                  <a:pt x="1625" y="703"/>
                  <a:pt x="1625" y="703"/>
                  <a:pt x="1625" y="703"/>
                </a:cubicBezTo>
                <a:cubicBezTo>
                  <a:pt x="1625" y="704"/>
                  <a:pt x="1625" y="703"/>
                  <a:pt x="1624" y="701"/>
                </a:cubicBezTo>
                <a:cubicBezTo>
                  <a:pt x="1622" y="702"/>
                  <a:pt x="1623" y="707"/>
                  <a:pt x="1619" y="703"/>
                </a:cubicBezTo>
                <a:cubicBezTo>
                  <a:pt x="1617" y="701"/>
                  <a:pt x="1617" y="701"/>
                  <a:pt x="1617" y="701"/>
                </a:cubicBezTo>
                <a:cubicBezTo>
                  <a:pt x="1625" y="698"/>
                  <a:pt x="1625" y="698"/>
                  <a:pt x="1625" y="698"/>
                </a:cubicBezTo>
                <a:cubicBezTo>
                  <a:pt x="1627" y="699"/>
                  <a:pt x="1627" y="699"/>
                  <a:pt x="1627" y="699"/>
                </a:cubicBezTo>
                <a:cubicBezTo>
                  <a:pt x="1625" y="700"/>
                  <a:pt x="1629" y="701"/>
                  <a:pt x="1625" y="700"/>
                </a:cubicBezTo>
                <a:cubicBezTo>
                  <a:pt x="1630" y="702"/>
                  <a:pt x="1630" y="702"/>
                  <a:pt x="1630" y="702"/>
                </a:cubicBezTo>
                <a:cubicBezTo>
                  <a:pt x="1631" y="702"/>
                  <a:pt x="1631" y="702"/>
                  <a:pt x="1631" y="702"/>
                </a:cubicBezTo>
                <a:cubicBezTo>
                  <a:pt x="1630" y="700"/>
                  <a:pt x="1639" y="704"/>
                  <a:pt x="1629" y="699"/>
                </a:cubicBezTo>
                <a:cubicBezTo>
                  <a:pt x="1628" y="698"/>
                  <a:pt x="1628" y="698"/>
                  <a:pt x="1628" y="698"/>
                </a:cubicBezTo>
                <a:cubicBezTo>
                  <a:pt x="1629" y="697"/>
                  <a:pt x="1631" y="696"/>
                  <a:pt x="1631" y="697"/>
                </a:cubicBezTo>
                <a:cubicBezTo>
                  <a:pt x="1631" y="698"/>
                  <a:pt x="1631" y="698"/>
                  <a:pt x="1631" y="698"/>
                </a:cubicBezTo>
                <a:cubicBezTo>
                  <a:pt x="1637" y="703"/>
                  <a:pt x="1637" y="703"/>
                  <a:pt x="1637" y="703"/>
                </a:cubicBezTo>
                <a:cubicBezTo>
                  <a:pt x="1646" y="703"/>
                  <a:pt x="1646" y="703"/>
                  <a:pt x="1646" y="703"/>
                </a:cubicBezTo>
                <a:cubicBezTo>
                  <a:pt x="1645" y="707"/>
                  <a:pt x="1649" y="704"/>
                  <a:pt x="1651" y="705"/>
                </a:cubicBezTo>
                <a:cubicBezTo>
                  <a:pt x="1650" y="709"/>
                  <a:pt x="1650" y="709"/>
                  <a:pt x="1650" y="709"/>
                </a:cubicBezTo>
                <a:cubicBezTo>
                  <a:pt x="1651" y="712"/>
                  <a:pt x="1654" y="708"/>
                  <a:pt x="1654" y="711"/>
                </a:cubicBezTo>
                <a:cubicBezTo>
                  <a:pt x="1654" y="710"/>
                  <a:pt x="1654" y="710"/>
                  <a:pt x="1654" y="710"/>
                </a:cubicBezTo>
                <a:cubicBezTo>
                  <a:pt x="1655" y="711"/>
                  <a:pt x="1655" y="711"/>
                  <a:pt x="1655" y="711"/>
                </a:cubicBezTo>
                <a:cubicBezTo>
                  <a:pt x="1656" y="711"/>
                  <a:pt x="1656" y="711"/>
                  <a:pt x="1656" y="711"/>
                </a:cubicBezTo>
                <a:cubicBezTo>
                  <a:pt x="1657" y="710"/>
                  <a:pt x="1657" y="710"/>
                  <a:pt x="1657" y="710"/>
                </a:cubicBezTo>
                <a:cubicBezTo>
                  <a:pt x="1656" y="709"/>
                  <a:pt x="1656" y="709"/>
                  <a:pt x="1656" y="709"/>
                </a:cubicBezTo>
                <a:cubicBezTo>
                  <a:pt x="1665" y="710"/>
                  <a:pt x="1665" y="710"/>
                  <a:pt x="1665" y="710"/>
                </a:cubicBezTo>
                <a:cubicBezTo>
                  <a:pt x="1672" y="706"/>
                  <a:pt x="1672" y="706"/>
                  <a:pt x="1672" y="706"/>
                </a:cubicBezTo>
                <a:cubicBezTo>
                  <a:pt x="1681" y="704"/>
                  <a:pt x="1681" y="704"/>
                  <a:pt x="1681" y="704"/>
                </a:cubicBezTo>
                <a:cubicBezTo>
                  <a:pt x="1681" y="702"/>
                  <a:pt x="1677" y="707"/>
                  <a:pt x="1681" y="702"/>
                </a:cubicBezTo>
                <a:cubicBezTo>
                  <a:pt x="1686" y="703"/>
                  <a:pt x="1686" y="703"/>
                  <a:pt x="1686" y="703"/>
                </a:cubicBezTo>
                <a:cubicBezTo>
                  <a:pt x="1702" y="700"/>
                  <a:pt x="1702" y="700"/>
                  <a:pt x="1702" y="700"/>
                </a:cubicBezTo>
                <a:cubicBezTo>
                  <a:pt x="1702" y="701"/>
                  <a:pt x="1702" y="701"/>
                  <a:pt x="1702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11" y="702"/>
                  <a:pt x="1700" y="703"/>
                  <a:pt x="1711" y="699"/>
                </a:cubicBezTo>
                <a:cubicBezTo>
                  <a:pt x="1711" y="701"/>
                  <a:pt x="1711" y="701"/>
                  <a:pt x="1711" y="701"/>
                </a:cubicBezTo>
                <a:cubicBezTo>
                  <a:pt x="1718" y="700"/>
                  <a:pt x="1718" y="700"/>
                  <a:pt x="1718" y="700"/>
                </a:cubicBezTo>
                <a:cubicBezTo>
                  <a:pt x="1719" y="699"/>
                  <a:pt x="1719" y="699"/>
                  <a:pt x="1719" y="699"/>
                </a:cubicBezTo>
                <a:cubicBezTo>
                  <a:pt x="1716" y="697"/>
                  <a:pt x="1716" y="697"/>
                  <a:pt x="1716" y="697"/>
                </a:cubicBezTo>
                <a:cubicBezTo>
                  <a:pt x="1721" y="696"/>
                  <a:pt x="1721" y="696"/>
                  <a:pt x="1721" y="696"/>
                </a:cubicBezTo>
                <a:cubicBezTo>
                  <a:pt x="1722" y="697"/>
                  <a:pt x="1722" y="697"/>
                  <a:pt x="1722" y="697"/>
                </a:cubicBezTo>
                <a:cubicBezTo>
                  <a:pt x="1731" y="692"/>
                  <a:pt x="1731" y="692"/>
                  <a:pt x="1731" y="692"/>
                </a:cubicBezTo>
                <a:cubicBezTo>
                  <a:pt x="1734" y="693"/>
                  <a:pt x="1737" y="686"/>
                  <a:pt x="1739" y="693"/>
                </a:cubicBezTo>
                <a:cubicBezTo>
                  <a:pt x="1751" y="688"/>
                  <a:pt x="1751" y="688"/>
                  <a:pt x="1751" y="688"/>
                </a:cubicBezTo>
                <a:cubicBezTo>
                  <a:pt x="1752" y="686"/>
                  <a:pt x="1752" y="686"/>
                  <a:pt x="1752" y="686"/>
                </a:cubicBezTo>
                <a:cubicBezTo>
                  <a:pt x="1753" y="688"/>
                  <a:pt x="1753" y="688"/>
                  <a:pt x="1753" y="688"/>
                </a:cubicBezTo>
                <a:cubicBezTo>
                  <a:pt x="1756" y="687"/>
                  <a:pt x="1756" y="687"/>
                  <a:pt x="1756" y="687"/>
                </a:cubicBezTo>
                <a:cubicBezTo>
                  <a:pt x="1760" y="689"/>
                  <a:pt x="1760" y="689"/>
                  <a:pt x="1760" y="689"/>
                </a:cubicBezTo>
                <a:cubicBezTo>
                  <a:pt x="1765" y="693"/>
                  <a:pt x="1765" y="693"/>
                  <a:pt x="1765" y="693"/>
                </a:cubicBezTo>
                <a:cubicBezTo>
                  <a:pt x="1761" y="696"/>
                  <a:pt x="1761" y="696"/>
                  <a:pt x="1761" y="696"/>
                </a:cubicBezTo>
                <a:cubicBezTo>
                  <a:pt x="1758" y="695"/>
                  <a:pt x="1758" y="695"/>
                  <a:pt x="1758" y="695"/>
                </a:cubicBezTo>
                <a:cubicBezTo>
                  <a:pt x="1758" y="697"/>
                  <a:pt x="1754" y="693"/>
                  <a:pt x="1756" y="698"/>
                </a:cubicBezTo>
                <a:cubicBezTo>
                  <a:pt x="1755" y="697"/>
                  <a:pt x="1755" y="697"/>
                  <a:pt x="1755" y="697"/>
                </a:cubicBezTo>
                <a:cubicBezTo>
                  <a:pt x="1743" y="701"/>
                  <a:pt x="1743" y="701"/>
                  <a:pt x="1743" y="701"/>
                </a:cubicBezTo>
                <a:cubicBezTo>
                  <a:pt x="1742" y="704"/>
                  <a:pt x="1742" y="704"/>
                  <a:pt x="1742" y="704"/>
                </a:cubicBezTo>
                <a:cubicBezTo>
                  <a:pt x="1728" y="705"/>
                  <a:pt x="1728" y="705"/>
                  <a:pt x="1728" y="705"/>
                </a:cubicBezTo>
                <a:cubicBezTo>
                  <a:pt x="1726" y="708"/>
                  <a:pt x="1726" y="708"/>
                  <a:pt x="1726" y="708"/>
                </a:cubicBezTo>
                <a:cubicBezTo>
                  <a:pt x="1718" y="710"/>
                  <a:pt x="1718" y="710"/>
                  <a:pt x="1718" y="710"/>
                </a:cubicBezTo>
                <a:cubicBezTo>
                  <a:pt x="1715" y="712"/>
                  <a:pt x="1715" y="712"/>
                  <a:pt x="1715" y="712"/>
                </a:cubicBezTo>
                <a:cubicBezTo>
                  <a:pt x="1707" y="715"/>
                  <a:pt x="1707" y="715"/>
                  <a:pt x="1707" y="715"/>
                </a:cubicBezTo>
                <a:cubicBezTo>
                  <a:pt x="1707" y="718"/>
                  <a:pt x="1707" y="718"/>
                  <a:pt x="1707" y="718"/>
                </a:cubicBezTo>
                <a:cubicBezTo>
                  <a:pt x="1701" y="718"/>
                  <a:pt x="1701" y="718"/>
                  <a:pt x="1701" y="718"/>
                </a:cubicBezTo>
                <a:cubicBezTo>
                  <a:pt x="1701" y="718"/>
                  <a:pt x="1702" y="720"/>
                  <a:pt x="1701" y="717"/>
                </a:cubicBezTo>
                <a:cubicBezTo>
                  <a:pt x="1693" y="722"/>
                  <a:pt x="1693" y="722"/>
                  <a:pt x="1693" y="722"/>
                </a:cubicBezTo>
                <a:cubicBezTo>
                  <a:pt x="1690" y="722"/>
                  <a:pt x="1690" y="722"/>
                  <a:pt x="1690" y="722"/>
                </a:cubicBezTo>
                <a:cubicBezTo>
                  <a:pt x="1688" y="725"/>
                  <a:pt x="1688" y="725"/>
                  <a:pt x="1688" y="725"/>
                </a:cubicBezTo>
                <a:cubicBezTo>
                  <a:pt x="1687" y="722"/>
                  <a:pt x="1687" y="722"/>
                  <a:pt x="1687" y="722"/>
                </a:cubicBezTo>
                <a:cubicBezTo>
                  <a:pt x="1683" y="724"/>
                  <a:pt x="1683" y="724"/>
                  <a:pt x="1683" y="724"/>
                </a:cubicBezTo>
                <a:cubicBezTo>
                  <a:pt x="1683" y="724"/>
                  <a:pt x="1679" y="722"/>
                  <a:pt x="1683" y="727"/>
                </a:cubicBezTo>
                <a:cubicBezTo>
                  <a:pt x="1680" y="727"/>
                  <a:pt x="1680" y="727"/>
                  <a:pt x="1680" y="727"/>
                </a:cubicBezTo>
                <a:cubicBezTo>
                  <a:pt x="1679" y="729"/>
                  <a:pt x="1679" y="729"/>
                  <a:pt x="1679" y="729"/>
                </a:cubicBezTo>
                <a:cubicBezTo>
                  <a:pt x="1675" y="729"/>
                  <a:pt x="1675" y="729"/>
                  <a:pt x="1675" y="729"/>
                </a:cubicBezTo>
                <a:cubicBezTo>
                  <a:pt x="1673" y="732"/>
                  <a:pt x="1673" y="732"/>
                  <a:pt x="1673" y="732"/>
                </a:cubicBezTo>
                <a:cubicBezTo>
                  <a:pt x="1667" y="730"/>
                  <a:pt x="1667" y="730"/>
                  <a:pt x="1667" y="730"/>
                </a:cubicBezTo>
                <a:cubicBezTo>
                  <a:pt x="1662" y="731"/>
                  <a:pt x="1662" y="731"/>
                  <a:pt x="1662" y="731"/>
                </a:cubicBezTo>
                <a:cubicBezTo>
                  <a:pt x="1662" y="733"/>
                  <a:pt x="1662" y="733"/>
                  <a:pt x="1662" y="733"/>
                </a:cubicBezTo>
                <a:cubicBezTo>
                  <a:pt x="1667" y="736"/>
                  <a:pt x="1667" y="736"/>
                  <a:pt x="1667" y="736"/>
                </a:cubicBezTo>
                <a:cubicBezTo>
                  <a:pt x="1671" y="740"/>
                  <a:pt x="1671" y="740"/>
                  <a:pt x="1671" y="740"/>
                </a:cubicBezTo>
                <a:cubicBezTo>
                  <a:pt x="1668" y="742"/>
                  <a:pt x="1668" y="742"/>
                  <a:pt x="1668" y="742"/>
                </a:cubicBezTo>
                <a:cubicBezTo>
                  <a:pt x="1664" y="738"/>
                  <a:pt x="1664" y="738"/>
                  <a:pt x="1664" y="738"/>
                </a:cubicBezTo>
                <a:cubicBezTo>
                  <a:pt x="1645" y="741"/>
                  <a:pt x="1645" y="741"/>
                  <a:pt x="1645" y="741"/>
                </a:cubicBezTo>
                <a:cubicBezTo>
                  <a:pt x="1643" y="740"/>
                  <a:pt x="1643" y="740"/>
                  <a:pt x="1643" y="740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25" y="743"/>
                  <a:pt x="1625" y="743"/>
                  <a:pt x="1625" y="743"/>
                </a:cubicBezTo>
                <a:cubicBezTo>
                  <a:pt x="1625" y="744"/>
                  <a:pt x="1625" y="744"/>
                  <a:pt x="1625" y="744"/>
                </a:cubicBezTo>
                <a:cubicBezTo>
                  <a:pt x="1622" y="743"/>
                  <a:pt x="1622" y="743"/>
                  <a:pt x="1622" y="743"/>
                </a:cubicBezTo>
                <a:cubicBezTo>
                  <a:pt x="1618" y="746"/>
                  <a:pt x="1618" y="746"/>
                  <a:pt x="1618" y="746"/>
                </a:cubicBezTo>
                <a:cubicBezTo>
                  <a:pt x="1618" y="746"/>
                  <a:pt x="1616" y="748"/>
                  <a:pt x="1616" y="745"/>
                </a:cubicBezTo>
                <a:cubicBezTo>
                  <a:pt x="1615" y="746"/>
                  <a:pt x="1615" y="746"/>
                  <a:pt x="1615" y="746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74" y="757"/>
                  <a:pt x="1574" y="757"/>
                  <a:pt x="1574" y="757"/>
                </a:cubicBezTo>
                <a:cubicBezTo>
                  <a:pt x="1569" y="760"/>
                  <a:pt x="1569" y="760"/>
                  <a:pt x="1569" y="760"/>
                </a:cubicBezTo>
                <a:cubicBezTo>
                  <a:pt x="1566" y="759"/>
                  <a:pt x="1566" y="759"/>
                  <a:pt x="1566" y="759"/>
                </a:cubicBezTo>
                <a:cubicBezTo>
                  <a:pt x="1563" y="760"/>
                  <a:pt x="1563" y="760"/>
                  <a:pt x="1563" y="760"/>
                </a:cubicBezTo>
                <a:cubicBezTo>
                  <a:pt x="1563" y="761"/>
                  <a:pt x="1563" y="761"/>
                  <a:pt x="1563" y="761"/>
                </a:cubicBezTo>
                <a:cubicBezTo>
                  <a:pt x="1565" y="762"/>
                  <a:pt x="1565" y="762"/>
                  <a:pt x="1565" y="762"/>
                </a:cubicBezTo>
                <a:cubicBezTo>
                  <a:pt x="1539" y="771"/>
                  <a:pt x="1539" y="771"/>
                  <a:pt x="1539" y="771"/>
                </a:cubicBezTo>
                <a:cubicBezTo>
                  <a:pt x="1531" y="775"/>
                  <a:pt x="1531" y="775"/>
                  <a:pt x="1531" y="775"/>
                </a:cubicBezTo>
                <a:cubicBezTo>
                  <a:pt x="1528" y="775"/>
                  <a:pt x="1528" y="775"/>
                  <a:pt x="1528" y="775"/>
                </a:cubicBezTo>
                <a:cubicBezTo>
                  <a:pt x="1527" y="777"/>
                  <a:pt x="1527" y="777"/>
                  <a:pt x="1527" y="777"/>
                </a:cubicBezTo>
                <a:cubicBezTo>
                  <a:pt x="1525" y="776"/>
                  <a:pt x="1525" y="776"/>
                  <a:pt x="1525" y="776"/>
                </a:cubicBezTo>
                <a:cubicBezTo>
                  <a:pt x="1519" y="779"/>
                  <a:pt x="1519" y="779"/>
                  <a:pt x="1519" y="779"/>
                </a:cubicBezTo>
                <a:cubicBezTo>
                  <a:pt x="1519" y="779"/>
                  <a:pt x="1521" y="781"/>
                  <a:pt x="1518" y="778"/>
                </a:cubicBezTo>
                <a:cubicBezTo>
                  <a:pt x="1502" y="782"/>
                  <a:pt x="1502" y="782"/>
                  <a:pt x="1502" y="782"/>
                </a:cubicBezTo>
                <a:cubicBezTo>
                  <a:pt x="1498" y="783"/>
                  <a:pt x="1498" y="783"/>
                  <a:pt x="1498" y="783"/>
                </a:cubicBezTo>
                <a:cubicBezTo>
                  <a:pt x="1486" y="787"/>
                  <a:pt x="1486" y="787"/>
                  <a:pt x="1486" y="787"/>
                </a:cubicBezTo>
                <a:cubicBezTo>
                  <a:pt x="1480" y="790"/>
                  <a:pt x="1480" y="790"/>
                  <a:pt x="1480" y="790"/>
                </a:cubicBezTo>
                <a:cubicBezTo>
                  <a:pt x="1465" y="805"/>
                  <a:pt x="1465" y="805"/>
                  <a:pt x="1465" y="805"/>
                </a:cubicBezTo>
                <a:cubicBezTo>
                  <a:pt x="1459" y="812"/>
                  <a:pt x="1459" y="812"/>
                  <a:pt x="1459" y="812"/>
                </a:cubicBezTo>
                <a:cubicBezTo>
                  <a:pt x="1454" y="816"/>
                  <a:pt x="1454" y="816"/>
                  <a:pt x="1454" y="816"/>
                </a:cubicBezTo>
                <a:cubicBezTo>
                  <a:pt x="1454" y="820"/>
                  <a:pt x="1467" y="802"/>
                  <a:pt x="1448" y="822"/>
                </a:cubicBezTo>
                <a:cubicBezTo>
                  <a:pt x="1440" y="828"/>
                  <a:pt x="1440" y="828"/>
                  <a:pt x="1440" y="828"/>
                </a:cubicBezTo>
                <a:cubicBezTo>
                  <a:pt x="1439" y="829"/>
                  <a:pt x="1439" y="829"/>
                  <a:pt x="1439" y="829"/>
                </a:cubicBezTo>
                <a:cubicBezTo>
                  <a:pt x="1440" y="830"/>
                  <a:pt x="1440" y="830"/>
                  <a:pt x="1440" y="830"/>
                </a:cubicBezTo>
                <a:cubicBezTo>
                  <a:pt x="1439" y="832"/>
                  <a:pt x="1439" y="832"/>
                  <a:pt x="1439" y="832"/>
                </a:cubicBezTo>
                <a:cubicBezTo>
                  <a:pt x="1438" y="831"/>
                  <a:pt x="1438" y="831"/>
                  <a:pt x="1438" y="831"/>
                </a:cubicBezTo>
                <a:cubicBezTo>
                  <a:pt x="1433" y="835"/>
                  <a:pt x="1433" y="835"/>
                  <a:pt x="1433" y="835"/>
                </a:cubicBezTo>
                <a:cubicBezTo>
                  <a:pt x="1433" y="837"/>
                  <a:pt x="1433" y="837"/>
                  <a:pt x="1433" y="837"/>
                </a:cubicBezTo>
                <a:cubicBezTo>
                  <a:pt x="1429" y="841"/>
                  <a:pt x="1429" y="841"/>
                  <a:pt x="1429" y="841"/>
                </a:cubicBezTo>
                <a:cubicBezTo>
                  <a:pt x="1417" y="851"/>
                  <a:pt x="1417" y="851"/>
                  <a:pt x="1417" y="851"/>
                </a:cubicBezTo>
                <a:cubicBezTo>
                  <a:pt x="1415" y="855"/>
                  <a:pt x="1415" y="855"/>
                  <a:pt x="1415" y="855"/>
                </a:cubicBezTo>
                <a:cubicBezTo>
                  <a:pt x="1409" y="858"/>
                  <a:pt x="1409" y="858"/>
                  <a:pt x="1409" y="858"/>
                </a:cubicBezTo>
                <a:cubicBezTo>
                  <a:pt x="1408" y="857"/>
                  <a:pt x="1407" y="857"/>
                  <a:pt x="1407" y="858"/>
                </a:cubicBezTo>
                <a:cubicBezTo>
                  <a:pt x="1406" y="862"/>
                  <a:pt x="1406" y="862"/>
                  <a:pt x="1406" y="862"/>
                </a:cubicBezTo>
                <a:cubicBezTo>
                  <a:pt x="1398" y="869"/>
                  <a:pt x="1398" y="869"/>
                  <a:pt x="1398" y="869"/>
                </a:cubicBezTo>
                <a:cubicBezTo>
                  <a:pt x="1397" y="869"/>
                  <a:pt x="1397" y="869"/>
                  <a:pt x="1397" y="869"/>
                </a:cubicBezTo>
                <a:cubicBezTo>
                  <a:pt x="1396" y="869"/>
                  <a:pt x="1396" y="869"/>
                  <a:pt x="1396" y="869"/>
                </a:cubicBezTo>
                <a:cubicBezTo>
                  <a:pt x="1396" y="872"/>
                  <a:pt x="1396" y="872"/>
                  <a:pt x="1396" y="872"/>
                </a:cubicBezTo>
                <a:cubicBezTo>
                  <a:pt x="1389" y="878"/>
                  <a:pt x="1389" y="878"/>
                  <a:pt x="1389" y="878"/>
                </a:cubicBezTo>
                <a:cubicBezTo>
                  <a:pt x="1386" y="880"/>
                  <a:pt x="1386" y="880"/>
                  <a:pt x="1386" y="880"/>
                </a:cubicBezTo>
                <a:cubicBezTo>
                  <a:pt x="1386" y="880"/>
                  <a:pt x="1389" y="874"/>
                  <a:pt x="1385" y="881"/>
                </a:cubicBezTo>
                <a:cubicBezTo>
                  <a:pt x="1384" y="881"/>
                  <a:pt x="1384" y="881"/>
                  <a:pt x="1384" y="881"/>
                </a:cubicBezTo>
                <a:cubicBezTo>
                  <a:pt x="1385" y="884"/>
                  <a:pt x="1385" y="884"/>
                  <a:pt x="1385" y="884"/>
                </a:cubicBezTo>
                <a:cubicBezTo>
                  <a:pt x="1381" y="886"/>
                  <a:pt x="1381" y="886"/>
                  <a:pt x="1381" y="886"/>
                </a:cubicBezTo>
                <a:cubicBezTo>
                  <a:pt x="1380" y="887"/>
                  <a:pt x="1380" y="887"/>
                  <a:pt x="1380" y="887"/>
                </a:cubicBezTo>
                <a:cubicBezTo>
                  <a:pt x="1378" y="886"/>
                  <a:pt x="1388" y="884"/>
                  <a:pt x="1377" y="886"/>
                </a:cubicBezTo>
                <a:cubicBezTo>
                  <a:pt x="1375" y="889"/>
                  <a:pt x="1375" y="889"/>
                  <a:pt x="1375" y="889"/>
                </a:cubicBezTo>
                <a:cubicBezTo>
                  <a:pt x="1377" y="890"/>
                  <a:pt x="1377" y="890"/>
                  <a:pt x="1377" y="890"/>
                </a:cubicBezTo>
                <a:cubicBezTo>
                  <a:pt x="1371" y="894"/>
                  <a:pt x="1371" y="894"/>
                  <a:pt x="1371" y="894"/>
                </a:cubicBezTo>
                <a:cubicBezTo>
                  <a:pt x="1369" y="894"/>
                  <a:pt x="1369" y="894"/>
                  <a:pt x="1369" y="894"/>
                </a:cubicBezTo>
                <a:cubicBezTo>
                  <a:pt x="1369" y="897"/>
                  <a:pt x="1369" y="897"/>
                  <a:pt x="1369" y="897"/>
                </a:cubicBezTo>
                <a:cubicBezTo>
                  <a:pt x="1365" y="900"/>
                  <a:pt x="1365" y="900"/>
                  <a:pt x="1365" y="900"/>
                </a:cubicBezTo>
                <a:cubicBezTo>
                  <a:pt x="1364" y="902"/>
                  <a:pt x="1364" y="902"/>
                  <a:pt x="1364" y="902"/>
                </a:cubicBezTo>
                <a:cubicBezTo>
                  <a:pt x="1360" y="902"/>
                  <a:pt x="1360" y="902"/>
                  <a:pt x="1360" y="902"/>
                </a:cubicBezTo>
                <a:cubicBezTo>
                  <a:pt x="1360" y="904"/>
                  <a:pt x="1360" y="904"/>
                  <a:pt x="1360" y="904"/>
                </a:cubicBezTo>
                <a:cubicBezTo>
                  <a:pt x="1353" y="909"/>
                  <a:pt x="1353" y="909"/>
                  <a:pt x="1353" y="909"/>
                </a:cubicBezTo>
                <a:cubicBezTo>
                  <a:pt x="1352" y="909"/>
                  <a:pt x="1355" y="904"/>
                  <a:pt x="1355" y="911"/>
                </a:cubicBezTo>
                <a:cubicBezTo>
                  <a:pt x="1352" y="912"/>
                  <a:pt x="1352" y="912"/>
                  <a:pt x="1352" y="912"/>
                </a:cubicBezTo>
                <a:cubicBezTo>
                  <a:pt x="1350" y="915"/>
                  <a:pt x="1350" y="915"/>
                  <a:pt x="1350" y="915"/>
                </a:cubicBezTo>
                <a:cubicBezTo>
                  <a:pt x="1345" y="916"/>
                  <a:pt x="1345" y="916"/>
                  <a:pt x="1345" y="916"/>
                </a:cubicBezTo>
                <a:cubicBezTo>
                  <a:pt x="1345" y="919"/>
                  <a:pt x="1345" y="919"/>
                  <a:pt x="1345" y="919"/>
                </a:cubicBezTo>
                <a:cubicBezTo>
                  <a:pt x="1341" y="922"/>
                  <a:pt x="1341" y="922"/>
                  <a:pt x="1341" y="922"/>
                </a:cubicBezTo>
                <a:cubicBezTo>
                  <a:pt x="1338" y="922"/>
                  <a:pt x="1338" y="922"/>
                  <a:pt x="1338" y="922"/>
                </a:cubicBezTo>
                <a:cubicBezTo>
                  <a:pt x="1339" y="925"/>
                  <a:pt x="1339" y="925"/>
                  <a:pt x="1339" y="925"/>
                </a:cubicBezTo>
                <a:cubicBezTo>
                  <a:pt x="1335" y="929"/>
                  <a:pt x="1335" y="929"/>
                  <a:pt x="1335" y="929"/>
                </a:cubicBezTo>
                <a:cubicBezTo>
                  <a:pt x="1333" y="929"/>
                  <a:pt x="1333" y="929"/>
                  <a:pt x="1333" y="929"/>
                </a:cubicBezTo>
                <a:cubicBezTo>
                  <a:pt x="1320" y="939"/>
                  <a:pt x="1320" y="939"/>
                  <a:pt x="1320" y="939"/>
                </a:cubicBezTo>
                <a:cubicBezTo>
                  <a:pt x="1321" y="940"/>
                  <a:pt x="1321" y="940"/>
                  <a:pt x="1321" y="940"/>
                </a:cubicBezTo>
                <a:cubicBezTo>
                  <a:pt x="1318" y="942"/>
                  <a:pt x="1318" y="942"/>
                  <a:pt x="1318" y="942"/>
                </a:cubicBezTo>
                <a:cubicBezTo>
                  <a:pt x="1318" y="944"/>
                  <a:pt x="1314" y="939"/>
                  <a:pt x="1319" y="944"/>
                </a:cubicBezTo>
                <a:cubicBezTo>
                  <a:pt x="1317" y="942"/>
                  <a:pt x="1317" y="942"/>
                  <a:pt x="1317" y="942"/>
                </a:cubicBezTo>
                <a:cubicBezTo>
                  <a:pt x="1313" y="947"/>
                  <a:pt x="1313" y="947"/>
                  <a:pt x="1313" y="947"/>
                </a:cubicBezTo>
                <a:cubicBezTo>
                  <a:pt x="1309" y="948"/>
                  <a:pt x="1309" y="948"/>
                  <a:pt x="1309" y="948"/>
                </a:cubicBezTo>
                <a:cubicBezTo>
                  <a:pt x="1311" y="949"/>
                  <a:pt x="1310" y="950"/>
                  <a:pt x="1309" y="951"/>
                </a:cubicBezTo>
                <a:cubicBezTo>
                  <a:pt x="1304" y="954"/>
                  <a:pt x="1304" y="954"/>
                  <a:pt x="1304" y="954"/>
                </a:cubicBezTo>
                <a:cubicBezTo>
                  <a:pt x="1303" y="957"/>
                  <a:pt x="1303" y="957"/>
                  <a:pt x="1303" y="957"/>
                </a:cubicBezTo>
                <a:cubicBezTo>
                  <a:pt x="1299" y="958"/>
                  <a:pt x="1299" y="958"/>
                  <a:pt x="1299" y="958"/>
                </a:cubicBezTo>
                <a:cubicBezTo>
                  <a:pt x="1296" y="963"/>
                  <a:pt x="1296" y="963"/>
                  <a:pt x="1296" y="963"/>
                </a:cubicBezTo>
                <a:cubicBezTo>
                  <a:pt x="1276" y="981"/>
                  <a:pt x="1255" y="1001"/>
                  <a:pt x="1234" y="1020"/>
                </a:cubicBezTo>
                <a:cubicBezTo>
                  <a:pt x="1235" y="1021"/>
                  <a:pt x="1235" y="1021"/>
                  <a:pt x="1235" y="1021"/>
                </a:cubicBezTo>
                <a:cubicBezTo>
                  <a:pt x="1228" y="1024"/>
                  <a:pt x="1224" y="1034"/>
                  <a:pt x="1217" y="1034"/>
                </a:cubicBezTo>
                <a:cubicBezTo>
                  <a:pt x="1218" y="1035"/>
                  <a:pt x="1218" y="1035"/>
                  <a:pt x="1218" y="1035"/>
                </a:cubicBezTo>
                <a:cubicBezTo>
                  <a:pt x="1214" y="1040"/>
                  <a:pt x="1205" y="1047"/>
                  <a:pt x="1203" y="1051"/>
                </a:cubicBezTo>
                <a:cubicBezTo>
                  <a:pt x="1203" y="1054"/>
                  <a:pt x="1200" y="1055"/>
                  <a:pt x="1198" y="1056"/>
                </a:cubicBezTo>
                <a:cubicBezTo>
                  <a:pt x="1199" y="1057"/>
                  <a:pt x="1199" y="1057"/>
                  <a:pt x="1199" y="1057"/>
                </a:cubicBezTo>
                <a:cubicBezTo>
                  <a:pt x="1199" y="1057"/>
                  <a:pt x="1203" y="1056"/>
                  <a:pt x="1198" y="1059"/>
                </a:cubicBezTo>
                <a:cubicBezTo>
                  <a:pt x="1200" y="1060"/>
                  <a:pt x="1200" y="1060"/>
                  <a:pt x="1200" y="1060"/>
                </a:cubicBezTo>
                <a:cubicBezTo>
                  <a:pt x="1200" y="1062"/>
                  <a:pt x="1198" y="1056"/>
                  <a:pt x="1199" y="1062"/>
                </a:cubicBezTo>
                <a:cubicBezTo>
                  <a:pt x="1195" y="1060"/>
                  <a:pt x="1195" y="1060"/>
                  <a:pt x="1195" y="1060"/>
                </a:cubicBezTo>
                <a:cubicBezTo>
                  <a:pt x="1189" y="1063"/>
                  <a:pt x="1183" y="1068"/>
                  <a:pt x="1179" y="1073"/>
                </a:cubicBezTo>
                <a:cubicBezTo>
                  <a:pt x="1178" y="1076"/>
                  <a:pt x="1178" y="1076"/>
                  <a:pt x="1178" y="1076"/>
                </a:cubicBezTo>
                <a:cubicBezTo>
                  <a:pt x="1172" y="1078"/>
                  <a:pt x="1172" y="1078"/>
                  <a:pt x="1172" y="1078"/>
                </a:cubicBezTo>
                <a:cubicBezTo>
                  <a:pt x="1158" y="1078"/>
                  <a:pt x="1158" y="1078"/>
                  <a:pt x="1158" y="1078"/>
                </a:cubicBezTo>
                <a:cubicBezTo>
                  <a:pt x="1154" y="1075"/>
                  <a:pt x="1154" y="1075"/>
                  <a:pt x="1154" y="1075"/>
                </a:cubicBezTo>
                <a:cubicBezTo>
                  <a:pt x="1157" y="1074"/>
                  <a:pt x="1157" y="1074"/>
                  <a:pt x="1157" y="1074"/>
                </a:cubicBezTo>
                <a:cubicBezTo>
                  <a:pt x="1157" y="1072"/>
                  <a:pt x="1157" y="1072"/>
                  <a:pt x="1157" y="1072"/>
                </a:cubicBezTo>
                <a:cubicBezTo>
                  <a:pt x="1162" y="1066"/>
                  <a:pt x="1162" y="1066"/>
                  <a:pt x="1162" y="1066"/>
                </a:cubicBezTo>
                <a:cubicBezTo>
                  <a:pt x="1161" y="1065"/>
                  <a:pt x="1161" y="1065"/>
                  <a:pt x="1161" y="1065"/>
                </a:cubicBezTo>
                <a:cubicBezTo>
                  <a:pt x="1163" y="1063"/>
                  <a:pt x="1163" y="1063"/>
                  <a:pt x="1163" y="1063"/>
                </a:cubicBezTo>
                <a:cubicBezTo>
                  <a:pt x="1162" y="1062"/>
                  <a:pt x="1162" y="1062"/>
                  <a:pt x="1162" y="1062"/>
                </a:cubicBezTo>
                <a:cubicBezTo>
                  <a:pt x="1160" y="1064"/>
                  <a:pt x="1156" y="1064"/>
                  <a:pt x="1154" y="1066"/>
                </a:cubicBezTo>
                <a:cubicBezTo>
                  <a:pt x="1151" y="1072"/>
                  <a:pt x="1151" y="1072"/>
                  <a:pt x="1151" y="1072"/>
                </a:cubicBezTo>
                <a:cubicBezTo>
                  <a:pt x="1147" y="1074"/>
                  <a:pt x="1147" y="1074"/>
                  <a:pt x="1147" y="1074"/>
                </a:cubicBezTo>
                <a:cubicBezTo>
                  <a:pt x="1148" y="1075"/>
                  <a:pt x="1148" y="1075"/>
                  <a:pt x="1148" y="1075"/>
                </a:cubicBezTo>
                <a:cubicBezTo>
                  <a:pt x="1145" y="1078"/>
                  <a:pt x="1145" y="1078"/>
                  <a:pt x="1145" y="1078"/>
                </a:cubicBezTo>
                <a:cubicBezTo>
                  <a:pt x="1127" y="1078"/>
                  <a:pt x="1127" y="1078"/>
                  <a:pt x="1127" y="1078"/>
                </a:cubicBezTo>
                <a:cubicBezTo>
                  <a:pt x="1127" y="1076"/>
                  <a:pt x="1127" y="1076"/>
                  <a:pt x="1127" y="1076"/>
                </a:cubicBezTo>
                <a:cubicBezTo>
                  <a:pt x="1133" y="1074"/>
                  <a:pt x="1133" y="1074"/>
                  <a:pt x="1133" y="1074"/>
                </a:cubicBezTo>
                <a:cubicBezTo>
                  <a:pt x="1136" y="1071"/>
                  <a:pt x="1136" y="1071"/>
                  <a:pt x="1136" y="1071"/>
                </a:cubicBezTo>
                <a:cubicBezTo>
                  <a:pt x="1135" y="1069"/>
                  <a:pt x="1135" y="1069"/>
                  <a:pt x="1135" y="1069"/>
                </a:cubicBezTo>
                <a:cubicBezTo>
                  <a:pt x="1141" y="1065"/>
                  <a:pt x="1141" y="1065"/>
                  <a:pt x="1141" y="1065"/>
                </a:cubicBezTo>
                <a:cubicBezTo>
                  <a:pt x="1141" y="1064"/>
                  <a:pt x="1142" y="1067"/>
                  <a:pt x="1140" y="1064"/>
                </a:cubicBezTo>
                <a:cubicBezTo>
                  <a:pt x="1146" y="1067"/>
                  <a:pt x="1146" y="1067"/>
                  <a:pt x="1146" y="1067"/>
                </a:cubicBezTo>
                <a:cubicBezTo>
                  <a:pt x="1147" y="1066"/>
                  <a:pt x="1147" y="1066"/>
                  <a:pt x="1147" y="1066"/>
                </a:cubicBezTo>
                <a:cubicBezTo>
                  <a:pt x="1146" y="1065"/>
                  <a:pt x="1146" y="1065"/>
                  <a:pt x="1146" y="1065"/>
                </a:cubicBezTo>
                <a:cubicBezTo>
                  <a:pt x="1143" y="1064"/>
                  <a:pt x="1143" y="1064"/>
                  <a:pt x="1143" y="1064"/>
                </a:cubicBezTo>
                <a:cubicBezTo>
                  <a:pt x="1145" y="1062"/>
                  <a:pt x="1145" y="1062"/>
                  <a:pt x="1145" y="1062"/>
                </a:cubicBezTo>
                <a:cubicBezTo>
                  <a:pt x="1145" y="1060"/>
                  <a:pt x="1145" y="1060"/>
                  <a:pt x="1145" y="1060"/>
                </a:cubicBezTo>
                <a:cubicBezTo>
                  <a:pt x="1142" y="1066"/>
                  <a:pt x="1135" y="1060"/>
                  <a:pt x="1133" y="1062"/>
                </a:cubicBezTo>
                <a:cubicBezTo>
                  <a:pt x="1126" y="1068"/>
                  <a:pt x="1126" y="1068"/>
                  <a:pt x="1126" y="1068"/>
                </a:cubicBezTo>
                <a:cubicBezTo>
                  <a:pt x="1127" y="1068"/>
                  <a:pt x="1127" y="1068"/>
                  <a:pt x="1127" y="1068"/>
                </a:cubicBezTo>
                <a:cubicBezTo>
                  <a:pt x="1117" y="1078"/>
                  <a:pt x="1117" y="1078"/>
                  <a:pt x="1117" y="1078"/>
                </a:cubicBezTo>
                <a:cubicBezTo>
                  <a:pt x="1100" y="1078"/>
                  <a:pt x="1100" y="1078"/>
                  <a:pt x="1100" y="1078"/>
                </a:cubicBezTo>
                <a:cubicBezTo>
                  <a:pt x="1102" y="1076"/>
                  <a:pt x="1096" y="1079"/>
                  <a:pt x="1101" y="1075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5"/>
                  <a:pt x="1098" y="1075"/>
                  <a:pt x="1098" y="1075"/>
                </a:cubicBezTo>
                <a:cubicBezTo>
                  <a:pt x="1095" y="1078"/>
                  <a:pt x="1095" y="1078"/>
                  <a:pt x="1095" y="1078"/>
                </a:cubicBezTo>
                <a:cubicBezTo>
                  <a:pt x="1091" y="1078"/>
                  <a:pt x="1091" y="1078"/>
                  <a:pt x="1091" y="1078"/>
                </a:cubicBezTo>
                <a:cubicBezTo>
                  <a:pt x="1093" y="1075"/>
                  <a:pt x="1093" y="1075"/>
                  <a:pt x="1093" y="1075"/>
                </a:cubicBezTo>
                <a:cubicBezTo>
                  <a:pt x="1095" y="1073"/>
                  <a:pt x="1095" y="1077"/>
                  <a:pt x="1097" y="1074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100" y="1071"/>
                  <a:pt x="1100" y="1071"/>
                  <a:pt x="1100" y="1071"/>
                </a:cubicBezTo>
                <a:cubicBezTo>
                  <a:pt x="1104" y="1071"/>
                  <a:pt x="1097" y="1069"/>
                  <a:pt x="1104" y="1069"/>
                </a:cubicBezTo>
                <a:cubicBezTo>
                  <a:pt x="1103" y="1068"/>
                  <a:pt x="1103" y="1068"/>
                  <a:pt x="1103" y="1068"/>
                </a:cubicBezTo>
                <a:cubicBezTo>
                  <a:pt x="1100" y="1070"/>
                  <a:pt x="1096" y="1069"/>
                  <a:pt x="1095" y="1070"/>
                </a:cubicBezTo>
                <a:cubicBezTo>
                  <a:pt x="1104" y="1062"/>
                  <a:pt x="1104" y="1062"/>
                  <a:pt x="1104" y="1062"/>
                </a:cubicBezTo>
                <a:cubicBezTo>
                  <a:pt x="1114" y="1055"/>
                  <a:pt x="1114" y="1055"/>
                  <a:pt x="1114" y="1055"/>
                </a:cubicBezTo>
                <a:cubicBezTo>
                  <a:pt x="1114" y="1052"/>
                  <a:pt x="1114" y="1052"/>
                  <a:pt x="1114" y="1052"/>
                </a:cubicBezTo>
                <a:cubicBezTo>
                  <a:pt x="1117" y="1052"/>
                  <a:pt x="1117" y="1052"/>
                  <a:pt x="1117" y="1052"/>
                </a:cubicBezTo>
                <a:cubicBezTo>
                  <a:pt x="1120" y="1050"/>
                  <a:pt x="1122" y="1046"/>
                  <a:pt x="1122" y="1043"/>
                </a:cubicBezTo>
                <a:cubicBezTo>
                  <a:pt x="1119" y="1046"/>
                  <a:pt x="1119" y="1046"/>
                  <a:pt x="1119" y="1046"/>
                </a:cubicBezTo>
                <a:cubicBezTo>
                  <a:pt x="1108" y="1051"/>
                  <a:pt x="1098" y="1064"/>
                  <a:pt x="1088" y="1071"/>
                </a:cubicBezTo>
                <a:cubicBezTo>
                  <a:pt x="1088" y="1074"/>
                  <a:pt x="1088" y="1074"/>
                  <a:pt x="1088" y="1074"/>
                </a:cubicBezTo>
                <a:cubicBezTo>
                  <a:pt x="1084" y="1078"/>
                  <a:pt x="1084" y="1078"/>
                  <a:pt x="1084" y="1078"/>
                </a:cubicBezTo>
                <a:cubicBezTo>
                  <a:pt x="1070" y="1078"/>
                  <a:pt x="1070" y="1078"/>
                  <a:pt x="1070" y="1078"/>
                </a:cubicBezTo>
                <a:cubicBezTo>
                  <a:pt x="1077" y="1070"/>
                  <a:pt x="1077" y="1070"/>
                  <a:pt x="1077" y="1070"/>
                </a:cubicBezTo>
                <a:cubicBezTo>
                  <a:pt x="1077" y="1069"/>
                  <a:pt x="1077" y="1069"/>
                  <a:pt x="1077" y="1069"/>
                </a:cubicBezTo>
                <a:cubicBezTo>
                  <a:pt x="1088" y="1057"/>
                  <a:pt x="1088" y="1057"/>
                  <a:pt x="1088" y="1057"/>
                </a:cubicBezTo>
                <a:cubicBezTo>
                  <a:pt x="1084" y="1055"/>
                  <a:pt x="1088" y="1055"/>
                  <a:pt x="1087" y="1052"/>
                </a:cubicBezTo>
                <a:cubicBezTo>
                  <a:pt x="1087" y="1051"/>
                  <a:pt x="1087" y="1051"/>
                  <a:pt x="1087" y="1051"/>
                </a:cubicBezTo>
                <a:cubicBezTo>
                  <a:pt x="1081" y="1055"/>
                  <a:pt x="1081" y="1055"/>
                  <a:pt x="1081" y="1055"/>
                </a:cubicBezTo>
                <a:cubicBezTo>
                  <a:pt x="1075" y="1059"/>
                  <a:pt x="1075" y="1059"/>
                  <a:pt x="1075" y="1059"/>
                </a:cubicBezTo>
                <a:cubicBezTo>
                  <a:pt x="1081" y="1051"/>
                  <a:pt x="1081" y="1051"/>
                  <a:pt x="1081" y="1051"/>
                </a:cubicBezTo>
                <a:cubicBezTo>
                  <a:pt x="1083" y="1049"/>
                  <a:pt x="1083" y="1049"/>
                  <a:pt x="1083" y="1049"/>
                </a:cubicBezTo>
                <a:cubicBezTo>
                  <a:pt x="1082" y="1048"/>
                  <a:pt x="1082" y="1048"/>
                  <a:pt x="1082" y="1048"/>
                </a:cubicBezTo>
                <a:cubicBezTo>
                  <a:pt x="1084" y="1045"/>
                  <a:pt x="1084" y="1045"/>
                  <a:pt x="1084" y="1045"/>
                </a:cubicBezTo>
                <a:cubicBezTo>
                  <a:pt x="1083" y="1044"/>
                  <a:pt x="1083" y="1044"/>
                  <a:pt x="1083" y="1044"/>
                </a:cubicBezTo>
                <a:cubicBezTo>
                  <a:pt x="1080" y="1045"/>
                  <a:pt x="1080" y="1045"/>
                  <a:pt x="1080" y="1045"/>
                </a:cubicBezTo>
                <a:cubicBezTo>
                  <a:pt x="1077" y="1047"/>
                  <a:pt x="1083" y="1047"/>
                  <a:pt x="1079" y="1048"/>
                </a:cubicBezTo>
                <a:cubicBezTo>
                  <a:pt x="1080" y="1049"/>
                  <a:pt x="1080" y="1049"/>
                  <a:pt x="1080" y="1049"/>
                </a:cubicBezTo>
                <a:cubicBezTo>
                  <a:pt x="1078" y="1051"/>
                  <a:pt x="1078" y="1051"/>
                  <a:pt x="1078" y="1051"/>
                </a:cubicBezTo>
                <a:cubicBezTo>
                  <a:pt x="1077" y="1048"/>
                  <a:pt x="1077" y="1048"/>
                  <a:pt x="1077" y="1048"/>
                </a:cubicBezTo>
                <a:cubicBezTo>
                  <a:pt x="1067" y="1057"/>
                  <a:pt x="1067" y="1057"/>
                  <a:pt x="1067" y="1057"/>
                </a:cubicBezTo>
                <a:cubicBezTo>
                  <a:pt x="1065" y="1056"/>
                  <a:pt x="1065" y="1056"/>
                  <a:pt x="1065" y="1056"/>
                </a:cubicBezTo>
                <a:cubicBezTo>
                  <a:pt x="1069" y="1054"/>
                  <a:pt x="1064" y="1053"/>
                  <a:pt x="1066" y="1051"/>
                </a:cubicBezTo>
                <a:cubicBezTo>
                  <a:pt x="1069" y="1051"/>
                  <a:pt x="1069" y="1051"/>
                  <a:pt x="1069" y="1051"/>
                </a:cubicBezTo>
                <a:cubicBezTo>
                  <a:pt x="1067" y="1051"/>
                  <a:pt x="1067" y="1051"/>
                  <a:pt x="1067" y="1051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71" y="1049"/>
                  <a:pt x="1071" y="1049"/>
                  <a:pt x="1071" y="1049"/>
                </a:cubicBezTo>
                <a:cubicBezTo>
                  <a:pt x="1070" y="1050"/>
                  <a:pt x="1073" y="1048"/>
                  <a:pt x="1069" y="1047"/>
                </a:cubicBezTo>
                <a:cubicBezTo>
                  <a:pt x="1069" y="1046"/>
                  <a:pt x="1069" y="1046"/>
                  <a:pt x="1069" y="1046"/>
                </a:cubicBezTo>
                <a:cubicBezTo>
                  <a:pt x="1063" y="1050"/>
                  <a:pt x="1063" y="1050"/>
                  <a:pt x="1063" y="1050"/>
                </a:cubicBezTo>
                <a:cubicBezTo>
                  <a:pt x="1061" y="1053"/>
                  <a:pt x="1061" y="1053"/>
                  <a:pt x="1061" y="1053"/>
                </a:cubicBezTo>
                <a:cubicBezTo>
                  <a:pt x="1059" y="1055"/>
                  <a:pt x="1059" y="1055"/>
                  <a:pt x="1059" y="1055"/>
                </a:cubicBezTo>
                <a:cubicBezTo>
                  <a:pt x="1058" y="1052"/>
                  <a:pt x="1058" y="1052"/>
                  <a:pt x="1058" y="1052"/>
                </a:cubicBezTo>
                <a:cubicBezTo>
                  <a:pt x="1053" y="1056"/>
                  <a:pt x="1053" y="1056"/>
                  <a:pt x="1053" y="1056"/>
                </a:cubicBezTo>
                <a:cubicBezTo>
                  <a:pt x="1053" y="1059"/>
                  <a:pt x="1053" y="1059"/>
                  <a:pt x="1053" y="1059"/>
                </a:cubicBezTo>
                <a:cubicBezTo>
                  <a:pt x="1049" y="1060"/>
                  <a:pt x="1049" y="1060"/>
                  <a:pt x="1049" y="1060"/>
                </a:cubicBezTo>
                <a:cubicBezTo>
                  <a:pt x="1045" y="1064"/>
                  <a:pt x="1045" y="1064"/>
                  <a:pt x="1045" y="1064"/>
                </a:cubicBezTo>
                <a:cubicBezTo>
                  <a:pt x="1045" y="1066"/>
                  <a:pt x="1045" y="1066"/>
                  <a:pt x="1045" y="1066"/>
                </a:cubicBezTo>
                <a:cubicBezTo>
                  <a:pt x="1043" y="1067"/>
                  <a:pt x="1043" y="1067"/>
                  <a:pt x="1043" y="1067"/>
                </a:cubicBezTo>
                <a:cubicBezTo>
                  <a:pt x="1039" y="1064"/>
                  <a:pt x="1039" y="1064"/>
                  <a:pt x="1039" y="1064"/>
                </a:cubicBezTo>
                <a:cubicBezTo>
                  <a:pt x="1037" y="1066"/>
                  <a:pt x="1037" y="1066"/>
                  <a:pt x="1037" y="1066"/>
                </a:cubicBezTo>
                <a:cubicBezTo>
                  <a:pt x="1033" y="1066"/>
                  <a:pt x="1033" y="1066"/>
                  <a:pt x="1033" y="1066"/>
                </a:cubicBezTo>
                <a:cubicBezTo>
                  <a:pt x="1036" y="1065"/>
                  <a:pt x="1031" y="1067"/>
                  <a:pt x="1036" y="1068"/>
                </a:cubicBezTo>
                <a:cubicBezTo>
                  <a:pt x="1030" y="1071"/>
                  <a:pt x="1030" y="1071"/>
                  <a:pt x="1030" y="1071"/>
                </a:cubicBezTo>
                <a:cubicBezTo>
                  <a:pt x="1029" y="1074"/>
                  <a:pt x="1029" y="1074"/>
                  <a:pt x="1029" y="1074"/>
                </a:cubicBezTo>
                <a:cubicBezTo>
                  <a:pt x="1028" y="1074"/>
                  <a:pt x="1028" y="1074"/>
                  <a:pt x="1028" y="1074"/>
                </a:cubicBezTo>
                <a:cubicBezTo>
                  <a:pt x="1027" y="1070"/>
                  <a:pt x="1038" y="1067"/>
                  <a:pt x="1033" y="1062"/>
                </a:cubicBezTo>
                <a:cubicBezTo>
                  <a:pt x="1042" y="1056"/>
                  <a:pt x="1042" y="1056"/>
                  <a:pt x="1042" y="1056"/>
                </a:cubicBezTo>
                <a:cubicBezTo>
                  <a:pt x="1042" y="1053"/>
                  <a:pt x="1042" y="1053"/>
                  <a:pt x="1042" y="1053"/>
                </a:cubicBezTo>
                <a:cubicBezTo>
                  <a:pt x="1038" y="1051"/>
                  <a:pt x="1038" y="1051"/>
                  <a:pt x="1038" y="1051"/>
                </a:cubicBezTo>
                <a:cubicBezTo>
                  <a:pt x="1036" y="1051"/>
                  <a:pt x="1036" y="1051"/>
                  <a:pt x="1036" y="1051"/>
                </a:cubicBezTo>
                <a:cubicBezTo>
                  <a:pt x="1033" y="1055"/>
                  <a:pt x="1033" y="1055"/>
                  <a:pt x="1033" y="1055"/>
                </a:cubicBezTo>
                <a:cubicBezTo>
                  <a:pt x="1032" y="1053"/>
                  <a:pt x="1032" y="1053"/>
                  <a:pt x="1032" y="1053"/>
                </a:cubicBezTo>
                <a:cubicBezTo>
                  <a:pt x="1028" y="1056"/>
                  <a:pt x="1028" y="1056"/>
                  <a:pt x="1028" y="1056"/>
                </a:cubicBezTo>
                <a:cubicBezTo>
                  <a:pt x="1027" y="1055"/>
                  <a:pt x="1027" y="1055"/>
                  <a:pt x="1027" y="1055"/>
                </a:cubicBezTo>
                <a:cubicBezTo>
                  <a:pt x="1024" y="1056"/>
                  <a:pt x="1024" y="1056"/>
                  <a:pt x="1024" y="1056"/>
                </a:cubicBezTo>
                <a:cubicBezTo>
                  <a:pt x="1023" y="1056"/>
                  <a:pt x="1023" y="1056"/>
                  <a:pt x="1023" y="1056"/>
                </a:cubicBezTo>
                <a:cubicBezTo>
                  <a:pt x="1027" y="1048"/>
                  <a:pt x="1034" y="1048"/>
                  <a:pt x="1036" y="1039"/>
                </a:cubicBezTo>
                <a:cubicBezTo>
                  <a:pt x="1035" y="1039"/>
                  <a:pt x="1035" y="1039"/>
                  <a:pt x="1035" y="1039"/>
                </a:cubicBezTo>
                <a:cubicBezTo>
                  <a:pt x="1031" y="1041"/>
                  <a:pt x="1028" y="1045"/>
                  <a:pt x="1022" y="1045"/>
                </a:cubicBezTo>
                <a:cubicBezTo>
                  <a:pt x="1024" y="1044"/>
                  <a:pt x="1024" y="1044"/>
                  <a:pt x="1024" y="1044"/>
                </a:cubicBezTo>
                <a:cubicBezTo>
                  <a:pt x="1025" y="1040"/>
                  <a:pt x="1025" y="1040"/>
                  <a:pt x="1025" y="1040"/>
                </a:cubicBezTo>
                <a:cubicBezTo>
                  <a:pt x="1023" y="1040"/>
                  <a:pt x="1023" y="1040"/>
                  <a:pt x="1023" y="1040"/>
                </a:cubicBezTo>
                <a:cubicBezTo>
                  <a:pt x="1020" y="1043"/>
                  <a:pt x="1016" y="1046"/>
                  <a:pt x="1014" y="1049"/>
                </a:cubicBezTo>
                <a:cubicBezTo>
                  <a:pt x="1012" y="1049"/>
                  <a:pt x="1014" y="1053"/>
                  <a:pt x="1012" y="1048"/>
                </a:cubicBezTo>
                <a:cubicBezTo>
                  <a:pt x="1011" y="1049"/>
                  <a:pt x="1011" y="1049"/>
                  <a:pt x="1011" y="1049"/>
                </a:cubicBezTo>
                <a:cubicBezTo>
                  <a:pt x="1012" y="1051"/>
                  <a:pt x="1012" y="1051"/>
                  <a:pt x="1012" y="1051"/>
                </a:cubicBezTo>
                <a:cubicBezTo>
                  <a:pt x="1010" y="1050"/>
                  <a:pt x="1010" y="1050"/>
                  <a:pt x="1010" y="1050"/>
                </a:cubicBezTo>
                <a:cubicBezTo>
                  <a:pt x="1007" y="1051"/>
                  <a:pt x="1012" y="1048"/>
                  <a:pt x="1006" y="1051"/>
                </a:cubicBezTo>
                <a:cubicBezTo>
                  <a:pt x="1009" y="1048"/>
                  <a:pt x="1009" y="1048"/>
                  <a:pt x="1009" y="1048"/>
                </a:cubicBezTo>
                <a:cubicBezTo>
                  <a:pt x="1009" y="1046"/>
                  <a:pt x="1009" y="1046"/>
                  <a:pt x="1009" y="1046"/>
                </a:cubicBezTo>
                <a:cubicBezTo>
                  <a:pt x="1016" y="1041"/>
                  <a:pt x="1016" y="1041"/>
                  <a:pt x="1016" y="1041"/>
                </a:cubicBezTo>
                <a:cubicBezTo>
                  <a:pt x="1017" y="1039"/>
                  <a:pt x="1017" y="1039"/>
                  <a:pt x="1017" y="1039"/>
                </a:cubicBezTo>
                <a:cubicBezTo>
                  <a:pt x="1016" y="1038"/>
                  <a:pt x="1016" y="1038"/>
                  <a:pt x="1016" y="1038"/>
                </a:cubicBezTo>
                <a:cubicBezTo>
                  <a:pt x="1015" y="1036"/>
                  <a:pt x="1015" y="1036"/>
                  <a:pt x="1015" y="1036"/>
                </a:cubicBezTo>
                <a:cubicBezTo>
                  <a:pt x="1017" y="1034"/>
                  <a:pt x="1017" y="1034"/>
                  <a:pt x="1017" y="1034"/>
                </a:cubicBezTo>
                <a:cubicBezTo>
                  <a:pt x="1016" y="1033"/>
                  <a:pt x="1016" y="1033"/>
                  <a:pt x="1016" y="1033"/>
                </a:cubicBezTo>
                <a:cubicBezTo>
                  <a:pt x="1012" y="1032"/>
                  <a:pt x="1011" y="1035"/>
                  <a:pt x="1009" y="1035"/>
                </a:cubicBezTo>
                <a:cubicBezTo>
                  <a:pt x="1008" y="1036"/>
                  <a:pt x="1008" y="1036"/>
                  <a:pt x="1008" y="1036"/>
                </a:cubicBezTo>
                <a:cubicBezTo>
                  <a:pt x="1013" y="1036"/>
                  <a:pt x="1013" y="1036"/>
                  <a:pt x="1013" y="1036"/>
                </a:cubicBezTo>
                <a:cubicBezTo>
                  <a:pt x="1009" y="1037"/>
                  <a:pt x="1007" y="1037"/>
                  <a:pt x="1003" y="1037"/>
                </a:cubicBezTo>
                <a:cubicBezTo>
                  <a:pt x="1006" y="1033"/>
                  <a:pt x="1006" y="1033"/>
                  <a:pt x="1006" y="1033"/>
                </a:cubicBezTo>
                <a:cubicBezTo>
                  <a:pt x="1005" y="1031"/>
                  <a:pt x="1005" y="1031"/>
                  <a:pt x="1005" y="1031"/>
                </a:cubicBezTo>
                <a:cubicBezTo>
                  <a:pt x="1005" y="1032"/>
                  <a:pt x="1003" y="1028"/>
                  <a:pt x="1004" y="1033"/>
                </a:cubicBezTo>
                <a:cubicBezTo>
                  <a:pt x="1002" y="1032"/>
                  <a:pt x="1002" y="1032"/>
                  <a:pt x="1002" y="1032"/>
                </a:cubicBezTo>
                <a:cubicBezTo>
                  <a:pt x="1005" y="1030"/>
                  <a:pt x="1005" y="1026"/>
                  <a:pt x="1006" y="1025"/>
                </a:cubicBezTo>
                <a:cubicBezTo>
                  <a:pt x="1012" y="1023"/>
                  <a:pt x="1012" y="1023"/>
                  <a:pt x="1012" y="1023"/>
                </a:cubicBezTo>
                <a:cubicBezTo>
                  <a:pt x="1015" y="1018"/>
                  <a:pt x="1015" y="1018"/>
                  <a:pt x="1015" y="1018"/>
                </a:cubicBezTo>
                <a:cubicBezTo>
                  <a:pt x="1018" y="1017"/>
                  <a:pt x="1018" y="1017"/>
                  <a:pt x="1018" y="1017"/>
                </a:cubicBezTo>
                <a:cubicBezTo>
                  <a:pt x="1019" y="1015"/>
                  <a:pt x="1019" y="1015"/>
                  <a:pt x="1019" y="1015"/>
                </a:cubicBezTo>
                <a:cubicBezTo>
                  <a:pt x="1015" y="1015"/>
                  <a:pt x="1015" y="1015"/>
                  <a:pt x="1015" y="1015"/>
                </a:cubicBezTo>
                <a:cubicBezTo>
                  <a:pt x="1013" y="1019"/>
                  <a:pt x="1013" y="1019"/>
                  <a:pt x="1013" y="1019"/>
                </a:cubicBezTo>
                <a:cubicBezTo>
                  <a:pt x="1011" y="1017"/>
                  <a:pt x="1011" y="1017"/>
                  <a:pt x="1011" y="1017"/>
                </a:cubicBezTo>
                <a:cubicBezTo>
                  <a:pt x="1012" y="1016"/>
                  <a:pt x="1012" y="1016"/>
                  <a:pt x="1012" y="1016"/>
                </a:cubicBezTo>
                <a:cubicBezTo>
                  <a:pt x="1011" y="1015"/>
                  <a:pt x="1011" y="1015"/>
                  <a:pt x="1011" y="1015"/>
                </a:cubicBezTo>
                <a:cubicBezTo>
                  <a:pt x="1015" y="1007"/>
                  <a:pt x="1015" y="1007"/>
                  <a:pt x="1015" y="1007"/>
                </a:cubicBezTo>
                <a:cubicBezTo>
                  <a:pt x="1024" y="1001"/>
                  <a:pt x="1024" y="1001"/>
                  <a:pt x="1024" y="1001"/>
                </a:cubicBezTo>
                <a:cubicBezTo>
                  <a:pt x="1024" y="1000"/>
                  <a:pt x="1024" y="1000"/>
                  <a:pt x="1024" y="1000"/>
                </a:cubicBezTo>
                <a:cubicBezTo>
                  <a:pt x="1023" y="999"/>
                  <a:pt x="1023" y="999"/>
                  <a:pt x="1023" y="999"/>
                </a:cubicBezTo>
                <a:cubicBezTo>
                  <a:pt x="1021" y="1001"/>
                  <a:pt x="1021" y="1001"/>
                  <a:pt x="1021" y="1001"/>
                </a:cubicBezTo>
                <a:cubicBezTo>
                  <a:pt x="1018" y="1002"/>
                  <a:pt x="1018" y="1002"/>
                  <a:pt x="1018" y="1002"/>
                </a:cubicBezTo>
                <a:cubicBezTo>
                  <a:pt x="1016" y="1010"/>
                  <a:pt x="1005" y="1009"/>
                  <a:pt x="1002" y="1018"/>
                </a:cubicBezTo>
                <a:cubicBezTo>
                  <a:pt x="998" y="1018"/>
                  <a:pt x="998" y="1018"/>
                  <a:pt x="998" y="1018"/>
                </a:cubicBezTo>
                <a:cubicBezTo>
                  <a:pt x="997" y="1020"/>
                  <a:pt x="997" y="1020"/>
                  <a:pt x="997" y="1020"/>
                </a:cubicBezTo>
                <a:cubicBezTo>
                  <a:pt x="992" y="1023"/>
                  <a:pt x="992" y="1023"/>
                  <a:pt x="992" y="1023"/>
                </a:cubicBezTo>
                <a:cubicBezTo>
                  <a:pt x="993" y="1024"/>
                  <a:pt x="993" y="1024"/>
                  <a:pt x="993" y="1024"/>
                </a:cubicBezTo>
                <a:cubicBezTo>
                  <a:pt x="988" y="1028"/>
                  <a:pt x="988" y="1028"/>
                  <a:pt x="988" y="1028"/>
                </a:cubicBezTo>
                <a:cubicBezTo>
                  <a:pt x="986" y="1027"/>
                  <a:pt x="986" y="1027"/>
                  <a:pt x="986" y="1027"/>
                </a:cubicBezTo>
                <a:cubicBezTo>
                  <a:pt x="986" y="1029"/>
                  <a:pt x="986" y="1029"/>
                  <a:pt x="986" y="1029"/>
                </a:cubicBezTo>
                <a:cubicBezTo>
                  <a:pt x="982" y="1034"/>
                  <a:pt x="982" y="1034"/>
                  <a:pt x="982" y="1034"/>
                </a:cubicBezTo>
                <a:cubicBezTo>
                  <a:pt x="982" y="1037"/>
                  <a:pt x="982" y="1037"/>
                  <a:pt x="982" y="1037"/>
                </a:cubicBezTo>
                <a:cubicBezTo>
                  <a:pt x="979" y="1037"/>
                  <a:pt x="979" y="1037"/>
                  <a:pt x="979" y="1037"/>
                </a:cubicBezTo>
                <a:cubicBezTo>
                  <a:pt x="979" y="1037"/>
                  <a:pt x="976" y="1037"/>
                  <a:pt x="980" y="1035"/>
                </a:cubicBezTo>
                <a:cubicBezTo>
                  <a:pt x="978" y="1034"/>
                  <a:pt x="978" y="1034"/>
                  <a:pt x="978" y="1034"/>
                </a:cubicBezTo>
                <a:cubicBezTo>
                  <a:pt x="976" y="1037"/>
                  <a:pt x="976" y="1037"/>
                  <a:pt x="976" y="1037"/>
                </a:cubicBezTo>
                <a:cubicBezTo>
                  <a:pt x="972" y="1035"/>
                  <a:pt x="972" y="1035"/>
                  <a:pt x="972" y="1035"/>
                </a:cubicBezTo>
                <a:cubicBezTo>
                  <a:pt x="970" y="1036"/>
                  <a:pt x="970" y="1036"/>
                  <a:pt x="970" y="1036"/>
                </a:cubicBezTo>
                <a:cubicBezTo>
                  <a:pt x="969" y="1039"/>
                  <a:pt x="969" y="1039"/>
                  <a:pt x="969" y="1039"/>
                </a:cubicBezTo>
                <a:cubicBezTo>
                  <a:pt x="968" y="1037"/>
                  <a:pt x="968" y="1037"/>
                  <a:pt x="968" y="1037"/>
                </a:cubicBezTo>
                <a:cubicBezTo>
                  <a:pt x="963" y="1040"/>
                  <a:pt x="963" y="1040"/>
                  <a:pt x="963" y="1040"/>
                </a:cubicBezTo>
                <a:cubicBezTo>
                  <a:pt x="961" y="1042"/>
                  <a:pt x="960" y="1044"/>
                  <a:pt x="959" y="1046"/>
                </a:cubicBezTo>
                <a:cubicBezTo>
                  <a:pt x="958" y="1046"/>
                  <a:pt x="958" y="1046"/>
                  <a:pt x="958" y="1046"/>
                </a:cubicBezTo>
                <a:cubicBezTo>
                  <a:pt x="958" y="1043"/>
                  <a:pt x="958" y="1043"/>
                  <a:pt x="958" y="1043"/>
                </a:cubicBezTo>
                <a:cubicBezTo>
                  <a:pt x="954" y="1043"/>
                  <a:pt x="954" y="1043"/>
                  <a:pt x="954" y="1043"/>
                </a:cubicBezTo>
                <a:cubicBezTo>
                  <a:pt x="958" y="1041"/>
                  <a:pt x="958" y="1041"/>
                  <a:pt x="958" y="1041"/>
                </a:cubicBezTo>
                <a:cubicBezTo>
                  <a:pt x="958" y="1039"/>
                  <a:pt x="958" y="1039"/>
                  <a:pt x="958" y="1039"/>
                </a:cubicBezTo>
                <a:cubicBezTo>
                  <a:pt x="959" y="1039"/>
                  <a:pt x="959" y="1039"/>
                  <a:pt x="959" y="1039"/>
                </a:cubicBezTo>
                <a:cubicBezTo>
                  <a:pt x="960" y="1035"/>
                  <a:pt x="960" y="1035"/>
                  <a:pt x="960" y="1035"/>
                </a:cubicBezTo>
                <a:cubicBezTo>
                  <a:pt x="963" y="1036"/>
                  <a:pt x="963" y="1036"/>
                  <a:pt x="963" y="1036"/>
                </a:cubicBezTo>
                <a:cubicBezTo>
                  <a:pt x="968" y="1033"/>
                  <a:pt x="968" y="1033"/>
                  <a:pt x="968" y="1033"/>
                </a:cubicBezTo>
                <a:cubicBezTo>
                  <a:pt x="969" y="1030"/>
                  <a:pt x="969" y="1030"/>
                  <a:pt x="969" y="1030"/>
                </a:cubicBezTo>
                <a:cubicBezTo>
                  <a:pt x="966" y="1030"/>
                  <a:pt x="966" y="1030"/>
                  <a:pt x="966" y="1030"/>
                </a:cubicBezTo>
                <a:cubicBezTo>
                  <a:pt x="964" y="1032"/>
                  <a:pt x="964" y="1032"/>
                  <a:pt x="964" y="1032"/>
                </a:cubicBezTo>
                <a:cubicBezTo>
                  <a:pt x="963" y="1031"/>
                  <a:pt x="967" y="1031"/>
                  <a:pt x="962" y="1032"/>
                </a:cubicBezTo>
                <a:cubicBezTo>
                  <a:pt x="962" y="1031"/>
                  <a:pt x="966" y="1030"/>
                  <a:pt x="966" y="1028"/>
                </a:cubicBezTo>
                <a:cubicBezTo>
                  <a:pt x="961" y="1028"/>
                  <a:pt x="961" y="1028"/>
                  <a:pt x="961" y="1028"/>
                </a:cubicBezTo>
                <a:cubicBezTo>
                  <a:pt x="964" y="1026"/>
                  <a:pt x="964" y="1026"/>
                  <a:pt x="964" y="1026"/>
                </a:cubicBezTo>
                <a:cubicBezTo>
                  <a:pt x="964" y="1023"/>
                  <a:pt x="964" y="1023"/>
                  <a:pt x="964" y="1023"/>
                </a:cubicBezTo>
                <a:cubicBezTo>
                  <a:pt x="962" y="1024"/>
                  <a:pt x="959" y="1028"/>
                  <a:pt x="955" y="1028"/>
                </a:cubicBezTo>
                <a:cubicBezTo>
                  <a:pt x="955" y="1025"/>
                  <a:pt x="955" y="1025"/>
                  <a:pt x="955" y="1025"/>
                </a:cubicBezTo>
                <a:cubicBezTo>
                  <a:pt x="952" y="1027"/>
                  <a:pt x="952" y="1027"/>
                  <a:pt x="952" y="1027"/>
                </a:cubicBezTo>
                <a:cubicBezTo>
                  <a:pt x="954" y="1024"/>
                  <a:pt x="954" y="1024"/>
                  <a:pt x="954" y="1024"/>
                </a:cubicBezTo>
                <a:cubicBezTo>
                  <a:pt x="956" y="1024"/>
                  <a:pt x="956" y="1024"/>
                  <a:pt x="956" y="1024"/>
                </a:cubicBezTo>
                <a:cubicBezTo>
                  <a:pt x="958" y="1022"/>
                  <a:pt x="958" y="1022"/>
                  <a:pt x="958" y="1022"/>
                </a:cubicBezTo>
                <a:cubicBezTo>
                  <a:pt x="960" y="1023"/>
                  <a:pt x="960" y="1023"/>
                  <a:pt x="960" y="1023"/>
                </a:cubicBezTo>
                <a:cubicBezTo>
                  <a:pt x="961" y="1022"/>
                  <a:pt x="957" y="1021"/>
                  <a:pt x="962" y="1022"/>
                </a:cubicBezTo>
                <a:cubicBezTo>
                  <a:pt x="961" y="1020"/>
                  <a:pt x="961" y="1020"/>
                  <a:pt x="961" y="1020"/>
                </a:cubicBezTo>
                <a:cubicBezTo>
                  <a:pt x="957" y="1019"/>
                  <a:pt x="957" y="1019"/>
                  <a:pt x="957" y="1019"/>
                </a:cubicBezTo>
                <a:cubicBezTo>
                  <a:pt x="959" y="1017"/>
                  <a:pt x="959" y="1017"/>
                  <a:pt x="959" y="1017"/>
                </a:cubicBezTo>
                <a:cubicBezTo>
                  <a:pt x="958" y="1017"/>
                  <a:pt x="958" y="1017"/>
                  <a:pt x="958" y="1017"/>
                </a:cubicBezTo>
                <a:cubicBezTo>
                  <a:pt x="961" y="1017"/>
                  <a:pt x="956" y="1012"/>
                  <a:pt x="959" y="1014"/>
                </a:cubicBezTo>
                <a:cubicBezTo>
                  <a:pt x="958" y="1013"/>
                  <a:pt x="958" y="1013"/>
                  <a:pt x="958" y="1013"/>
                </a:cubicBezTo>
                <a:cubicBezTo>
                  <a:pt x="956" y="1015"/>
                  <a:pt x="956" y="1015"/>
                  <a:pt x="956" y="1015"/>
                </a:cubicBezTo>
                <a:cubicBezTo>
                  <a:pt x="959" y="1010"/>
                  <a:pt x="959" y="1010"/>
                  <a:pt x="959" y="1010"/>
                </a:cubicBezTo>
                <a:cubicBezTo>
                  <a:pt x="957" y="1005"/>
                  <a:pt x="957" y="1005"/>
                  <a:pt x="957" y="1005"/>
                </a:cubicBezTo>
                <a:cubicBezTo>
                  <a:pt x="959" y="1002"/>
                  <a:pt x="959" y="1002"/>
                  <a:pt x="959" y="1002"/>
                </a:cubicBezTo>
                <a:cubicBezTo>
                  <a:pt x="963" y="1003"/>
                  <a:pt x="963" y="1003"/>
                  <a:pt x="963" y="1003"/>
                </a:cubicBezTo>
                <a:cubicBezTo>
                  <a:pt x="964" y="1003"/>
                  <a:pt x="964" y="1003"/>
                  <a:pt x="964" y="1003"/>
                </a:cubicBezTo>
                <a:cubicBezTo>
                  <a:pt x="966" y="1002"/>
                  <a:pt x="966" y="1002"/>
                  <a:pt x="966" y="1002"/>
                </a:cubicBezTo>
                <a:cubicBezTo>
                  <a:pt x="963" y="999"/>
                  <a:pt x="963" y="999"/>
                  <a:pt x="963" y="999"/>
                </a:cubicBezTo>
                <a:cubicBezTo>
                  <a:pt x="966" y="997"/>
                  <a:pt x="964" y="994"/>
                  <a:pt x="966" y="992"/>
                </a:cubicBezTo>
                <a:cubicBezTo>
                  <a:pt x="969" y="992"/>
                  <a:pt x="969" y="992"/>
                  <a:pt x="969" y="992"/>
                </a:cubicBezTo>
                <a:cubicBezTo>
                  <a:pt x="974" y="985"/>
                  <a:pt x="974" y="985"/>
                  <a:pt x="974" y="985"/>
                </a:cubicBezTo>
                <a:cubicBezTo>
                  <a:pt x="975" y="982"/>
                  <a:pt x="975" y="982"/>
                  <a:pt x="975" y="982"/>
                </a:cubicBezTo>
                <a:cubicBezTo>
                  <a:pt x="976" y="981"/>
                  <a:pt x="976" y="981"/>
                  <a:pt x="976" y="981"/>
                </a:cubicBezTo>
                <a:cubicBezTo>
                  <a:pt x="977" y="984"/>
                  <a:pt x="977" y="984"/>
                  <a:pt x="977" y="984"/>
                </a:cubicBezTo>
                <a:cubicBezTo>
                  <a:pt x="980" y="984"/>
                  <a:pt x="980" y="984"/>
                  <a:pt x="980" y="984"/>
                </a:cubicBezTo>
                <a:cubicBezTo>
                  <a:pt x="980" y="982"/>
                  <a:pt x="980" y="982"/>
                  <a:pt x="980" y="982"/>
                </a:cubicBezTo>
                <a:cubicBezTo>
                  <a:pt x="983" y="980"/>
                  <a:pt x="983" y="980"/>
                  <a:pt x="983" y="980"/>
                </a:cubicBezTo>
                <a:cubicBezTo>
                  <a:pt x="986" y="976"/>
                  <a:pt x="986" y="976"/>
                  <a:pt x="986" y="976"/>
                </a:cubicBezTo>
                <a:cubicBezTo>
                  <a:pt x="992" y="973"/>
                  <a:pt x="992" y="973"/>
                  <a:pt x="992" y="973"/>
                </a:cubicBezTo>
                <a:cubicBezTo>
                  <a:pt x="992" y="970"/>
                  <a:pt x="992" y="970"/>
                  <a:pt x="992" y="970"/>
                </a:cubicBezTo>
                <a:cubicBezTo>
                  <a:pt x="1001" y="965"/>
                  <a:pt x="1004" y="959"/>
                  <a:pt x="1014" y="953"/>
                </a:cubicBezTo>
                <a:cubicBezTo>
                  <a:pt x="1014" y="950"/>
                  <a:pt x="1014" y="950"/>
                  <a:pt x="1014" y="950"/>
                </a:cubicBezTo>
                <a:cubicBezTo>
                  <a:pt x="1015" y="951"/>
                  <a:pt x="1015" y="951"/>
                  <a:pt x="1015" y="951"/>
                </a:cubicBezTo>
                <a:cubicBezTo>
                  <a:pt x="1018" y="950"/>
                  <a:pt x="1018" y="950"/>
                  <a:pt x="1018" y="950"/>
                </a:cubicBezTo>
                <a:cubicBezTo>
                  <a:pt x="1019" y="946"/>
                  <a:pt x="1019" y="946"/>
                  <a:pt x="1019" y="946"/>
                </a:cubicBezTo>
                <a:cubicBezTo>
                  <a:pt x="1021" y="947"/>
                  <a:pt x="1021" y="947"/>
                  <a:pt x="1021" y="947"/>
                </a:cubicBezTo>
                <a:cubicBezTo>
                  <a:pt x="1025" y="941"/>
                  <a:pt x="1025" y="941"/>
                  <a:pt x="1025" y="941"/>
                </a:cubicBezTo>
                <a:cubicBezTo>
                  <a:pt x="1021" y="939"/>
                  <a:pt x="1021" y="939"/>
                  <a:pt x="1021" y="939"/>
                </a:cubicBezTo>
                <a:cubicBezTo>
                  <a:pt x="1025" y="939"/>
                  <a:pt x="1026" y="933"/>
                  <a:pt x="1026" y="934"/>
                </a:cubicBezTo>
                <a:cubicBezTo>
                  <a:pt x="1029" y="934"/>
                  <a:pt x="1029" y="934"/>
                  <a:pt x="1029" y="934"/>
                </a:cubicBezTo>
                <a:cubicBezTo>
                  <a:pt x="1029" y="933"/>
                  <a:pt x="1029" y="933"/>
                  <a:pt x="1029" y="933"/>
                </a:cubicBezTo>
                <a:cubicBezTo>
                  <a:pt x="1032" y="935"/>
                  <a:pt x="1030" y="930"/>
                  <a:pt x="1034" y="931"/>
                </a:cubicBezTo>
                <a:cubicBezTo>
                  <a:pt x="1031" y="930"/>
                  <a:pt x="1031" y="930"/>
                  <a:pt x="1031" y="930"/>
                </a:cubicBezTo>
                <a:cubicBezTo>
                  <a:pt x="1034" y="929"/>
                  <a:pt x="1034" y="929"/>
                  <a:pt x="1034" y="929"/>
                </a:cubicBezTo>
                <a:cubicBezTo>
                  <a:pt x="1036" y="928"/>
                  <a:pt x="1036" y="928"/>
                  <a:pt x="1036" y="928"/>
                </a:cubicBezTo>
                <a:cubicBezTo>
                  <a:pt x="1034" y="927"/>
                  <a:pt x="1034" y="927"/>
                  <a:pt x="1034" y="927"/>
                </a:cubicBezTo>
                <a:cubicBezTo>
                  <a:pt x="1040" y="924"/>
                  <a:pt x="1040" y="924"/>
                  <a:pt x="1040" y="924"/>
                </a:cubicBezTo>
                <a:cubicBezTo>
                  <a:pt x="1042" y="924"/>
                  <a:pt x="1042" y="924"/>
                  <a:pt x="1042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5" y="923"/>
                  <a:pt x="1045" y="923"/>
                  <a:pt x="1045" y="923"/>
                </a:cubicBezTo>
                <a:cubicBezTo>
                  <a:pt x="1039" y="922"/>
                  <a:pt x="1039" y="922"/>
                  <a:pt x="1039" y="922"/>
                </a:cubicBezTo>
                <a:cubicBezTo>
                  <a:pt x="1042" y="921"/>
                  <a:pt x="1042" y="921"/>
                  <a:pt x="1042" y="921"/>
                </a:cubicBezTo>
                <a:cubicBezTo>
                  <a:pt x="1046" y="922"/>
                  <a:pt x="1046" y="922"/>
                  <a:pt x="1046" y="922"/>
                </a:cubicBezTo>
                <a:cubicBezTo>
                  <a:pt x="1047" y="921"/>
                  <a:pt x="1047" y="921"/>
                  <a:pt x="1047" y="921"/>
                </a:cubicBezTo>
                <a:cubicBezTo>
                  <a:pt x="1045" y="917"/>
                  <a:pt x="1045" y="917"/>
                  <a:pt x="1045" y="917"/>
                </a:cubicBezTo>
                <a:cubicBezTo>
                  <a:pt x="1051" y="909"/>
                  <a:pt x="1051" y="909"/>
                  <a:pt x="1051" y="909"/>
                </a:cubicBezTo>
                <a:cubicBezTo>
                  <a:pt x="1052" y="911"/>
                  <a:pt x="1052" y="911"/>
                  <a:pt x="1052" y="911"/>
                </a:cubicBezTo>
                <a:cubicBezTo>
                  <a:pt x="1056" y="908"/>
                  <a:pt x="1056" y="908"/>
                  <a:pt x="1056" y="908"/>
                </a:cubicBezTo>
                <a:cubicBezTo>
                  <a:pt x="1056" y="910"/>
                  <a:pt x="1056" y="910"/>
                  <a:pt x="1056" y="910"/>
                </a:cubicBezTo>
                <a:cubicBezTo>
                  <a:pt x="1059" y="909"/>
                  <a:pt x="1059" y="909"/>
                  <a:pt x="1059" y="909"/>
                </a:cubicBezTo>
                <a:cubicBezTo>
                  <a:pt x="1060" y="907"/>
                  <a:pt x="1060" y="907"/>
                  <a:pt x="1060" y="907"/>
                </a:cubicBezTo>
                <a:cubicBezTo>
                  <a:pt x="1059" y="904"/>
                  <a:pt x="1059" y="904"/>
                  <a:pt x="1059" y="904"/>
                </a:cubicBezTo>
                <a:cubicBezTo>
                  <a:pt x="1056" y="904"/>
                  <a:pt x="1056" y="904"/>
                  <a:pt x="1056" y="904"/>
                </a:cubicBezTo>
                <a:cubicBezTo>
                  <a:pt x="1053" y="907"/>
                  <a:pt x="1053" y="907"/>
                  <a:pt x="1053" y="907"/>
                </a:cubicBezTo>
                <a:cubicBezTo>
                  <a:pt x="1046" y="906"/>
                  <a:pt x="1046" y="906"/>
                  <a:pt x="1046" y="906"/>
                </a:cubicBezTo>
                <a:cubicBezTo>
                  <a:pt x="1045" y="904"/>
                  <a:pt x="1045" y="904"/>
                  <a:pt x="1045" y="904"/>
                </a:cubicBezTo>
                <a:cubicBezTo>
                  <a:pt x="1048" y="903"/>
                  <a:pt x="1048" y="903"/>
                  <a:pt x="1048" y="903"/>
                </a:cubicBezTo>
                <a:cubicBezTo>
                  <a:pt x="1048" y="900"/>
                  <a:pt x="1050" y="902"/>
                  <a:pt x="1051" y="899"/>
                </a:cubicBezTo>
                <a:cubicBezTo>
                  <a:pt x="1051" y="901"/>
                  <a:pt x="1051" y="901"/>
                  <a:pt x="1051" y="901"/>
                </a:cubicBezTo>
                <a:cubicBezTo>
                  <a:pt x="1057" y="899"/>
                  <a:pt x="1057" y="899"/>
                  <a:pt x="1057" y="899"/>
                </a:cubicBezTo>
                <a:cubicBezTo>
                  <a:pt x="1059" y="901"/>
                  <a:pt x="1059" y="901"/>
                  <a:pt x="1059" y="901"/>
                </a:cubicBezTo>
                <a:cubicBezTo>
                  <a:pt x="1060" y="897"/>
                  <a:pt x="1060" y="897"/>
                  <a:pt x="1060" y="897"/>
                </a:cubicBezTo>
                <a:cubicBezTo>
                  <a:pt x="1064" y="895"/>
                  <a:pt x="1064" y="895"/>
                  <a:pt x="1064" y="895"/>
                </a:cubicBezTo>
                <a:cubicBezTo>
                  <a:pt x="1066" y="897"/>
                  <a:pt x="1066" y="897"/>
                  <a:pt x="1066" y="897"/>
                </a:cubicBezTo>
                <a:cubicBezTo>
                  <a:pt x="1069" y="893"/>
                  <a:pt x="1069" y="893"/>
                  <a:pt x="1069" y="893"/>
                </a:cubicBezTo>
                <a:cubicBezTo>
                  <a:pt x="1074" y="892"/>
                  <a:pt x="1074" y="892"/>
                  <a:pt x="1074" y="892"/>
                </a:cubicBezTo>
                <a:cubicBezTo>
                  <a:pt x="1073" y="891"/>
                  <a:pt x="1071" y="895"/>
                  <a:pt x="1073" y="890"/>
                </a:cubicBezTo>
                <a:cubicBezTo>
                  <a:pt x="1067" y="892"/>
                  <a:pt x="1067" y="892"/>
                  <a:pt x="1067" y="892"/>
                </a:cubicBezTo>
                <a:cubicBezTo>
                  <a:pt x="1070" y="888"/>
                  <a:pt x="1070" y="888"/>
                  <a:pt x="1070" y="888"/>
                </a:cubicBezTo>
                <a:cubicBezTo>
                  <a:pt x="1066" y="888"/>
                  <a:pt x="1066" y="890"/>
                  <a:pt x="1063" y="889"/>
                </a:cubicBezTo>
                <a:cubicBezTo>
                  <a:pt x="1066" y="890"/>
                  <a:pt x="1066" y="890"/>
                  <a:pt x="1066" y="890"/>
                </a:cubicBezTo>
                <a:cubicBezTo>
                  <a:pt x="1064" y="893"/>
                  <a:pt x="1064" y="893"/>
                  <a:pt x="1064" y="893"/>
                </a:cubicBezTo>
                <a:cubicBezTo>
                  <a:pt x="1061" y="892"/>
                  <a:pt x="1061" y="892"/>
                  <a:pt x="1061" y="892"/>
                </a:cubicBezTo>
                <a:cubicBezTo>
                  <a:pt x="1063" y="890"/>
                  <a:pt x="1063" y="890"/>
                  <a:pt x="1063" y="890"/>
                </a:cubicBezTo>
                <a:cubicBezTo>
                  <a:pt x="1057" y="890"/>
                  <a:pt x="1057" y="890"/>
                  <a:pt x="1057" y="890"/>
                </a:cubicBezTo>
                <a:cubicBezTo>
                  <a:pt x="1059" y="894"/>
                  <a:pt x="1059" y="894"/>
                  <a:pt x="1059" y="894"/>
                </a:cubicBezTo>
                <a:cubicBezTo>
                  <a:pt x="1057" y="893"/>
                  <a:pt x="1057" y="893"/>
                  <a:pt x="1057" y="893"/>
                </a:cubicBezTo>
                <a:cubicBezTo>
                  <a:pt x="1056" y="893"/>
                  <a:pt x="1056" y="893"/>
                  <a:pt x="1056" y="893"/>
                </a:cubicBezTo>
                <a:cubicBezTo>
                  <a:pt x="1056" y="895"/>
                  <a:pt x="1056" y="895"/>
                  <a:pt x="1056" y="895"/>
                </a:cubicBezTo>
                <a:cubicBezTo>
                  <a:pt x="1047" y="896"/>
                  <a:pt x="1047" y="896"/>
                  <a:pt x="1047" y="896"/>
                </a:cubicBezTo>
                <a:cubicBezTo>
                  <a:pt x="1042" y="898"/>
                  <a:pt x="1042" y="898"/>
                  <a:pt x="1042" y="898"/>
                </a:cubicBezTo>
                <a:cubicBezTo>
                  <a:pt x="1040" y="897"/>
                  <a:pt x="1040" y="897"/>
                  <a:pt x="1040" y="897"/>
                </a:cubicBezTo>
                <a:cubicBezTo>
                  <a:pt x="1038" y="899"/>
                  <a:pt x="1038" y="899"/>
                  <a:pt x="1038" y="899"/>
                </a:cubicBezTo>
                <a:cubicBezTo>
                  <a:pt x="1036" y="901"/>
                  <a:pt x="1033" y="898"/>
                  <a:pt x="1032" y="899"/>
                </a:cubicBezTo>
                <a:cubicBezTo>
                  <a:pt x="1032" y="898"/>
                  <a:pt x="1032" y="898"/>
                  <a:pt x="1032" y="898"/>
                </a:cubicBezTo>
                <a:cubicBezTo>
                  <a:pt x="1037" y="897"/>
                  <a:pt x="1037" y="897"/>
                  <a:pt x="1037" y="897"/>
                </a:cubicBezTo>
                <a:cubicBezTo>
                  <a:pt x="1039" y="894"/>
                  <a:pt x="1039" y="894"/>
                  <a:pt x="1039" y="894"/>
                </a:cubicBezTo>
                <a:cubicBezTo>
                  <a:pt x="1039" y="893"/>
                  <a:pt x="1039" y="893"/>
                  <a:pt x="1039" y="893"/>
                </a:cubicBezTo>
                <a:cubicBezTo>
                  <a:pt x="1038" y="894"/>
                  <a:pt x="1037" y="896"/>
                  <a:pt x="1034" y="895"/>
                </a:cubicBezTo>
                <a:cubicBezTo>
                  <a:pt x="1034" y="896"/>
                  <a:pt x="1034" y="896"/>
                  <a:pt x="1034" y="896"/>
                </a:cubicBezTo>
                <a:cubicBezTo>
                  <a:pt x="1032" y="892"/>
                  <a:pt x="1032" y="892"/>
                  <a:pt x="1032" y="892"/>
                </a:cubicBezTo>
                <a:cubicBezTo>
                  <a:pt x="1032" y="890"/>
                  <a:pt x="1032" y="890"/>
                  <a:pt x="1032" y="890"/>
                </a:cubicBezTo>
                <a:cubicBezTo>
                  <a:pt x="1036" y="890"/>
                  <a:pt x="1036" y="890"/>
                  <a:pt x="1036" y="890"/>
                </a:cubicBezTo>
                <a:cubicBezTo>
                  <a:pt x="1038" y="889"/>
                  <a:pt x="1038" y="889"/>
                  <a:pt x="1038" y="889"/>
                </a:cubicBezTo>
                <a:cubicBezTo>
                  <a:pt x="1039" y="890"/>
                  <a:pt x="1039" y="890"/>
                  <a:pt x="1039" y="890"/>
                </a:cubicBezTo>
                <a:cubicBezTo>
                  <a:pt x="1039" y="891"/>
                  <a:pt x="1042" y="891"/>
                  <a:pt x="1038" y="891"/>
                </a:cubicBezTo>
                <a:cubicBezTo>
                  <a:pt x="1038" y="892"/>
                  <a:pt x="1038" y="892"/>
                  <a:pt x="1038" y="892"/>
                </a:cubicBezTo>
                <a:cubicBezTo>
                  <a:pt x="1043" y="891"/>
                  <a:pt x="1043" y="891"/>
                  <a:pt x="1043" y="891"/>
                </a:cubicBezTo>
                <a:cubicBezTo>
                  <a:pt x="1044" y="889"/>
                  <a:pt x="1044" y="889"/>
                  <a:pt x="1044" y="889"/>
                </a:cubicBezTo>
                <a:cubicBezTo>
                  <a:pt x="1044" y="888"/>
                  <a:pt x="1041" y="887"/>
                  <a:pt x="1043" y="886"/>
                </a:cubicBezTo>
                <a:cubicBezTo>
                  <a:pt x="1042" y="885"/>
                  <a:pt x="1042" y="885"/>
                  <a:pt x="1042" y="885"/>
                </a:cubicBezTo>
                <a:cubicBezTo>
                  <a:pt x="1039" y="886"/>
                  <a:pt x="1039" y="886"/>
                  <a:pt x="1039" y="886"/>
                </a:cubicBezTo>
                <a:cubicBezTo>
                  <a:pt x="1038" y="884"/>
                  <a:pt x="1038" y="884"/>
                  <a:pt x="1038" y="884"/>
                </a:cubicBezTo>
                <a:cubicBezTo>
                  <a:pt x="1042" y="881"/>
                  <a:pt x="1042" y="881"/>
                  <a:pt x="1042" y="881"/>
                </a:cubicBezTo>
                <a:cubicBezTo>
                  <a:pt x="1039" y="880"/>
                  <a:pt x="1039" y="880"/>
                  <a:pt x="1039" y="880"/>
                </a:cubicBezTo>
                <a:cubicBezTo>
                  <a:pt x="1039" y="878"/>
                  <a:pt x="1039" y="878"/>
                  <a:pt x="1039" y="878"/>
                </a:cubicBezTo>
                <a:cubicBezTo>
                  <a:pt x="1043" y="877"/>
                  <a:pt x="1037" y="882"/>
                  <a:pt x="1043" y="877"/>
                </a:cubicBezTo>
                <a:cubicBezTo>
                  <a:pt x="1044" y="878"/>
                  <a:pt x="1042" y="879"/>
                  <a:pt x="1043" y="881"/>
                </a:cubicBezTo>
                <a:cubicBezTo>
                  <a:pt x="1042" y="882"/>
                  <a:pt x="1042" y="882"/>
                  <a:pt x="1042" y="882"/>
                </a:cubicBezTo>
                <a:cubicBezTo>
                  <a:pt x="1045" y="882"/>
                  <a:pt x="1045" y="882"/>
                  <a:pt x="1045" y="882"/>
                </a:cubicBezTo>
                <a:cubicBezTo>
                  <a:pt x="1044" y="882"/>
                  <a:pt x="1044" y="882"/>
                  <a:pt x="1044" y="882"/>
                </a:cubicBezTo>
                <a:cubicBezTo>
                  <a:pt x="1046" y="885"/>
                  <a:pt x="1046" y="885"/>
                  <a:pt x="1046" y="885"/>
                </a:cubicBezTo>
                <a:cubicBezTo>
                  <a:pt x="1047" y="885"/>
                  <a:pt x="1047" y="885"/>
                  <a:pt x="1047" y="885"/>
                </a:cubicBezTo>
                <a:cubicBezTo>
                  <a:pt x="1051" y="883"/>
                  <a:pt x="1051" y="883"/>
                  <a:pt x="1051" y="883"/>
                </a:cubicBezTo>
                <a:cubicBezTo>
                  <a:pt x="1051" y="881"/>
                  <a:pt x="1051" y="881"/>
                  <a:pt x="1051" y="881"/>
                </a:cubicBezTo>
                <a:cubicBezTo>
                  <a:pt x="1055" y="880"/>
                  <a:pt x="1055" y="880"/>
                  <a:pt x="1055" y="880"/>
                </a:cubicBezTo>
                <a:cubicBezTo>
                  <a:pt x="1056" y="877"/>
                  <a:pt x="1056" y="877"/>
                  <a:pt x="1056" y="877"/>
                </a:cubicBezTo>
                <a:cubicBezTo>
                  <a:pt x="1060" y="879"/>
                  <a:pt x="1060" y="879"/>
                  <a:pt x="1060" y="879"/>
                </a:cubicBezTo>
                <a:cubicBezTo>
                  <a:pt x="1063" y="877"/>
                  <a:pt x="1063" y="877"/>
                  <a:pt x="1063" y="877"/>
                </a:cubicBezTo>
                <a:cubicBezTo>
                  <a:pt x="1060" y="881"/>
                  <a:pt x="1060" y="881"/>
                  <a:pt x="1060" y="881"/>
                </a:cubicBezTo>
                <a:cubicBezTo>
                  <a:pt x="1057" y="879"/>
                  <a:pt x="1057" y="879"/>
                  <a:pt x="1057" y="879"/>
                </a:cubicBezTo>
                <a:cubicBezTo>
                  <a:pt x="1056" y="880"/>
                  <a:pt x="1056" y="880"/>
                  <a:pt x="1056" y="880"/>
                </a:cubicBezTo>
                <a:cubicBezTo>
                  <a:pt x="1055" y="880"/>
                  <a:pt x="1059" y="880"/>
                  <a:pt x="1055" y="882"/>
                </a:cubicBezTo>
                <a:cubicBezTo>
                  <a:pt x="1059" y="883"/>
                  <a:pt x="1059" y="883"/>
                  <a:pt x="1059" y="883"/>
                </a:cubicBezTo>
                <a:cubicBezTo>
                  <a:pt x="1056" y="884"/>
                  <a:pt x="1056" y="884"/>
                  <a:pt x="1056" y="884"/>
                </a:cubicBezTo>
                <a:cubicBezTo>
                  <a:pt x="1055" y="885"/>
                  <a:pt x="1055" y="885"/>
                  <a:pt x="1055" y="885"/>
                </a:cubicBezTo>
                <a:cubicBezTo>
                  <a:pt x="1056" y="886"/>
                  <a:pt x="1056" y="886"/>
                  <a:pt x="1056" y="886"/>
                </a:cubicBezTo>
                <a:cubicBezTo>
                  <a:pt x="1063" y="882"/>
                  <a:pt x="1063" y="882"/>
                  <a:pt x="1063" y="882"/>
                </a:cubicBezTo>
                <a:cubicBezTo>
                  <a:pt x="1064" y="880"/>
                  <a:pt x="1064" y="880"/>
                  <a:pt x="1064" y="880"/>
                </a:cubicBezTo>
                <a:cubicBezTo>
                  <a:pt x="1063" y="879"/>
                  <a:pt x="1063" y="879"/>
                  <a:pt x="1063" y="879"/>
                </a:cubicBezTo>
                <a:cubicBezTo>
                  <a:pt x="1066" y="878"/>
                  <a:pt x="1066" y="878"/>
                  <a:pt x="1066" y="878"/>
                </a:cubicBezTo>
                <a:cubicBezTo>
                  <a:pt x="1074" y="873"/>
                  <a:pt x="1074" y="873"/>
                  <a:pt x="1074" y="873"/>
                </a:cubicBezTo>
                <a:cubicBezTo>
                  <a:pt x="1075" y="873"/>
                  <a:pt x="1075" y="873"/>
                  <a:pt x="1075" y="873"/>
                </a:cubicBezTo>
                <a:cubicBezTo>
                  <a:pt x="1078" y="872"/>
                  <a:pt x="1078" y="872"/>
                  <a:pt x="1078" y="872"/>
                </a:cubicBezTo>
                <a:cubicBezTo>
                  <a:pt x="1078" y="873"/>
                  <a:pt x="1072" y="871"/>
                  <a:pt x="1079" y="875"/>
                </a:cubicBezTo>
                <a:cubicBezTo>
                  <a:pt x="1082" y="875"/>
                  <a:pt x="1082" y="875"/>
                  <a:pt x="1082" y="875"/>
                </a:cubicBezTo>
                <a:cubicBezTo>
                  <a:pt x="1081" y="875"/>
                  <a:pt x="1084" y="870"/>
                  <a:pt x="1081" y="877"/>
                </a:cubicBezTo>
                <a:cubicBezTo>
                  <a:pt x="1084" y="873"/>
                  <a:pt x="1084" y="873"/>
                  <a:pt x="1084" y="873"/>
                </a:cubicBezTo>
                <a:cubicBezTo>
                  <a:pt x="1084" y="874"/>
                  <a:pt x="1087" y="876"/>
                  <a:pt x="1087" y="872"/>
                </a:cubicBezTo>
                <a:cubicBezTo>
                  <a:pt x="1091" y="871"/>
                  <a:pt x="1093" y="872"/>
                  <a:pt x="1096" y="869"/>
                </a:cubicBezTo>
                <a:cubicBezTo>
                  <a:pt x="1100" y="862"/>
                  <a:pt x="1100" y="862"/>
                  <a:pt x="1100" y="862"/>
                </a:cubicBezTo>
                <a:cubicBezTo>
                  <a:pt x="1102" y="861"/>
                  <a:pt x="1102" y="861"/>
                  <a:pt x="1102" y="861"/>
                </a:cubicBezTo>
                <a:cubicBezTo>
                  <a:pt x="1104" y="858"/>
                  <a:pt x="1104" y="858"/>
                  <a:pt x="1104" y="858"/>
                </a:cubicBezTo>
                <a:cubicBezTo>
                  <a:pt x="1106" y="858"/>
                  <a:pt x="1106" y="858"/>
                  <a:pt x="1106" y="858"/>
                </a:cubicBezTo>
                <a:cubicBezTo>
                  <a:pt x="1106" y="858"/>
                  <a:pt x="1101" y="856"/>
                  <a:pt x="1107" y="860"/>
                </a:cubicBezTo>
                <a:cubicBezTo>
                  <a:pt x="1109" y="857"/>
                  <a:pt x="1109" y="857"/>
                  <a:pt x="1109" y="857"/>
                </a:cubicBezTo>
                <a:cubicBezTo>
                  <a:pt x="1114" y="859"/>
                  <a:pt x="1114" y="859"/>
                  <a:pt x="1114" y="859"/>
                </a:cubicBezTo>
                <a:cubicBezTo>
                  <a:pt x="1116" y="856"/>
                  <a:pt x="1116" y="856"/>
                  <a:pt x="1116" y="856"/>
                </a:cubicBezTo>
                <a:cubicBezTo>
                  <a:pt x="1115" y="855"/>
                  <a:pt x="1115" y="855"/>
                  <a:pt x="1115" y="855"/>
                </a:cubicBezTo>
                <a:cubicBezTo>
                  <a:pt x="1114" y="854"/>
                  <a:pt x="1114" y="854"/>
                  <a:pt x="1114" y="854"/>
                </a:cubicBezTo>
                <a:cubicBezTo>
                  <a:pt x="1114" y="855"/>
                  <a:pt x="1112" y="854"/>
                  <a:pt x="1111" y="855"/>
                </a:cubicBezTo>
                <a:cubicBezTo>
                  <a:pt x="1116" y="851"/>
                  <a:pt x="1116" y="851"/>
                  <a:pt x="1116" y="851"/>
                </a:cubicBezTo>
                <a:cubicBezTo>
                  <a:pt x="1121" y="848"/>
                  <a:pt x="1121" y="848"/>
                  <a:pt x="1121" y="848"/>
                </a:cubicBezTo>
                <a:cubicBezTo>
                  <a:pt x="1121" y="849"/>
                  <a:pt x="1117" y="848"/>
                  <a:pt x="1121" y="850"/>
                </a:cubicBezTo>
                <a:cubicBezTo>
                  <a:pt x="1124" y="848"/>
                  <a:pt x="1124" y="848"/>
                  <a:pt x="1124" y="848"/>
                </a:cubicBezTo>
                <a:cubicBezTo>
                  <a:pt x="1120" y="846"/>
                  <a:pt x="1120" y="846"/>
                  <a:pt x="1120" y="846"/>
                </a:cubicBezTo>
                <a:cubicBezTo>
                  <a:pt x="1125" y="842"/>
                  <a:pt x="1125" y="842"/>
                  <a:pt x="1125" y="842"/>
                </a:cubicBezTo>
                <a:cubicBezTo>
                  <a:pt x="1124" y="843"/>
                  <a:pt x="1124" y="843"/>
                  <a:pt x="1124" y="843"/>
                </a:cubicBezTo>
                <a:cubicBezTo>
                  <a:pt x="1129" y="842"/>
                  <a:pt x="1129" y="842"/>
                  <a:pt x="1129" y="842"/>
                </a:cubicBezTo>
                <a:cubicBezTo>
                  <a:pt x="1131" y="838"/>
                  <a:pt x="1131" y="838"/>
                  <a:pt x="1131" y="838"/>
                </a:cubicBezTo>
                <a:cubicBezTo>
                  <a:pt x="1139" y="831"/>
                  <a:pt x="1139" y="831"/>
                  <a:pt x="1139" y="831"/>
                </a:cubicBezTo>
                <a:cubicBezTo>
                  <a:pt x="1139" y="830"/>
                  <a:pt x="1142" y="834"/>
                  <a:pt x="1138" y="830"/>
                </a:cubicBezTo>
                <a:cubicBezTo>
                  <a:pt x="1134" y="832"/>
                  <a:pt x="1134" y="832"/>
                  <a:pt x="1134" y="832"/>
                </a:cubicBezTo>
                <a:cubicBezTo>
                  <a:pt x="1131" y="831"/>
                  <a:pt x="1131" y="831"/>
                  <a:pt x="1131" y="831"/>
                </a:cubicBezTo>
                <a:cubicBezTo>
                  <a:pt x="1129" y="831"/>
                  <a:pt x="1129" y="831"/>
                  <a:pt x="1129" y="831"/>
                </a:cubicBezTo>
                <a:cubicBezTo>
                  <a:pt x="1127" y="834"/>
                  <a:pt x="1127" y="834"/>
                  <a:pt x="1127" y="834"/>
                </a:cubicBezTo>
                <a:cubicBezTo>
                  <a:pt x="1117" y="836"/>
                  <a:pt x="1117" y="836"/>
                  <a:pt x="1117" y="836"/>
                </a:cubicBezTo>
                <a:cubicBezTo>
                  <a:pt x="1115" y="837"/>
                  <a:pt x="1115" y="837"/>
                  <a:pt x="1115" y="837"/>
                </a:cubicBezTo>
                <a:cubicBezTo>
                  <a:pt x="1109" y="839"/>
                  <a:pt x="1109" y="839"/>
                  <a:pt x="1109" y="839"/>
                </a:cubicBezTo>
                <a:cubicBezTo>
                  <a:pt x="1105" y="836"/>
                  <a:pt x="1105" y="836"/>
                  <a:pt x="1105" y="836"/>
                </a:cubicBezTo>
                <a:cubicBezTo>
                  <a:pt x="1099" y="837"/>
                  <a:pt x="1099" y="837"/>
                  <a:pt x="1099" y="837"/>
                </a:cubicBezTo>
                <a:cubicBezTo>
                  <a:pt x="1101" y="838"/>
                  <a:pt x="1094" y="839"/>
                  <a:pt x="1100" y="840"/>
                </a:cubicBezTo>
                <a:cubicBezTo>
                  <a:pt x="1098" y="842"/>
                  <a:pt x="1098" y="842"/>
                  <a:pt x="1098" y="842"/>
                </a:cubicBezTo>
                <a:cubicBezTo>
                  <a:pt x="1097" y="841"/>
                  <a:pt x="1097" y="841"/>
                  <a:pt x="1097" y="841"/>
                </a:cubicBezTo>
                <a:cubicBezTo>
                  <a:pt x="1091" y="843"/>
                  <a:pt x="1091" y="843"/>
                  <a:pt x="1091" y="843"/>
                </a:cubicBezTo>
                <a:cubicBezTo>
                  <a:pt x="1088" y="840"/>
                  <a:pt x="1088" y="840"/>
                  <a:pt x="1088" y="840"/>
                </a:cubicBezTo>
                <a:cubicBezTo>
                  <a:pt x="1071" y="844"/>
                  <a:pt x="1071" y="844"/>
                  <a:pt x="1071" y="844"/>
                </a:cubicBezTo>
                <a:cubicBezTo>
                  <a:pt x="1065" y="845"/>
                  <a:pt x="1065" y="845"/>
                  <a:pt x="1065" y="845"/>
                </a:cubicBezTo>
                <a:cubicBezTo>
                  <a:pt x="1064" y="849"/>
                  <a:pt x="1071" y="843"/>
                  <a:pt x="1064" y="848"/>
                </a:cubicBezTo>
                <a:cubicBezTo>
                  <a:pt x="1067" y="847"/>
                  <a:pt x="1071" y="848"/>
                  <a:pt x="1074" y="846"/>
                </a:cubicBezTo>
                <a:cubicBezTo>
                  <a:pt x="1075" y="848"/>
                  <a:pt x="1075" y="848"/>
                  <a:pt x="1075" y="848"/>
                </a:cubicBezTo>
                <a:cubicBezTo>
                  <a:pt x="1063" y="851"/>
                  <a:pt x="1063" y="851"/>
                  <a:pt x="1063" y="851"/>
                </a:cubicBezTo>
                <a:cubicBezTo>
                  <a:pt x="1054" y="852"/>
                  <a:pt x="1054" y="852"/>
                  <a:pt x="1054" y="852"/>
                </a:cubicBezTo>
                <a:cubicBezTo>
                  <a:pt x="1057" y="849"/>
                  <a:pt x="1057" y="849"/>
                  <a:pt x="1057" y="849"/>
                </a:cubicBezTo>
                <a:cubicBezTo>
                  <a:pt x="1059" y="850"/>
                  <a:pt x="1059" y="850"/>
                  <a:pt x="1059" y="850"/>
                </a:cubicBezTo>
                <a:cubicBezTo>
                  <a:pt x="1063" y="848"/>
                  <a:pt x="1063" y="848"/>
                  <a:pt x="1063" y="848"/>
                </a:cubicBezTo>
                <a:cubicBezTo>
                  <a:pt x="1059" y="847"/>
                  <a:pt x="1059" y="847"/>
                  <a:pt x="1059" y="847"/>
                </a:cubicBezTo>
                <a:cubicBezTo>
                  <a:pt x="1047" y="851"/>
                  <a:pt x="1047" y="851"/>
                  <a:pt x="1047" y="851"/>
                </a:cubicBezTo>
                <a:cubicBezTo>
                  <a:pt x="1048" y="853"/>
                  <a:pt x="1048" y="853"/>
                  <a:pt x="1048" y="853"/>
                </a:cubicBezTo>
                <a:cubicBezTo>
                  <a:pt x="1050" y="853"/>
                  <a:pt x="1050" y="853"/>
                  <a:pt x="1050" y="853"/>
                </a:cubicBezTo>
                <a:cubicBezTo>
                  <a:pt x="1048" y="854"/>
                  <a:pt x="1048" y="854"/>
                  <a:pt x="1048" y="854"/>
                </a:cubicBezTo>
                <a:cubicBezTo>
                  <a:pt x="1047" y="854"/>
                  <a:pt x="1047" y="854"/>
                  <a:pt x="1047" y="854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4"/>
                  <a:pt x="1041" y="854"/>
                  <a:pt x="1041" y="854"/>
                </a:cubicBezTo>
                <a:cubicBezTo>
                  <a:pt x="1045" y="854"/>
                  <a:pt x="1045" y="854"/>
                  <a:pt x="1045" y="854"/>
                </a:cubicBezTo>
                <a:cubicBezTo>
                  <a:pt x="1045" y="852"/>
                  <a:pt x="1045" y="852"/>
                  <a:pt x="1045" y="852"/>
                </a:cubicBezTo>
                <a:cubicBezTo>
                  <a:pt x="1046" y="852"/>
                  <a:pt x="1044" y="849"/>
                  <a:pt x="1046" y="853"/>
                </a:cubicBezTo>
                <a:cubicBezTo>
                  <a:pt x="1043" y="850"/>
                  <a:pt x="1043" y="850"/>
                  <a:pt x="1043" y="850"/>
                </a:cubicBezTo>
                <a:cubicBezTo>
                  <a:pt x="1040" y="852"/>
                  <a:pt x="1040" y="852"/>
                  <a:pt x="1040" y="852"/>
                </a:cubicBezTo>
                <a:cubicBezTo>
                  <a:pt x="1034" y="850"/>
                  <a:pt x="1049" y="851"/>
                  <a:pt x="1035" y="852"/>
                </a:cubicBezTo>
                <a:cubicBezTo>
                  <a:pt x="1027" y="855"/>
                  <a:pt x="1027" y="855"/>
                  <a:pt x="1027" y="855"/>
                </a:cubicBezTo>
                <a:cubicBezTo>
                  <a:pt x="1022" y="855"/>
                  <a:pt x="1022" y="855"/>
                  <a:pt x="1022" y="855"/>
                </a:cubicBezTo>
                <a:cubicBezTo>
                  <a:pt x="1010" y="857"/>
                  <a:pt x="1010" y="857"/>
                  <a:pt x="1010" y="857"/>
                </a:cubicBezTo>
                <a:cubicBezTo>
                  <a:pt x="1009" y="858"/>
                  <a:pt x="1009" y="858"/>
                  <a:pt x="1009" y="858"/>
                </a:cubicBezTo>
                <a:cubicBezTo>
                  <a:pt x="1005" y="858"/>
                  <a:pt x="1005" y="858"/>
                  <a:pt x="1005" y="858"/>
                </a:cubicBezTo>
                <a:cubicBezTo>
                  <a:pt x="1001" y="860"/>
                  <a:pt x="1001" y="860"/>
                  <a:pt x="1001" y="860"/>
                </a:cubicBezTo>
                <a:cubicBezTo>
                  <a:pt x="996" y="861"/>
                  <a:pt x="996" y="861"/>
                  <a:pt x="996" y="861"/>
                </a:cubicBezTo>
                <a:cubicBezTo>
                  <a:pt x="995" y="860"/>
                  <a:pt x="995" y="860"/>
                  <a:pt x="995" y="860"/>
                </a:cubicBezTo>
                <a:cubicBezTo>
                  <a:pt x="992" y="862"/>
                  <a:pt x="992" y="862"/>
                  <a:pt x="992" y="862"/>
                </a:cubicBezTo>
                <a:cubicBezTo>
                  <a:pt x="989" y="862"/>
                  <a:pt x="1000" y="855"/>
                  <a:pt x="987" y="864"/>
                </a:cubicBezTo>
                <a:cubicBezTo>
                  <a:pt x="986" y="861"/>
                  <a:pt x="986" y="861"/>
                  <a:pt x="986" y="861"/>
                </a:cubicBezTo>
                <a:cubicBezTo>
                  <a:pt x="985" y="861"/>
                  <a:pt x="1006" y="861"/>
                  <a:pt x="976" y="865"/>
                </a:cubicBezTo>
                <a:cubicBezTo>
                  <a:pt x="965" y="867"/>
                  <a:pt x="965" y="867"/>
                  <a:pt x="965" y="867"/>
                </a:cubicBezTo>
                <a:cubicBezTo>
                  <a:pt x="944" y="870"/>
                  <a:pt x="944" y="870"/>
                  <a:pt x="944" y="870"/>
                </a:cubicBezTo>
                <a:cubicBezTo>
                  <a:pt x="942" y="868"/>
                  <a:pt x="942" y="868"/>
                  <a:pt x="942" y="868"/>
                </a:cubicBezTo>
                <a:cubicBezTo>
                  <a:pt x="941" y="868"/>
                  <a:pt x="941" y="868"/>
                  <a:pt x="941" y="868"/>
                </a:cubicBezTo>
                <a:cubicBezTo>
                  <a:pt x="941" y="870"/>
                  <a:pt x="941" y="870"/>
                  <a:pt x="941" y="870"/>
                </a:cubicBezTo>
                <a:cubicBezTo>
                  <a:pt x="935" y="873"/>
                  <a:pt x="935" y="873"/>
                  <a:pt x="935" y="873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8" y="873"/>
                  <a:pt x="918" y="873"/>
                  <a:pt x="918" y="873"/>
                </a:cubicBezTo>
                <a:cubicBezTo>
                  <a:pt x="914" y="873"/>
                  <a:pt x="914" y="873"/>
                  <a:pt x="914" y="873"/>
                </a:cubicBezTo>
                <a:cubicBezTo>
                  <a:pt x="912" y="875"/>
                  <a:pt x="912" y="875"/>
                  <a:pt x="912" y="875"/>
                </a:cubicBezTo>
                <a:cubicBezTo>
                  <a:pt x="903" y="877"/>
                  <a:pt x="903" y="877"/>
                  <a:pt x="903" y="877"/>
                </a:cubicBezTo>
                <a:cubicBezTo>
                  <a:pt x="899" y="875"/>
                  <a:pt x="899" y="875"/>
                  <a:pt x="899" y="875"/>
                </a:cubicBezTo>
                <a:cubicBezTo>
                  <a:pt x="898" y="873"/>
                  <a:pt x="895" y="873"/>
                  <a:pt x="896" y="878"/>
                </a:cubicBezTo>
                <a:cubicBezTo>
                  <a:pt x="895" y="879"/>
                  <a:pt x="895" y="879"/>
                  <a:pt x="895" y="879"/>
                </a:cubicBezTo>
                <a:cubicBezTo>
                  <a:pt x="891" y="875"/>
                  <a:pt x="891" y="875"/>
                  <a:pt x="891" y="875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86" y="879"/>
                  <a:pt x="886" y="879"/>
                  <a:pt x="886" y="879"/>
                </a:cubicBezTo>
                <a:cubicBezTo>
                  <a:pt x="881" y="881"/>
                  <a:pt x="881" y="881"/>
                  <a:pt x="881" y="881"/>
                </a:cubicBezTo>
                <a:cubicBezTo>
                  <a:pt x="863" y="882"/>
                  <a:pt x="863" y="882"/>
                  <a:pt x="863" y="882"/>
                </a:cubicBezTo>
                <a:cubicBezTo>
                  <a:pt x="862" y="883"/>
                  <a:pt x="862" y="883"/>
                  <a:pt x="862" y="883"/>
                </a:cubicBezTo>
                <a:cubicBezTo>
                  <a:pt x="860" y="883"/>
                  <a:pt x="860" y="883"/>
                  <a:pt x="860" y="883"/>
                </a:cubicBezTo>
                <a:cubicBezTo>
                  <a:pt x="859" y="882"/>
                  <a:pt x="859" y="882"/>
                  <a:pt x="859" y="882"/>
                </a:cubicBezTo>
                <a:cubicBezTo>
                  <a:pt x="858" y="883"/>
                  <a:pt x="858" y="883"/>
                  <a:pt x="858" y="883"/>
                </a:cubicBezTo>
                <a:cubicBezTo>
                  <a:pt x="853" y="884"/>
                  <a:pt x="853" y="884"/>
                  <a:pt x="853" y="884"/>
                </a:cubicBezTo>
                <a:cubicBezTo>
                  <a:pt x="835" y="886"/>
                  <a:pt x="835" y="886"/>
                  <a:pt x="835" y="886"/>
                </a:cubicBezTo>
                <a:cubicBezTo>
                  <a:pt x="832" y="887"/>
                  <a:pt x="832" y="887"/>
                  <a:pt x="832" y="887"/>
                </a:cubicBezTo>
                <a:cubicBezTo>
                  <a:pt x="821" y="889"/>
                  <a:pt x="821" y="889"/>
                  <a:pt x="821" y="889"/>
                </a:cubicBezTo>
                <a:cubicBezTo>
                  <a:pt x="815" y="890"/>
                  <a:pt x="815" y="890"/>
                  <a:pt x="815" y="890"/>
                </a:cubicBezTo>
                <a:cubicBezTo>
                  <a:pt x="813" y="889"/>
                  <a:pt x="813" y="889"/>
                  <a:pt x="813" y="889"/>
                </a:cubicBezTo>
                <a:cubicBezTo>
                  <a:pt x="808" y="890"/>
                  <a:pt x="808" y="890"/>
                  <a:pt x="808" y="890"/>
                </a:cubicBezTo>
                <a:cubicBezTo>
                  <a:pt x="807" y="890"/>
                  <a:pt x="807" y="890"/>
                  <a:pt x="807" y="890"/>
                </a:cubicBezTo>
                <a:cubicBezTo>
                  <a:pt x="806" y="889"/>
                  <a:pt x="806" y="889"/>
                  <a:pt x="806" y="889"/>
                </a:cubicBezTo>
                <a:cubicBezTo>
                  <a:pt x="797" y="892"/>
                  <a:pt x="797" y="892"/>
                  <a:pt x="797" y="892"/>
                </a:cubicBezTo>
                <a:cubicBezTo>
                  <a:pt x="786" y="893"/>
                  <a:pt x="786" y="893"/>
                  <a:pt x="786" y="893"/>
                </a:cubicBezTo>
                <a:cubicBezTo>
                  <a:pt x="775" y="894"/>
                  <a:pt x="775" y="894"/>
                  <a:pt x="775" y="894"/>
                </a:cubicBezTo>
                <a:cubicBezTo>
                  <a:pt x="774" y="894"/>
                  <a:pt x="774" y="894"/>
                  <a:pt x="774" y="894"/>
                </a:cubicBezTo>
                <a:cubicBezTo>
                  <a:pt x="771" y="895"/>
                  <a:pt x="771" y="895"/>
                  <a:pt x="771" y="895"/>
                </a:cubicBezTo>
                <a:cubicBezTo>
                  <a:pt x="770" y="894"/>
                  <a:pt x="770" y="894"/>
                  <a:pt x="770" y="894"/>
                </a:cubicBezTo>
                <a:cubicBezTo>
                  <a:pt x="762" y="897"/>
                  <a:pt x="762" y="897"/>
                  <a:pt x="762" y="897"/>
                </a:cubicBezTo>
                <a:cubicBezTo>
                  <a:pt x="753" y="897"/>
                  <a:pt x="753" y="897"/>
                  <a:pt x="753" y="897"/>
                </a:cubicBezTo>
                <a:cubicBezTo>
                  <a:pt x="751" y="898"/>
                  <a:pt x="751" y="898"/>
                  <a:pt x="751" y="898"/>
                </a:cubicBezTo>
                <a:cubicBezTo>
                  <a:pt x="747" y="897"/>
                  <a:pt x="747" y="897"/>
                  <a:pt x="747" y="897"/>
                </a:cubicBezTo>
                <a:cubicBezTo>
                  <a:pt x="735" y="899"/>
                  <a:pt x="735" y="899"/>
                  <a:pt x="735" y="899"/>
                </a:cubicBezTo>
                <a:cubicBezTo>
                  <a:pt x="732" y="899"/>
                  <a:pt x="732" y="899"/>
                  <a:pt x="732" y="899"/>
                </a:cubicBezTo>
                <a:cubicBezTo>
                  <a:pt x="731" y="901"/>
                  <a:pt x="731" y="901"/>
                  <a:pt x="731" y="901"/>
                </a:cubicBezTo>
                <a:cubicBezTo>
                  <a:pt x="700" y="905"/>
                  <a:pt x="700" y="905"/>
                  <a:pt x="700" y="905"/>
                </a:cubicBezTo>
                <a:cubicBezTo>
                  <a:pt x="692" y="906"/>
                  <a:pt x="692" y="906"/>
                  <a:pt x="692" y="906"/>
                </a:cubicBezTo>
                <a:cubicBezTo>
                  <a:pt x="691" y="908"/>
                  <a:pt x="691" y="908"/>
                  <a:pt x="691" y="908"/>
                </a:cubicBezTo>
                <a:cubicBezTo>
                  <a:pt x="691" y="909"/>
                  <a:pt x="690" y="910"/>
                  <a:pt x="688" y="909"/>
                </a:cubicBezTo>
                <a:cubicBezTo>
                  <a:pt x="691" y="906"/>
                  <a:pt x="691" y="906"/>
                  <a:pt x="691" y="906"/>
                </a:cubicBezTo>
                <a:cubicBezTo>
                  <a:pt x="686" y="906"/>
                  <a:pt x="686" y="906"/>
                  <a:pt x="686" y="906"/>
                </a:cubicBezTo>
                <a:cubicBezTo>
                  <a:pt x="677" y="907"/>
                  <a:pt x="677" y="907"/>
                  <a:pt x="677" y="907"/>
                </a:cubicBezTo>
                <a:cubicBezTo>
                  <a:pt x="674" y="909"/>
                  <a:pt x="674" y="909"/>
                  <a:pt x="674" y="909"/>
                </a:cubicBezTo>
                <a:cubicBezTo>
                  <a:pt x="669" y="908"/>
                  <a:pt x="669" y="908"/>
                  <a:pt x="669" y="908"/>
                </a:cubicBezTo>
                <a:cubicBezTo>
                  <a:pt x="663" y="910"/>
                  <a:pt x="663" y="910"/>
                  <a:pt x="663" y="910"/>
                </a:cubicBezTo>
                <a:cubicBezTo>
                  <a:pt x="660" y="909"/>
                  <a:pt x="660" y="909"/>
                  <a:pt x="660" y="909"/>
                </a:cubicBezTo>
                <a:cubicBezTo>
                  <a:pt x="649" y="911"/>
                  <a:pt x="649" y="911"/>
                  <a:pt x="649" y="911"/>
                </a:cubicBezTo>
                <a:cubicBezTo>
                  <a:pt x="640" y="912"/>
                  <a:pt x="640" y="912"/>
                  <a:pt x="640" y="912"/>
                </a:cubicBezTo>
                <a:cubicBezTo>
                  <a:pt x="635" y="913"/>
                  <a:pt x="635" y="913"/>
                  <a:pt x="635" y="913"/>
                </a:cubicBezTo>
                <a:cubicBezTo>
                  <a:pt x="625" y="914"/>
                  <a:pt x="625" y="914"/>
                  <a:pt x="625" y="914"/>
                </a:cubicBezTo>
                <a:cubicBezTo>
                  <a:pt x="623" y="915"/>
                  <a:pt x="623" y="915"/>
                  <a:pt x="623" y="915"/>
                </a:cubicBezTo>
                <a:cubicBezTo>
                  <a:pt x="620" y="915"/>
                  <a:pt x="620" y="915"/>
                  <a:pt x="620" y="915"/>
                </a:cubicBezTo>
                <a:cubicBezTo>
                  <a:pt x="615" y="917"/>
                  <a:pt x="615" y="917"/>
                  <a:pt x="615" y="917"/>
                </a:cubicBezTo>
                <a:cubicBezTo>
                  <a:pt x="596" y="918"/>
                  <a:pt x="596" y="918"/>
                  <a:pt x="596" y="918"/>
                </a:cubicBezTo>
                <a:cubicBezTo>
                  <a:pt x="585" y="919"/>
                  <a:pt x="585" y="919"/>
                  <a:pt x="585" y="919"/>
                </a:cubicBezTo>
                <a:cubicBezTo>
                  <a:pt x="583" y="922"/>
                  <a:pt x="583" y="922"/>
                  <a:pt x="583" y="922"/>
                </a:cubicBezTo>
                <a:cubicBezTo>
                  <a:pt x="583" y="920"/>
                  <a:pt x="583" y="920"/>
                  <a:pt x="583" y="920"/>
                </a:cubicBezTo>
                <a:cubicBezTo>
                  <a:pt x="581" y="922"/>
                  <a:pt x="581" y="922"/>
                  <a:pt x="581" y="922"/>
                </a:cubicBezTo>
                <a:cubicBezTo>
                  <a:pt x="581" y="921"/>
                  <a:pt x="587" y="924"/>
                  <a:pt x="579" y="921"/>
                </a:cubicBezTo>
                <a:cubicBezTo>
                  <a:pt x="579" y="923"/>
                  <a:pt x="579" y="923"/>
                  <a:pt x="579" y="923"/>
                </a:cubicBezTo>
                <a:cubicBezTo>
                  <a:pt x="576" y="922"/>
                  <a:pt x="576" y="922"/>
                  <a:pt x="576" y="922"/>
                </a:cubicBezTo>
                <a:cubicBezTo>
                  <a:pt x="576" y="922"/>
                  <a:pt x="577" y="924"/>
                  <a:pt x="577" y="921"/>
                </a:cubicBezTo>
                <a:cubicBezTo>
                  <a:pt x="572" y="922"/>
                  <a:pt x="572" y="922"/>
                  <a:pt x="572" y="922"/>
                </a:cubicBezTo>
                <a:cubicBezTo>
                  <a:pt x="570" y="921"/>
                  <a:pt x="570" y="921"/>
                  <a:pt x="570" y="921"/>
                </a:cubicBezTo>
                <a:cubicBezTo>
                  <a:pt x="556" y="925"/>
                  <a:pt x="556" y="925"/>
                  <a:pt x="556" y="925"/>
                </a:cubicBezTo>
                <a:cubicBezTo>
                  <a:pt x="561" y="927"/>
                  <a:pt x="565" y="920"/>
                  <a:pt x="568" y="925"/>
                </a:cubicBezTo>
                <a:cubicBezTo>
                  <a:pt x="573" y="924"/>
                  <a:pt x="573" y="924"/>
                  <a:pt x="573" y="924"/>
                </a:cubicBezTo>
                <a:cubicBezTo>
                  <a:pt x="573" y="925"/>
                  <a:pt x="573" y="925"/>
                  <a:pt x="573" y="925"/>
                </a:cubicBezTo>
                <a:cubicBezTo>
                  <a:pt x="575" y="925"/>
                  <a:pt x="575" y="925"/>
                  <a:pt x="575" y="925"/>
                </a:cubicBezTo>
                <a:cubicBezTo>
                  <a:pt x="573" y="926"/>
                  <a:pt x="573" y="926"/>
                  <a:pt x="573" y="926"/>
                </a:cubicBezTo>
                <a:cubicBezTo>
                  <a:pt x="571" y="924"/>
                  <a:pt x="571" y="924"/>
                  <a:pt x="571" y="924"/>
                </a:cubicBezTo>
                <a:cubicBezTo>
                  <a:pt x="565" y="928"/>
                  <a:pt x="565" y="928"/>
                  <a:pt x="565" y="928"/>
                </a:cubicBezTo>
                <a:cubicBezTo>
                  <a:pt x="555" y="928"/>
                  <a:pt x="555" y="928"/>
                  <a:pt x="555" y="928"/>
                </a:cubicBezTo>
                <a:cubicBezTo>
                  <a:pt x="551" y="933"/>
                  <a:pt x="551" y="933"/>
                  <a:pt x="551" y="933"/>
                </a:cubicBezTo>
                <a:cubicBezTo>
                  <a:pt x="546" y="933"/>
                  <a:pt x="546" y="933"/>
                  <a:pt x="546" y="933"/>
                </a:cubicBezTo>
                <a:cubicBezTo>
                  <a:pt x="548" y="932"/>
                  <a:pt x="541" y="929"/>
                  <a:pt x="550" y="929"/>
                </a:cubicBezTo>
                <a:cubicBezTo>
                  <a:pt x="545" y="930"/>
                  <a:pt x="545" y="930"/>
                  <a:pt x="545" y="930"/>
                </a:cubicBezTo>
                <a:cubicBezTo>
                  <a:pt x="543" y="929"/>
                  <a:pt x="543" y="929"/>
                  <a:pt x="543" y="929"/>
                </a:cubicBezTo>
                <a:cubicBezTo>
                  <a:pt x="540" y="931"/>
                  <a:pt x="540" y="931"/>
                  <a:pt x="540" y="931"/>
                </a:cubicBezTo>
                <a:cubicBezTo>
                  <a:pt x="543" y="933"/>
                  <a:pt x="543" y="933"/>
                  <a:pt x="543" y="933"/>
                </a:cubicBezTo>
                <a:cubicBezTo>
                  <a:pt x="538" y="933"/>
                  <a:pt x="538" y="933"/>
                  <a:pt x="538" y="933"/>
                </a:cubicBezTo>
                <a:cubicBezTo>
                  <a:pt x="538" y="932"/>
                  <a:pt x="538" y="932"/>
                  <a:pt x="538" y="932"/>
                </a:cubicBezTo>
                <a:cubicBezTo>
                  <a:pt x="538" y="932"/>
                  <a:pt x="540" y="930"/>
                  <a:pt x="536" y="931"/>
                </a:cubicBezTo>
                <a:cubicBezTo>
                  <a:pt x="535" y="933"/>
                  <a:pt x="535" y="933"/>
                  <a:pt x="535" y="933"/>
                </a:cubicBezTo>
                <a:cubicBezTo>
                  <a:pt x="535" y="936"/>
                  <a:pt x="543" y="922"/>
                  <a:pt x="536" y="939"/>
                </a:cubicBezTo>
                <a:cubicBezTo>
                  <a:pt x="535" y="939"/>
                  <a:pt x="535" y="939"/>
                  <a:pt x="535" y="939"/>
                </a:cubicBezTo>
                <a:cubicBezTo>
                  <a:pt x="536" y="937"/>
                  <a:pt x="536" y="937"/>
                  <a:pt x="536" y="937"/>
                </a:cubicBezTo>
                <a:cubicBezTo>
                  <a:pt x="536" y="935"/>
                  <a:pt x="536" y="935"/>
                  <a:pt x="536" y="935"/>
                </a:cubicBezTo>
                <a:cubicBezTo>
                  <a:pt x="531" y="934"/>
                  <a:pt x="531" y="934"/>
                  <a:pt x="531" y="934"/>
                </a:cubicBezTo>
                <a:cubicBezTo>
                  <a:pt x="532" y="934"/>
                  <a:pt x="532" y="934"/>
                  <a:pt x="532" y="934"/>
                </a:cubicBezTo>
                <a:cubicBezTo>
                  <a:pt x="531" y="933"/>
                  <a:pt x="531" y="933"/>
                  <a:pt x="531" y="933"/>
                </a:cubicBezTo>
                <a:cubicBezTo>
                  <a:pt x="527" y="934"/>
                  <a:pt x="527" y="934"/>
                  <a:pt x="527" y="934"/>
                </a:cubicBezTo>
                <a:cubicBezTo>
                  <a:pt x="526" y="935"/>
                  <a:pt x="526" y="935"/>
                  <a:pt x="526" y="935"/>
                </a:cubicBezTo>
                <a:cubicBezTo>
                  <a:pt x="518" y="933"/>
                  <a:pt x="518" y="933"/>
                  <a:pt x="518" y="933"/>
                </a:cubicBezTo>
                <a:cubicBezTo>
                  <a:pt x="517" y="934"/>
                  <a:pt x="517" y="934"/>
                  <a:pt x="517" y="934"/>
                </a:cubicBezTo>
                <a:cubicBezTo>
                  <a:pt x="517" y="933"/>
                  <a:pt x="521" y="934"/>
                  <a:pt x="517" y="932"/>
                </a:cubicBezTo>
                <a:cubicBezTo>
                  <a:pt x="524" y="930"/>
                  <a:pt x="524" y="930"/>
                  <a:pt x="524" y="930"/>
                </a:cubicBezTo>
                <a:cubicBezTo>
                  <a:pt x="526" y="929"/>
                  <a:pt x="528" y="926"/>
                  <a:pt x="529" y="928"/>
                </a:cubicBezTo>
                <a:cubicBezTo>
                  <a:pt x="529" y="928"/>
                  <a:pt x="531" y="926"/>
                  <a:pt x="530" y="929"/>
                </a:cubicBezTo>
                <a:cubicBezTo>
                  <a:pt x="532" y="929"/>
                  <a:pt x="532" y="929"/>
                  <a:pt x="532" y="929"/>
                </a:cubicBezTo>
                <a:cubicBezTo>
                  <a:pt x="530" y="927"/>
                  <a:pt x="533" y="929"/>
                  <a:pt x="533" y="926"/>
                </a:cubicBezTo>
                <a:cubicBezTo>
                  <a:pt x="535" y="924"/>
                  <a:pt x="535" y="924"/>
                  <a:pt x="535" y="924"/>
                </a:cubicBezTo>
                <a:cubicBezTo>
                  <a:pt x="529" y="924"/>
                  <a:pt x="529" y="924"/>
                  <a:pt x="529" y="924"/>
                </a:cubicBezTo>
                <a:cubicBezTo>
                  <a:pt x="527" y="925"/>
                  <a:pt x="527" y="925"/>
                  <a:pt x="527" y="925"/>
                </a:cubicBezTo>
                <a:cubicBezTo>
                  <a:pt x="530" y="925"/>
                  <a:pt x="519" y="931"/>
                  <a:pt x="532" y="925"/>
                </a:cubicBezTo>
                <a:cubicBezTo>
                  <a:pt x="526" y="925"/>
                  <a:pt x="536" y="936"/>
                  <a:pt x="523" y="927"/>
                </a:cubicBezTo>
                <a:cubicBezTo>
                  <a:pt x="522" y="926"/>
                  <a:pt x="522" y="926"/>
                  <a:pt x="522" y="926"/>
                </a:cubicBezTo>
                <a:cubicBezTo>
                  <a:pt x="521" y="927"/>
                  <a:pt x="521" y="927"/>
                  <a:pt x="521" y="927"/>
                </a:cubicBezTo>
                <a:cubicBezTo>
                  <a:pt x="520" y="927"/>
                  <a:pt x="517" y="935"/>
                  <a:pt x="515" y="927"/>
                </a:cubicBezTo>
                <a:cubicBezTo>
                  <a:pt x="514" y="927"/>
                  <a:pt x="514" y="927"/>
                  <a:pt x="514" y="927"/>
                </a:cubicBezTo>
                <a:cubicBezTo>
                  <a:pt x="514" y="929"/>
                  <a:pt x="514" y="929"/>
                  <a:pt x="514" y="929"/>
                </a:cubicBezTo>
                <a:cubicBezTo>
                  <a:pt x="516" y="930"/>
                  <a:pt x="516" y="930"/>
                  <a:pt x="516" y="930"/>
                </a:cubicBezTo>
                <a:cubicBezTo>
                  <a:pt x="513" y="931"/>
                  <a:pt x="513" y="931"/>
                  <a:pt x="513" y="931"/>
                </a:cubicBezTo>
                <a:cubicBezTo>
                  <a:pt x="512" y="928"/>
                  <a:pt x="512" y="928"/>
                  <a:pt x="512" y="928"/>
                </a:cubicBezTo>
                <a:cubicBezTo>
                  <a:pt x="508" y="928"/>
                  <a:pt x="508" y="928"/>
                  <a:pt x="508" y="928"/>
                </a:cubicBezTo>
                <a:cubicBezTo>
                  <a:pt x="511" y="927"/>
                  <a:pt x="511" y="927"/>
                  <a:pt x="511" y="927"/>
                </a:cubicBezTo>
                <a:cubicBezTo>
                  <a:pt x="510" y="925"/>
                  <a:pt x="510" y="925"/>
                  <a:pt x="510" y="925"/>
                </a:cubicBezTo>
                <a:cubicBezTo>
                  <a:pt x="511" y="921"/>
                  <a:pt x="511" y="921"/>
                  <a:pt x="511" y="921"/>
                </a:cubicBezTo>
                <a:cubicBezTo>
                  <a:pt x="516" y="921"/>
                  <a:pt x="516" y="921"/>
                  <a:pt x="516" y="921"/>
                </a:cubicBezTo>
                <a:cubicBezTo>
                  <a:pt x="518" y="920"/>
                  <a:pt x="518" y="920"/>
                  <a:pt x="518" y="920"/>
                </a:cubicBezTo>
                <a:cubicBezTo>
                  <a:pt x="521" y="920"/>
                  <a:pt x="521" y="920"/>
                  <a:pt x="521" y="920"/>
                </a:cubicBezTo>
                <a:cubicBezTo>
                  <a:pt x="526" y="919"/>
                  <a:pt x="526" y="919"/>
                  <a:pt x="526" y="919"/>
                </a:cubicBezTo>
                <a:cubicBezTo>
                  <a:pt x="526" y="918"/>
                  <a:pt x="526" y="918"/>
                  <a:pt x="526" y="918"/>
                </a:cubicBezTo>
                <a:cubicBezTo>
                  <a:pt x="526" y="917"/>
                  <a:pt x="528" y="914"/>
                  <a:pt x="530" y="919"/>
                </a:cubicBezTo>
                <a:cubicBezTo>
                  <a:pt x="527" y="920"/>
                  <a:pt x="533" y="912"/>
                  <a:pt x="528" y="922"/>
                </a:cubicBezTo>
                <a:cubicBezTo>
                  <a:pt x="527" y="920"/>
                  <a:pt x="538" y="916"/>
                  <a:pt x="521" y="923"/>
                </a:cubicBezTo>
                <a:cubicBezTo>
                  <a:pt x="521" y="923"/>
                  <a:pt x="521" y="923"/>
                  <a:pt x="521" y="923"/>
                </a:cubicBezTo>
                <a:cubicBezTo>
                  <a:pt x="516" y="925"/>
                  <a:pt x="516" y="925"/>
                  <a:pt x="516" y="925"/>
                </a:cubicBezTo>
                <a:cubicBezTo>
                  <a:pt x="518" y="926"/>
                  <a:pt x="518" y="926"/>
                  <a:pt x="518" y="926"/>
                </a:cubicBezTo>
                <a:cubicBezTo>
                  <a:pt x="526" y="925"/>
                  <a:pt x="526" y="925"/>
                  <a:pt x="526" y="925"/>
                </a:cubicBezTo>
                <a:cubicBezTo>
                  <a:pt x="527" y="923"/>
                  <a:pt x="527" y="923"/>
                  <a:pt x="527" y="923"/>
                </a:cubicBezTo>
                <a:cubicBezTo>
                  <a:pt x="532" y="922"/>
                  <a:pt x="532" y="922"/>
                  <a:pt x="532" y="922"/>
                </a:cubicBezTo>
                <a:cubicBezTo>
                  <a:pt x="531" y="920"/>
                  <a:pt x="531" y="920"/>
                  <a:pt x="531" y="920"/>
                </a:cubicBezTo>
                <a:cubicBezTo>
                  <a:pt x="535" y="920"/>
                  <a:pt x="535" y="920"/>
                  <a:pt x="535" y="920"/>
                </a:cubicBezTo>
                <a:cubicBezTo>
                  <a:pt x="535" y="922"/>
                  <a:pt x="535" y="922"/>
                  <a:pt x="535" y="922"/>
                </a:cubicBezTo>
                <a:cubicBezTo>
                  <a:pt x="538" y="922"/>
                  <a:pt x="538" y="922"/>
                  <a:pt x="538" y="922"/>
                </a:cubicBezTo>
                <a:cubicBezTo>
                  <a:pt x="539" y="920"/>
                  <a:pt x="539" y="920"/>
                  <a:pt x="539" y="920"/>
                </a:cubicBezTo>
                <a:cubicBezTo>
                  <a:pt x="552" y="918"/>
                  <a:pt x="552" y="918"/>
                  <a:pt x="552" y="918"/>
                </a:cubicBezTo>
                <a:cubicBezTo>
                  <a:pt x="551" y="916"/>
                  <a:pt x="551" y="916"/>
                  <a:pt x="551" y="916"/>
                </a:cubicBezTo>
                <a:cubicBezTo>
                  <a:pt x="547" y="916"/>
                  <a:pt x="547" y="916"/>
                  <a:pt x="547" y="916"/>
                </a:cubicBezTo>
                <a:cubicBezTo>
                  <a:pt x="548" y="916"/>
                  <a:pt x="548" y="916"/>
                  <a:pt x="548" y="916"/>
                </a:cubicBezTo>
                <a:cubicBezTo>
                  <a:pt x="544" y="916"/>
                  <a:pt x="544" y="916"/>
                  <a:pt x="544" y="916"/>
                </a:cubicBezTo>
                <a:cubicBezTo>
                  <a:pt x="542" y="914"/>
                  <a:pt x="542" y="914"/>
                  <a:pt x="542" y="914"/>
                </a:cubicBezTo>
                <a:cubicBezTo>
                  <a:pt x="536" y="916"/>
                  <a:pt x="536" y="916"/>
                  <a:pt x="536" y="916"/>
                </a:cubicBezTo>
                <a:cubicBezTo>
                  <a:pt x="535" y="915"/>
                  <a:pt x="535" y="915"/>
                  <a:pt x="535" y="915"/>
                </a:cubicBezTo>
                <a:cubicBezTo>
                  <a:pt x="531" y="917"/>
                  <a:pt x="531" y="917"/>
                  <a:pt x="531" y="917"/>
                </a:cubicBezTo>
                <a:cubicBezTo>
                  <a:pt x="528" y="915"/>
                  <a:pt x="528" y="915"/>
                  <a:pt x="528" y="915"/>
                </a:cubicBezTo>
                <a:cubicBezTo>
                  <a:pt x="529" y="912"/>
                  <a:pt x="529" y="912"/>
                  <a:pt x="529" y="912"/>
                </a:cubicBezTo>
                <a:cubicBezTo>
                  <a:pt x="536" y="913"/>
                  <a:pt x="536" y="913"/>
                  <a:pt x="536" y="913"/>
                </a:cubicBezTo>
                <a:cubicBezTo>
                  <a:pt x="536" y="911"/>
                  <a:pt x="536" y="911"/>
                  <a:pt x="536" y="911"/>
                </a:cubicBezTo>
                <a:cubicBezTo>
                  <a:pt x="541" y="910"/>
                  <a:pt x="541" y="910"/>
                  <a:pt x="541" y="910"/>
                </a:cubicBezTo>
                <a:cubicBezTo>
                  <a:pt x="542" y="910"/>
                  <a:pt x="536" y="910"/>
                  <a:pt x="544" y="913"/>
                </a:cubicBezTo>
                <a:cubicBezTo>
                  <a:pt x="549" y="910"/>
                  <a:pt x="549" y="910"/>
                  <a:pt x="549" y="910"/>
                </a:cubicBezTo>
                <a:cubicBezTo>
                  <a:pt x="553" y="911"/>
                  <a:pt x="553" y="911"/>
                  <a:pt x="553" y="911"/>
                </a:cubicBezTo>
                <a:cubicBezTo>
                  <a:pt x="557" y="909"/>
                  <a:pt x="557" y="909"/>
                  <a:pt x="557" y="909"/>
                </a:cubicBezTo>
                <a:cubicBezTo>
                  <a:pt x="581" y="906"/>
                  <a:pt x="581" y="906"/>
                  <a:pt x="581" y="906"/>
                </a:cubicBezTo>
                <a:cubicBezTo>
                  <a:pt x="585" y="906"/>
                  <a:pt x="585" y="906"/>
                  <a:pt x="585" y="906"/>
                </a:cubicBezTo>
                <a:cubicBezTo>
                  <a:pt x="589" y="904"/>
                  <a:pt x="589" y="904"/>
                  <a:pt x="589" y="904"/>
                </a:cubicBezTo>
                <a:cubicBezTo>
                  <a:pt x="584" y="902"/>
                  <a:pt x="583" y="906"/>
                  <a:pt x="570" y="906"/>
                </a:cubicBezTo>
                <a:cubicBezTo>
                  <a:pt x="569" y="903"/>
                  <a:pt x="569" y="903"/>
                  <a:pt x="569" y="903"/>
                </a:cubicBezTo>
                <a:cubicBezTo>
                  <a:pt x="568" y="905"/>
                  <a:pt x="568" y="905"/>
                  <a:pt x="568" y="905"/>
                </a:cubicBezTo>
                <a:cubicBezTo>
                  <a:pt x="568" y="901"/>
                  <a:pt x="568" y="901"/>
                  <a:pt x="568" y="901"/>
                </a:cubicBezTo>
                <a:cubicBezTo>
                  <a:pt x="571" y="899"/>
                  <a:pt x="571" y="899"/>
                  <a:pt x="571" y="899"/>
                </a:cubicBezTo>
                <a:cubicBezTo>
                  <a:pt x="571" y="901"/>
                  <a:pt x="571" y="901"/>
                  <a:pt x="571" y="901"/>
                </a:cubicBezTo>
                <a:cubicBezTo>
                  <a:pt x="573" y="901"/>
                  <a:pt x="573" y="901"/>
                  <a:pt x="573" y="901"/>
                </a:cubicBezTo>
                <a:cubicBezTo>
                  <a:pt x="570" y="903"/>
                  <a:pt x="570" y="903"/>
                  <a:pt x="570" y="903"/>
                </a:cubicBezTo>
                <a:cubicBezTo>
                  <a:pt x="588" y="903"/>
                  <a:pt x="517" y="919"/>
                  <a:pt x="599" y="901"/>
                </a:cubicBezTo>
                <a:cubicBezTo>
                  <a:pt x="607" y="897"/>
                  <a:pt x="607" y="897"/>
                  <a:pt x="607" y="897"/>
                </a:cubicBezTo>
                <a:cubicBezTo>
                  <a:pt x="614" y="896"/>
                  <a:pt x="614" y="896"/>
                  <a:pt x="614" y="896"/>
                </a:cubicBezTo>
                <a:cubicBezTo>
                  <a:pt x="614" y="894"/>
                  <a:pt x="614" y="894"/>
                  <a:pt x="614" y="894"/>
                </a:cubicBezTo>
                <a:cubicBezTo>
                  <a:pt x="615" y="894"/>
                  <a:pt x="615" y="894"/>
                  <a:pt x="615" y="894"/>
                </a:cubicBezTo>
                <a:cubicBezTo>
                  <a:pt x="615" y="895"/>
                  <a:pt x="614" y="895"/>
                  <a:pt x="615" y="895"/>
                </a:cubicBezTo>
                <a:cubicBezTo>
                  <a:pt x="617" y="897"/>
                  <a:pt x="617" y="897"/>
                  <a:pt x="617" y="897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17" y="894"/>
                  <a:pt x="613" y="901"/>
                  <a:pt x="618" y="893"/>
                </a:cubicBezTo>
                <a:cubicBezTo>
                  <a:pt x="622" y="890"/>
                  <a:pt x="622" y="890"/>
                  <a:pt x="622" y="890"/>
                </a:cubicBezTo>
                <a:cubicBezTo>
                  <a:pt x="631" y="888"/>
                  <a:pt x="631" y="888"/>
                  <a:pt x="631" y="888"/>
                </a:cubicBezTo>
                <a:cubicBezTo>
                  <a:pt x="638" y="887"/>
                  <a:pt x="638" y="887"/>
                  <a:pt x="638" y="887"/>
                </a:cubicBezTo>
                <a:cubicBezTo>
                  <a:pt x="639" y="886"/>
                  <a:pt x="639" y="886"/>
                  <a:pt x="639" y="886"/>
                </a:cubicBezTo>
                <a:cubicBezTo>
                  <a:pt x="629" y="885"/>
                  <a:pt x="629" y="885"/>
                  <a:pt x="629" y="885"/>
                </a:cubicBezTo>
                <a:cubicBezTo>
                  <a:pt x="632" y="883"/>
                  <a:pt x="632" y="883"/>
                  <a:pt x="632" y="883"/>
                </a:cubicBezTo>
                <a:cubicBezTo>
                  <a:pt x="628" y="881"/>
                  <a:pt x="628" y="881"/>
                  <a:pt x="628" y="881"/>
                </a:cubicBezTo>
                <a:cubicBezTo>
                  <a:pt x="623" y="884"/>
                  <a:pt x="623" y="884"/>
                  <a:pt x="623" y="884"/>
                </a:cubicBezTo>
                <a:cubicBezTo>
                  <a:pt x="624" y="884"/>
                  <a:pt x="626" y="883"/>
                  <a:pt x="627" y="885"/>
                </a:cubicBezTo>
                <a:cubicBezTo>
                  <a:pt x="623" y="888"/>
                  <a:pt x="623" y="888"/>
                  <a:pt x="623" y="888"/>
                </a:cubicBezTo>
                <a:cubicBezTo>
                  <a:pt x="621" y="888"/>
                  <a:pt x="635" y="886"/>
                  <a:pt x="618" y="888"/>
                </a:cubicBezTo>
                <a:cubicBezTo>
                  <a:pt x="617" y="889"/>
                  <a:pt x="617" y="889"/>
                  <a:pt x="617" y="889"/>
                </a:cubicBezTo>
                <a:cubicBezTo>
                  <a:pt x="619" y="887"/>
                  <a:pt x="619" y="887"/>
                  <a:pt x="619" y="887"/>
                </a:cubicBezTo>
                <a:cubicBezTo>
                  <a:pt x="620" y="888"/>
                  <a:pt x="622" y="888"/>
                  <a:pt x="623" y="887"/>
                </a:cubicBezTo>
                <a:cubicBezTo>
                  <a:pt x="621" y="883"/>
                  <a:pt x="621" y="883"/>
                  <a:pt x="621" y="883"/>
                </a:cubicBezTo>
                <a:cubicBezTo>
                  <a:pt x="620" y="884"/>
                  <a:pt x="627" y="882"/>
                  <a:pt x="618" y="884"/>
                </a:cubicBezTo>
                <a:cubicBezTo>
                  <a:pt x="618" y="885"/>
                  <a:pt x="618" y="885"/>
                  <a:pt x="618" y="885"/>
                </a:cubicBezTo>
                <a:cubicBezTo>
                  <a:pt x="615" y="882"/>
                  <a:pt x="615" y="882"/>
                  <a:pt x="615" y="882"/>
                </a:cubicBezTo>
                <a:cubicBezTo>
                  <a:pt x="619" y="882"/>
                  <a:pt x="622" y="880"/>
                  <a:pt x="626" y="879"/>
                </a:cubicBezTo>
                <a:cubicBezTo>
                  <a:pt x="629" y="880"/>
                  <a:pt x="629" y="880"/>
                  <a:pt x="629" y="880"/>
                </a:cubicBezTo>
                <a:cubicBezTo>
                  <a:pt x="632" y="879"/>
                  <a:pt x="635" y="879"/>
                  <a:pt x="637" y="880"/>
                </a:cubicBezTo>
                <a:cubicBezTo>
                  <a:pt x="639" y="877"/>
                  <a:pt x="639" y="877"/>
                  <a:pt x="639" y="877"/>
                </a:cubicBezTo>
                <a:cubicBezTo>
                  <a:pt x="640" y="876"/>
                  <a:pt x="640" y="876"/>
                  <a:pt x="640" y="876"/>
                </a:cubicBezTo>
                <a:cubicBezTo>
                  <a:pt x="642" y="878"/>
                  <a:pt x="642" y="878"/>
                  <a:pt x="642" y="878"/>
                </a:cubicBezTo>
                <a:cubicBezTo>
                  <a:pt x="646" y="877"/>
                  <a:pt x="646" y="877"/>
                  <a:pt x="646" y="877"/>
                </a:cubicBezTo>
                <a:cubicBezTo>
                  <a:pt x="649" y="880"/>
                  <a:pt x="649" y="880"/>
                  <a:pt x="649" y="880"/>
                </a:cubicBezTo>
                <a:cubicBezTo>
                  <a:pt x="651" y="879"/>
                  <a:pt x="651" y="879"/>
                  <a:pt x="651" y="879"/>
                </a:cubicBezTo>
                <a:cubicBezTo>
                  <a:pt x="650" y="877"/>
                  <a:pt x="650" y="877"/>
                  <a:pt x="650" y="877"/>
                </a:cubicBezTo>
                <a:cubicBezTo>
                  <a:pt x="656" y="873"/>
                  <a:pt x="656" y="873"/>
                  <a:pt x="656" y="873"/>
                </a:cubicBezTo>
                <a:cubicBezTo>
                  <a:pt x="646" y="873"/>
                  <a:pt x="646" y="873"/>
                  <a:pt x="646" y="873"/>
                </a:cubicBezTo>
                <a:cubicBezTo>
                  <a:pt x="641" y="875"/>
                  <a:pt x="641" y="875"/>
                  <a:pt x="641" y="875"/>
                </a:cubicBezTo>
                <a:cubicBezTo>
                  <a:pt x="640" y="875"/>
                  <a:pt x="640" y="875"/>
                  <a:pt x="640" y="875"/>
                </a:cubicBezTo>
                <a:cubicBezTo>
                  <a:pt x="640" y="873"/>
                  <a:pt x="640" y="873"/>
                  <a:pt x="640" y="873"/>
                </a:cubicBezTo>
                <a:cubicBezTo>
                  <a:pt x="634" y="871"/>
                  <a:pt x="634" y="871"/>
                  <a:pt x="634" y="871"/>
                </a:cubicBezTo>
                <a:cubicBezTo>
                  <a:pt x="624" y="873"/>
                  <a:pt x="624" y="873"/>
                  <a:pt x="624" y="873"/>
                </a:cubicBezTo>
                <a:cubicBezTo>
                  <a:pt x="623" y="875"/>
                  <a:pt x="623" y="875"/>
                  <a:pt x="623" y="875"/>
                </a:cubicBezTo>
                <a:cubicBezTo>
                  <a:pt x="627" y="875"/>
                  <a:pt x="627" y="875"/>
                  <a:pt x="627" y="875"/>
                </a:cubicBezTo>
                <a:cubicBezTo>
                  <a:pt x="622" y="877"/>
                  <a:pt x="622" y="877"/>
                  <a:pt x="622" y="877"/>
                </a:cubicBezTo>
                <a:cubicBezTo>
                  <a:pt x="619" y="877"/>
                  <a:pt x="643" y="872"/>
                  <a:pt x="613" y="878"/>
                </a:cubicBezTo>
                <a:cubicBezTo>
                  <a:pt x="611" y="877"/>
                  <a:pt x="611" y="877"/>
                  <a:pt x="611" y="877"/>
                </a:cubicBezTo>
                <a:cubicBezTo>
                  <a:pt x="609" y="878"/>
                  <a:pt x="609" y="878"/>
                  <a:pt x="609" y="878"/>
                </a:cubicBezTo>
                <a:cubicBezTo>
                  <a:pt x="596" y="880"/>
                  <a:pt x="596" y="880"/>
                  <a:pt x="596" y="880"/>
                </a:cubicBezTo>
                <a:cubicBezTo>
                  <a:pt x="595" y="879"/>
                  <a:pt x="595" y="879"/>
                  <a:pt x="595" y="879"/>
                </a:cubicBezTo>
                <a:cubicBezTo>
                  <a:pt x="590" y="882"/>
                  <a:pt x="590" y="882"/>
                  <a:pt x="590" y="882"/>
                </a:cubicBezTo>
                <a:cubicBezTo>
                  <a:pt x="588" y="881"/>
                  <a:pt x="588" y="881"/>
                  <a:pt x="588" y="881"/>
                </a:cubicBezTo>
                <a:cubicBezTo>
                  <a:pt x="569" y="884"/>
                  <a:pt x="569" y="884"/>
                  <a:pt x="569" y="884"/>
                </a:cubicBezTo>
                <a:cubicBezTo>
                  <a:pt x="568" y="886"/>
                  <a:pt x="568" y="886"/>
                  <a:pt x="568" y="886"/>
                </a:cubicBezTo>
                <a:cubicBezTo>
                  <a:pt x="568" y="887"/>
                  <a:pt x="570" y="883"/>
                  <a:pt x="569" y="888"/>
                </a:cubicBezTo>
                <a:cubicBezTo>
                  <a:pt x="571" y="886"/>
                  <a:pt x="571" y="886"/>
                  <a:pt x="571" y="886"/>
                </a:cubicBezTo>
                <a:cubicBezTo>
                  <a:pt x="578" y="887"/>
                  <a:pt x="575" y="882"/>
                  <a:pt x="583" y="887"/>
                </a:cubicBezTo>
                <a:cubicBezTo>
                  <a:pt x="583" y="888"/>
                  <a:pt x="583" y="888"/>
                  <a:pt x="583" y="888"/>
                </a:cubicBezTo>
                <a:cubicBezTo>
                  <a:pt x="579" y="887"/>
                  <a:pt x="579" y="887"/>
                  <a:pt x="579" y="887"/>
                </a:cubicBezTo>
                <a:cubicBezTo>
                  <a:pt x="576" y="891"/>
                  <a:pt x="576" y="891"/>
                  <a:pt x="576" y="891"/>
                </a:cubicBezTo>
                <a:cubicBezTo>
                  <a:pt x="578" y="892"/>
                  <a:pt x="578" y="892"/>
                  <a:pt x="578" y="892"/>
                </a:cubicBezTo>
                <a:cubicBezTo>
                  <a:pt x="572" y="891"/>
                  <a:pt x="572" y="891"/>
                  <a:pt x="572" y="891"/>
                </a:cubicBezTo>
                <a:cubicBezTo>
                  <a:pt x="569" y="891"/>
                  <a:pt x="569" y="891"/>
                  <a:pt x="569" y="891"/>
                </a:cubicBezTo>
                <a:cubicBezTo>
                  <a:pt x="567" y="886"/>
                  <a:pt x="567" y="886"/>
                  <a:pt x="567" y="886"/>
                </a:cubicBezTo>
                <a:cubicBezTo>
                  <a:pt x="566" y="886"/>
                  <a:pt x="564" y="884"/>
                  <a:pt x="563" y="888"/>
                </a:cubicBezTo>
                <a:cubicBezTo>
                  <a:pt x="565" y="890"/>
                  <a:pt x="565" y="890"/>
                  <a:pt x="565" y="890"/>
                </a:cubicBezTo>
                <a:cubicBezTo>
                  <a:pt x="559" y="891"/>
                  <a:pt x="559" y="891"/>
                  <a:pt x="559" y="891"/>
                </a:cubicBezTo>
                <a:cubicBezTo>
                  <a:pt x="556" y="895"/>
                  <a:pt x="556" y="895"/>
                  <a:pt x="556" y="895"/>
                </a:cubicBezTo>
                <a:cubicBezTo>
                  <a:pt x="554" y="894"/>
                  <a:pt x="554" y="894"/>
                  <a:pt x="554" y="894"/>
                </a:cubicBezTo>
                <a:cubicBezTo>
                  <a:pt x="552" y="896"/>
                  <a:pt x="552" y="896"/>
                  <a:pt x="552" y="896"/>
                </a:cubicBezTo>
                <a:cubicBezTo>
                  <a:pt x="551" y="893"/>
                  <a:pt x="551" y="893"/>
                  <a:pt x="551" y="893"/>
                </a:cubicBezTo>
                <a:cubicBezTo>
                  <a:pt x="550" y="892"/>
                  <a:pt x="548" y="896"/>
                  <a:pt x="548" y="892"/>
                </a:cubicBezTo>
                <a:cubicBezTo>
                  <a:pt x="544" y="894"/>
                  <a:pt x="544" y="894"/>
                  <a:pt x="544" y="894"/>
                </a:cubicBezTo>
                <a:cubicBezTo>
                  <a:pt x="544" y="899"/>
                  <a:pt x="540" y="890"/>
                  <a:pt x="541" y="898"/>
                </a:cubicBezTo>
                <a:cubicBezTo>
                  <a:pt x="538" y="895"/>
                  <a:pt x="538" y="895"/>
                  <a:pt x="538" y="895"/>
                </a:cubicBezTo>
                <a:cubicBezTo>
                  <a:pt x="536" y="896"/>
                  <a:pt x="536" y="896"/>
                  <a:pt x="536" y="896"/>
                </a:cubicBezTo>
                <a:cubicBezTo>
                  <a:pt x="537" y="899"/>
                  <a:pt x="529" y="894"/>
                  <a:pt x="539" y="898"/>
                </a:cubicBezTo>
                <a:cubicBezTo>
                  <a:pt x="534" y="898"/>
                  <a:pt x="534" y="898"/>
                  <a:pt x="534" y="898"/>
                </a:cubicBezTo>
                <a:cubicBezTo>
                  <a:pt x="534" y="896"/>
                  <a:pt x="534" y="896"/>
                  <a:pt x="534" y="896"/>
                </a:cubicBezTo>
                <a:cubicBezTo>
                  <a:pt x="543" y="893"/>
                  <a:pt x="543" y="893"/>
                  <a:pt x="543" y="893"/>
                </a:cubicBezTo>
                <a:cubicBezTo>
                  <a:pt x="542" y="891"/>
                  <a:pt x="542" y="891"/>
                  <a:pt x="542" y="891"/>
                </a:cubicBezTo>
                <a:cubicBezTo>
                  <a:pt x="541" y="890"/>
                  <a:pt x="541" y="890"/>
                  <a:pt x="541" y="890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26" y="895"/>
                  <a:pt x="526" y="895"/>
                  <a:pt x="526" y="895"/>
                </a:cubicBezTo>
                <a:cubicBezTo>
                  <a:pt x="522" y="897"/>
                  <a:pt x="522" y="897"/>
                  <a:pt x="522" y="897"/>
                </a:cubicBezTo>
                <a:cubicBezTo>
                  <a:pt x="526" y="900"/>
                  <a:pt x="526" y="900"/>
                  <a:pt x="526" y="900"/>
                </a:cubicBezTo>
                <a:cubicBezTo>
                  <a:pt x="528" y="898"/>
                  <a:pt x="528" y="898"/>
                  <a:pt x="528" y="898"/>
                </a:cubicBezTo>
                <a:cubicBezTo>
                  <a:pt x="533" y="898"/>
                  <a:pt x="533" y="898"/>
                  <a:pt x="533" y="898"/>
                </a:cubicBezTo>
                <a:cubicBezTo>
                  <a:pt x="526" y="902"/>
                  <a:pt x="526" y="902"/>
                  <a:pt x="526" y="902"/>
                </a:cubicBezTo>
                <a:cubicBezTo>
                  <a:pt x="520" y="902"/>
                  <a:pt x="520" y="902"/>
                  <a:pt x="520" y="902"/>
                </a:cubicBezTo>
                <a:cubicBezTo>
                  <a:pt x="515" y="901"/>
                  <a:pt x="515" y="901"/>
                  <a:pt x="515" y="901"/>
                </a:cubicBezTo>
                <a:cubicBezTo>
                  <a:pt x="510" y="903"/>
                  <a:pt x="510" y="903"/>
                  <a:pt x="510" y="903"/>
                </a:cubicBezTo>
                <a:cubicBezTo>
                  <a:pt x="506" y="902"/>
                  <a:pt x="506" y="902"/>
                  <a:pt x="506" y="902"/>
                </a:cubicBezTo>
                <a:cubicBezTo>
                  <a:pt x="482" y="906"/>
                  <a:pt x="482" y="906"/>
                  <a:pt x="482" y="906"/>
                </a:cubicBezTo>
                <a:cubicBezTo>
                  <a:pt x="479" y="908"/>
                  <a:pt x="474" y="906"/>
                  <a:pt x="472" y="910"/>
                </a:cubicBezTo>
                <a:cubicBezTo>
                  <a:pt x="474" y="911"/>
                  <a:pt x="474" y="911"/>
                  <a:pt x="474" y="911"/>
                </a:cubicBezTo>
                <a:cubicBezTo>
                  <a:pt x="480" y="909"/>
                  <a:pt x="480" y="909"/>
                  <a:pt x="480" y="909"/>
                </a:cubicBezTo>
                <a:cubicBezTo>
                  <a:pt x="485" y="909"/>
                  <a:pt x="485" y="909"/>
                  <a:pt x="485" y="909"/>
                </a:cubicBezTo>
                <a:cubicBezTo>
                  <a:pt x="484" y="909"/>
                  <a:pt x="487" y="909"/>
                  <a:pt x="484" y="910"/>
                </a:cubicBezTo>
                <a:cubicBezTo>
                  <a:pt x="484" y="911"/>
                  <a:pt x="484" y="911"/>
                  <a:pt x="484" y="911"/>
                </a:cubicBezTo>
                <a:cubicBezTo>
                  <a:pt x="506" y="909"/>
                  <a:pt x="506" y="909"/>
                  <a:pt x="506" y="909"/>
                </a:cubicBezTo>
                <a:cubicBezTo>
                  <a:pt x="513" y="909"/>
                  <a:pt x="513" y="909"/>
                  <a:pt x="513" y="909"/>
                </a:cubicBezTo>
                <a:cubicBezTo>
                  <a:pt x="515" y="912"/>
                  <a:pt x="515" y="912"/>
                  <a:pt x="515" y="912"/>
                </a:cubicBezTo>
                <a:cubicBezTo>
                  <a:pt x="511" y="912"/>
                  <a:pt x="511" y="912"/>
                  <a:pt x="511" y="912"/>
                </a:cubicBezTo>
                <a:cubicBezTo>
                  <a:pt x="504" y="910"/>
                  <a:pt x="504" y="910"/>
                  <a:pt x="504" y="910"/>
                </a:cubicBezTo>
                <a:cubicBezTo>
                  <a:pt x="488" y="912"/>
                  <a:pt x="488" y="912"/>
                  <a:pt x="488" y="912"/>
                </a:cubicBezTo>
                <a:cubicBezTo>
                  <a:pt x="487" y="911"/>
                  <a:pt x="487" y="911"/>
                  <a:pt x="487" y="911"/>
                </a:cubicBezTo>
                <a:cubicBezTo>
                  <a:pt x="468" y="913"/>
                  <a:pt x="468" y="913"/>
                  <a:pt x="468" y="913"/>
                </a:cubicBezTo>
                <a:cubicBezTo>
                  <a:pt x="462" y="912"/>
                  <a:pt x="462" y="912"/>
                  <a:pt x="462" y="912"/>
                </a:cubicBezTo>
                <a:cubicBezTo>
                  <a:pt x="457" y="913"/>
                  <a:pt x="457" y="913"/>
                  <a:pt x="457" y="913"/>
                </a:cubicBezTo>
                <a:cubicBezTo>
                  <a:pt x="456" y="915"/>
                  <a:pt x="456" y="915"/>
                  <a:pt x="456" y="915"/>
                </a:cubicBezTo>
                <a:cubicBezTo>
                  <a:pt x="452" y="914"/>
                  <a:pt x="452" y="914"/>
                  <a:pt x="452" y="914"/>
                </a:cubicBezTo>
                <a:cubicBezTo>
                  <a:pt x="446" y="915"/>
                  <a:pt x="446" y="915"/>
                  <a:pt x="446" y="915"/>
                </a:cubicBezTo>
                <a:cubicBezTo>
                  <a:pt x="443" y="918"/>
                  <a:pt x="438" y="919"/>
                  <a:pt x="431" y="919"/>
                </a:cubicBezTo>
                <a:cubicBezTo>
                  <a:pt x="431" y="920"/>
                  <a:pt x="431" y="920"/>
                  <a:pt x="431" y="920"/>
                </a:cubicBezTo>
                <a:cubicBezTo>
                  <a:pt x="438" y="920"/>
                  <a:pt x="438" y="920"/>
                  <a:pt x="438" y="920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3" y="918"/>
                  <a:pt x="443" y="918"/>
                  <a:pt x="443" y="918"/>
                </a:cubicBezTo>
                <a:cubicBezTo>
                  <a:pt x="443" y="920"/>
                  <a:pt x="451" y="914"/>
                  <a:pt x="438" y="920"/>
                </a:cubicBezTo>
                <a:cubicBezTo>
                  <a:pt x="448" y="919"/>
                  <a:pt x="448" y="919"/>
                  <a:pt x="448" y="919"/>
                </a:cubicBezTo>
                <a:cubicBezTo>
                  <a:pt x="452" y="921"/>
                  <a:pt x="452" y="921"/>
                  <a:pt x="452" y="921"/>
                </a:cubicBezTo>
                <a:cubicBezTo>
                  <a:pt x="456" y="920"/>
                  <a:pt x="456" y="920"/>
                  <a:pt x="456" y="920"/>
                </a:cubicBezTo>
                <a:cubicBezTo>
                  <a:pt x="456" y="921"/>
                  <a:pt x="456" y="921"/>
                  <a:pt x="456" y="921"/>
                </a:cubicBezTo>
                <a:cubicBezTo>
                  <a:pt x="461" y="921"/>
                  <a:pt x="461" y="921"/>
                  <a:pt x="461" y="921"/>
                </a:cubicBezTo>
                <a:cubicBezTo>
                  <a:pt x="468" y="928"/>
                  <a:pt x="453" y="917"/>
                  <a:pt x="473" y="921"/>
                </a:cubicBezTo>
                <a:cubicBezTo>
                  <a:pt x="481" y="919"/>
                  <a:pt x="481" y="919"/>
                  <a:pt x="481" y="919"/>
                </a:cubicBezTo>
                <a:cubicBezTo>
                  <a:pt x="479" y="921"/>
                  <a:pt x="479" y="921"/>
                  <a:pt x="479" y="921"/>
                </a:cubicBezTo>
                <a:cubicBezTo>
                  <a:pt x="482" y="922"/>
                  <a:pt x="482" y="922"/>
                  <a:pt x="482" y="922"/>
                </a:cubicBezTo>
                <a:cubicBezTo>
                  <a:pt x="486" y="921"/>
                  <a:pt x="489" y="922"/>
                  <a:pt x="492" y="921"/>
                </a:cubicBezTo>
                <a:cubicBezTo>
                  <a:pt x="489" y="923"/>
                  <a:pt x="489" y="923"/>
                  <a:pt x="489" y="923"/>
                </a:cubicBezTo>
                <a:cubicBezTo>
                  <a:pt x="491" y="924"/>
                  <a:pt x="491" y="924"/>
                  <a:pt x="491" y="924"/>
                </a:cubicBezTo>
                <a:cubicBezTo>
                  <a:pt x="493" y="924"/>
                  <a:pt x="493" y="925"/>
                  <a:pt x="494" y="921"/>
                </a:cubicBezTo>
                <a:cubicBezTo>
                  <a:pt x="496" y="923"/>
                  <a:pt x="496" y="923"/>
                  <a:pt x="496" y="923"/>
                </a:cubicBezTo>
                <a:cubicBezTo>
                  <a:pt x="496" y="921"/>
                  <a:pt x="496" y="921"/>
                  <a:pt x="496" y="921"/>
                </a:cubicBezTo>
                <a:cubicBezTo>
                  <a:pt x="498" y="922"/>
                  <a:pt x="498" y="922"/>
                  <a:pt x="498" y="922"/>
                </a:cubicBezTo>
                <a:cubicBezTo>
                  <a:pt x="501" y="922"/>
                  <a:pt x="506" y="918"/>
                  <a:pt x="508" y="921"/>
                </a:cubicBezTo>
                <a:cubicBezTo>
                  <a:pt x="506" y="922"/>
                  <a:pt x="506" y="922"/>
                  <a:pt x="506" y="922"/>
                </a:cubicBezTo>
                <a:cubicBezTo>
                  <a:pt x="505" y="923"/>
                  <a:pt x="513" y="916"/>
                  <a:pt x="504" y="925"/>
                </a:cubicBezTo>
                <a:cubicBezTo>
                  <a:pt x="503" y="924"/>
                  <a:pt x="503" y="924"/>
                  <a:pt x="503" y="924"/>
                </a:cubicBezTo>
                <a:cubicBezTo>
                  <a:pt x="501" y="926"/>
                  <a:pt x="501" y="926"/>
                  <a:pt x="501" y="926"/>
                </a:cubicBezTo>
                <a:cubicBezTo>
                  <a:pt x="492" y="927"/>
                  <a:pt x="492" y="927"/>
                  <a:pt x="492" y="927"/>
                </a:cubicBezTo>
                <a:cubicBezTo>
                  <a:pt x="489" y="926"/>
                  <a:pt x="489" y="926"/>
                  <a:pt x="489" y="926"/>
                </a:cubicBezTo>
                <a:cubicBezTo>
                  <a:pt x="485" y="925"/>
                  <a:pt x="485" y="925"/>
                  <a:pt x="485" y="925"/>
                </a:cubicBezTo>
                <a:cubicBezTo>
                  <a:pt x="485" y="929"/>
                  <a:pt x="485" y="929"/>
                  <a:pt x="485" y="929"/>
                </a:cubicBezTo>
                <a:cubicBezTo>
                  <a:pt x="484" y="929"/>
                  <a:pt x="484" y="929"/>
                  <a:pt x="484" y="929"/>
                </a:cubicBezTo>
                <a:cubicBezTo>
                  <a:pt x="484" y="926"/>
                  <a:pt x="484" y="926"/>
                  <a:pt x="484" y="926"/>
                </a:cubicBezTo>
                <a:cubicBezTo>
                  <a:pt x="474" y="928"/>
                  <a:pt x="474" y="928"/>
                  <a:pt x="474" y="928"/>
                </a:cubicBezTo>
                <a:cubicBezTo>
                  <a:pt x="472" y="930"/>
                  <a:pt x="472" y="930"/>
                  <a:pt x="472" y="930"/>
                </a:cubicBezTo>
                <a:cubicBezTo>
                  <a:pt x="470" y="930"/>
                  <a:pt x="470" y="930"/>
                  <a:pt x="470" y="930"/>
                </a:cubicBezTo>
                <a:cubicBezTo>
                  <a:pt x="472" y="929"/>
                  <a:pt x="472" y="929"/>
                  <a:pt x="472" y="929"/>
                </a:cubicBezTo>
                <a:cubicBezTo>
                  <a:pt x="468" y="927"/>
                  <a:pt x="468" y="927"/>
                  <a:pt x="468" y="927"/>
                </a:cubicBezTo>
                <a:cubicBezTo>
                  <a:pt x="465" y="927"/>
                  <a:pt x="480" y="933"/>
                  <a:pt x="464" y="923"/>
                </a:cubicBezTo>
                <a:cubicBezTo>
                  <a:pt x="462" y="927"/>
                  <a:pt x="462" y="927"/>
                  <a:pt x="462" y="927"/>
                </a:cubicBezTo>
                <a:cubicBezTo>
                  <a:pt x="460" y="928"/>
                  <a:pt x="460" y="928"/>
                  <a:pt x="460" y="928"/>
                </a:cubicBezTo>
                <a:cubicBezTo>
                  <a:pt x="458" y="926"/>
                  <a:pt x="458" y="926"/>
                  <a:pt x="458" y="926"/>
                </a:cubicBezTo>
                <a:cubicBezTo>
                  <a:pt x="452" y="930"/>
                  <a:pt x="452" y="930"/>
                  <a:pt x="452" y="930"/>
                </a:cubicBezTo>
                <a:cubicBezTo>
                  <a:pt x="450" y="929"/>
                  <a:pt x="450" y="929"/>
                  <a:pt x="450" y="929"/>
                </a:cubicBezTo>
                <a:cubicBezTo>
                  <a:pt x="443" y="931"/>
                  <a:pt x="443" y="931"/>
                  <a:pt x="443" y="931"/>
                </a:cubicBezTo>
                <a:cubicBezTo>
                  <a:pt x="434" y="930"/>
                  <a:pt x="434" y="930"/>
                  <a:pt x="434" y="930"/>
                </a:cubicBezTo>
                <a:cubicBezTo>
                  <a:pt x="430" y="933"/>
                  <a:pt x="430" y="933"/>
                  <a:pt x="430" y="933"/>
                </a:cubicBezTo>
                <a:cubicBezTo>
                  <a:pt x="430" y="933"/>
                  <a:pt x="437" y="933"/>
                  <a:pt x="428" y="931"/>
                </a:cubicBezTo>
                <a:cubicBezTo>
                  <a:pt x="426" y="932"/>
                  <a:pt x="438" y="931"/>
                  <a:pt x="424" y="933"/>
                </a:cubicBezTo>
                <a:cubicBezTo>
                  <a:pt x="421" y="930"/>
                  <a:pt x="421" y="930"/>
                  <a:pt x="421" y="930"/>
                </a:cubicBezTo>
                <a:cubicBezTo>
                  <a:pt x="421" y="931"/>
                  <a:pt x="424" y="928"/>
                  <a:pt x="421" y="932"/>
                </a:cubicBezTo>
                <a:cubicBezTo>
                  <a:pt x="421" y="931"/>
                  <a:pt x="421" y="931"/>
                  <a:pt x="421" y="931"/>
                </a:cubicBezTo>
                <a:cubicBezTo>
                  <a:pt x="418" y="932"/>
                  <a:pt x="418" y="932"/>
                  <a:pt x="418" y="932"/>
                </a:cubicBezTo>
                <a:cubicBezTo>
                  <a:pt x="418" y="934"/>
                  <a:pt x="418" y="934"/>
                  <a:pt x="418" y="934"/>
                </a:cubicBezTo>
                <a:cubicBezTo>
                  <a:pt x="409" y="933"/>
                  <a:pt x="409" y="933"/>
                  <a:pt x="409" y="933"/>
                </a:cubicBezTo>
                <a:cubicBezTo>
                  <a:pt x="414" y="931"/>
                  <a:pt x="414" y="931"/>
                  <a:pt x="414" y="931"/>
                </a:cubicBezTo>
                <a:cubicBezTo>
                  <a:pt x="413" y="930"/>
                  <a:pt x="419" y="933"/>
                  <a:pt x="412" y="929"/>
                </a:cubicBezTo>
                <a:cubicBezTo>
                  <a:pt x="407" y="931"/>
                  <a:pt x="407" y="931"/>
                  <a:pt x="407" y="931"/>
                </a:cubicBezTo>
                <a:cubicBezTo>
                  <a:pt x="405" y="932"/>
                  <a:pt x="420" y="934"/>
                  <a:pt x="402" y="929"/>
                </a:cubicBezTo>
                <a:cubicBezTo>
                  <a:pt x="401" y="931"/>
                  <a:pt x="401" y="931"/>
                  <a:pt x="401" y="931"/>
                </a:cubicBezTo>
                <a:cubicBezTo>
                  <a:pt x="400" y="933"/>
                  <a:pt x="400" y="933"/>
                  <a:pt x="400" y="933"/>
                </a:cubicBezTo>
                <a:cubicBezTo>
                  <a:pt x="402" y="934"/>
                  <a:pt x="402" y="934"/>
                  <a:pt x="402" y="934"/>
                </a:cubicBezTo>
                <a:cubicBezTo>
                  <a:pt x="390" y="934"/>
                  <a:pt x="390" y="934"/>
                  <a:pt x="390" y="934"/>
                </a:cubicBezTo>
                <a:cubicBezTo>
                  <a:pt x="392" y="932"/>
                  <a:pt x="392" y="932"/>
                  <a:pt x="392" y="932"/>
                </a:cubicBezTo>
                <a:cubicBezTo>
                  <a:pt x="396" y="934"/>
                  <a:pt x="386" y="934"/>
                  <a:pt x="395" y="931"/>
                </a:cubicBezTo>
                <a:cubicBezTo>
                  <a:pt x="390" y="930"/>
                  <a:pt x="390" y="930"/>
                  <a:pt x="390" y="930"/>
                </a:cubicBezTo>
                <a:cubicBezTo>
                  <a:pt x="389" y="931"/>
                  <a:pt x="389" y="931"/>
                  <a:pt x="389" y="931"/>
                </a:cubicBezTo>
                <a:cubicBezTo>
                  <a:pt x="388" y="930"/>
                  <a:pt x="388" y="930"/>
                  <a:pt x="388" y="930"/>
                </a:cubicBezTo>
                <a:cubicBezTo>
                  <a:pt x="386" y="931"/>
                  <a:pt x="386" y="931"/>
                  <a:pt x="386" y="931"/>
                </a:cubicBezTo>
                <a:cubicBezTo>
                  <a:pt x="387" y="933"/>
                  <a:pt x="373" y="932"/>
                  <a:pt x="388" y="934"/>
                </a:cubicBezTo>
                <a:cubicBezTo>
                  <a:pt x="387" y="935"/>
                  <a:pt x="387" y="935"/>
                  <a:pt x="387" y="935"/>
                </a:cubicBezTo>
                <a:cubicBezTo>
                  <a:pt x="386" y="934"/>
                  <a:pt x="386" y="934"/>
                  <a:pt x="386" y="934"/>
                </a:cubicBezTo>
                <a:cubicBezTo>
                  <a:pt x="385" y="934"/>
                  <a:pt x="384" y="934"/>
                  <a:pt x="383" y="935"/>
                </a:cubicBezTo>
                <a:cubicBezTo>
                  <a:pt x="384" y="933"/>
                  <a:pt x="384" y="933"/>
                  <a:pt x="384" y="933"/>
                </a:cubicBezTo>
                <a:cubicBezTo>
                  <a:pt x="385" y="933"/>
                  <a:pt x="382" y="935"/>
                  <a:pt x="386" y="933"/>
                </a:cubicBezTo>
                <a:cubicBezTo>
                  <a:pt x="380" y="931"/>
                  <a:pt x="380" y="931"/>
                  <a:pt x="380" y="931"/>
                </a:cubicBezTo>
                <a:cubicBezTo>
                  <a:pt x="375" y="933"/>
                  <a:pt x="375" y="933"/>
                  <a:pt x="375" y="933"/>
                </a:cubicBezTo>
                <a:cubicBezTo>
                  <a:pt x="375" y="933"/>
                  <a:pt x="373" y="933"/>
                  <a:pt x="376" y="934"/>
                </a:cubicBezTo>
                <a:cubicBezTo>
                  <a:pt x="375" y="932"/>
                  <a:pt x="375" y="932"/>
                  <a:pt x="375" y="932"/>
                </a:cubicBezTo>
                <a:cubicBezTo>
                  <a:pt x="374" y="935"/>
                  <a:pt x="374" y="935"/>
                  <a:pt x="374" y="935"/>
                </a:cubicBezTo>
                <a:cubicBezTo>
                  <a:pt x="373" y="934"/>
                  <a:pt x="373" y="934"/>
                  <a:pt x="373" y="934"/>
                </a:cubicBezTo>
                <a:cubicBezTo>
                  <a:pt x="371" y="936"/>
                  <a:pt x="371" y="936"/>
                  <a:pt x="371" y="936"/>
                </a:cubicBezTo>
                <a:cubicBezTo>
                  <a:pt x="371" y="936"/>
                  <a:pt x="369" y="938"/>
                  <a:pt x="371" y="935"/>
                </a:cubicBezTo>
                <a:cubicBezTo>
                  <a:pt x="370" y="934"/>
                  <a:pt x="370" y="934"/>
                  <a:pt x="370" y="934"/>
                </a:cubicBezTo>
                <a:cubicBezTo>
                  <a:pt x="362" y="936"/>
                  <a:pt x="362" y="936"/>
                  <a:pt x="362" y="936"/>
                </a:cubicBezTo>
                <a:cubicBezTo>
                  <a:pt x="363" y="934"/>
                  <a:pt x="363" y="934"/>
                  <a:pt x="363" y="934"/>
                </a:cubicBezTo>
                <a:cubicBezTo>
                  <a:pt x="359" y="933"/>
                  <a:pt x="359" y="933"/>
                  <a:pt x="359" y="933"/>
                </a:cubicBezTo>
                <a:cubicBezTo>
                  <a:pt x="358" y="933"/>
                  <a:pt x="367" y="931"/>
                  <a:pt x="356" y="934"/>
                </a:cubicBezTo>
                <a:cubicBezTo>
                  <a:pt x="360" y="935"/>
                  <a:pt x="360" y="935"/>
                  <a:pt x="360" y="935"/>
                </a:cubicBezTo>
                <a:cubicBezTo>
                  <a:pt x="357" y="935"/>
                  <a:pt x="357" y="935"/>
                  <a:pt x="357" y="935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7" y="937"/>
                  <a:pt x="356" y="933"/>
                  <a:pt x="357" y="938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5" y="935"/>
                  <a:pt x="360" y="937"/>
                  <a:pt x="354" y="937"/>
                </a:cubicBezTo>
                <a:cubicBezTo>
                  <a:pt x="356" y="936"/>
                  <a:pt x="353" y="934"/>
                  <a:pt x="356" y="934"/>
                </a:cubicBezTo>
                <a:cubicBezTo>
                  <a:pt x="355" y="934"/>
                  <a:pt x="355" y="934"/>
                  <a:pt x="355" y="934"/>
                </a:cubicBezTo>
                <a:cubicBezTo>
                  <a:pt x="350" y="935"/>
                  <a:pt x="350" y="935"/>
                  <a:pt x="350" y="935"/>
                </a:cubicBezTo>
                <a:cubicBezTo>
                  <a:pt x="347" y="935"/>
                  <a:pt x="347" y="935"/>
                  <a:pt x="347" y="935"/>
                </a:cubicBezTo>
                <a:cubicBezTo>
                  <a:pt x="347" y="938"/>
                  <a:pt x="347" y="938"/>
                  <a:pt x="347" y="938"/>
                </a:cubicBezTo>
                <a:cubicBezTo>
                  <a:pt x="342" y="938"/>
                  <a:pt x="357" y="944"/>
                  <a:pt x="342" y="936"/>
                </a:cubicBezTo>
                <a:cubicBezTo>
                  <a:pt x="341" y="938"/>
                  <a:pt x="341" y="938"/>
                  <a:pt x="341" y="938"/>
                </a:cubicBezTo>
                <a:cubicBezTo>
                  <a:pt x="334" y="935"/>
                  <a:pt x="334" y="935"/>
                  <a:pt x="334" y="935"/>
                </a:cubicBezTo>
                <a:cubicBezTo>
                  <a:pt x="339" y="935"/>
                  <a:pt x="339" y="935"/>
                  <a:pt x="339" y="935"/>
                </a:cubicBezTo>
                <a:cubicBezTo>
                  <a:pt x="339" y="932"/>
                  <a:pt x="339" y="932"/>
                  <a:pt x="339" y="932"/>
                </a:cubicBezTo>
                <a:cubicBezTo>
                  <a:pt x="340" y="931"/>
                  <a:pt x="336" y="932"/>
                  <a:pt x="341" y="931"/>
                </a:cubicBezTo>
                <a:cubicBezTo>
                  <a:pt x="339" y="931"/>
                  <a:pt x="339" y="931"/>
                  <a:pt x="339" y="931"/>
                </a:cubicBezTo>
                <a:cubicBezTo>
                  <a:pt x="335" y="934"/>
                  <a:pt x="335" y="934"/>
                  <a:pt x="335" y="934"/>
                </a:cubicBezTo>
                <a:cubicBezTo>
                  <a:pt x="327" y="933"/>
                  <a:pt x="327" y="933"/>
                  <a:pt x="327" y="933"/>
                </a:cubicBezTo>
                <a:cubicBezTo>
                  <a:pt x="323" y="934"/>
                  <a:pt x="323" y="934"/>
                  <a:pt x="323" y="934"/>
                </a:cubicBezTo>
                <a:cubicBezTo>
                  <a:pt x="332" y="933"/>
                  <a:pt x="315" y="937"/>
                  <a:pt x="331" y="935"/>
                </a:cubicBezTo>
                <a:cubicBezTo>
                  <a:pt x="329" y="937"/>
                  <a:pt x="329" y="937"/>
                  <a:pt x="329" y="937"/>
                </a:cubicBezTo>
                <a:cubicBezTo>
                  <a:pt x="330" y="937"/>
                  <a:pt x="328" y="939"/>
                  <a:pt x="331" y="937"/>
                </a:cubicBezTo>
                <a:cubicBezTo>
                  <a:pt x="327" y="938"/>
                  <a:pt x="327" y="938"/>
                  <a:pt x="327" y="938"/>
                </a:cubicBezTo>
                <a:cubicBezTo>
                  <a:pt x="325" y="939"/>
                  <a:pt x="325" y="939"/>
                  <a:pt x="325" y="939"/>
                </a:cubicBezTo>
                <a:cubicBezTo>
                  <a:pt x="328" y="941"/>
                  <a:pt x="328" y="941"/>
                  <a:pt x="328" y="941"/>
                </a:cubicBezTo>
                <a:cubicBezTo>
                  <a:pt x="319" y="944"/>
                  <a:pt x="319" y="944"/>
                  <a:pt x="319" y="944"/>
                </a:cubicBezTo>
                <a:cubicBezTo>
                  <a:pt x="315" y="943"/>
                  <a:pt x="315" y="943"/>
                  <a:pt x="315" y="943"/>
                </a:cubicBezTo>
                <a:cubicBezTo>
                  <a:pt x="318" y="942"/>
                  <a:pt x="318" y="942"/>
                  <a:pt x="318" y="942"/>
                </a:cubicBezTo>
                <a:cubicBezTo>
                  <a:pt x="314" y="940"/>
                  <a:pt x="314" y="940"/>
                  <a:pt x="314" y="940"/>
                </a:cubicBezTo>
                <a:cubicBezTo>
                  <a:pt x="310" y="942"/>
                  <a:pt x="310" y="942"/>
                  <a:pt x="310" y="942"/>
                </a:cubicBezTo>
                <a:cubicBezTo>
                  <a:pt x="309" y="944"/>
                  <a:pt x="309" y="944"/>
                  <a:pt x="309" y="944"/>
                </a:cubicBezTo>
                <a:cubicBezTo>
                  <a:pt x="306" y="947"/>
                  <a:pt x="306" y="947"/>
                  <a:pt x="306" y="947"/>
                </a:cubicBezTo>
                <a:cubicBezTo>
                  <a:pt x="307" y="949"/>
                  <a:pt x="307" y="949"/>
                  <a:pt x="307" y="949"/>
                </a:cubicBezTo>
                <a:cubicBezTo>
                  <a:pt x="308" y="950"/>
                  <a:pt x="308" y="950"/>
                  <a:pt x="308" y="950"/>
                </a:cubicBezTo>
                <a:cubicBezTo>
                  <a:pt x="310" y="948"/>
                  <a:pt x="310" y="948"/>
                  <a:pt x="310" y="948"/>
                </a:cubicBezTo>
                <a:cubicBezTo>
                  <a:pt x="314" y="948"/>
                  <a:pt x="314" y="948"/>
                  <a:pt x="314" y="948"/>
                </a:cubicBezTo>
                <a:cubicBezTo>
                  <a:pt x="313" y="949"/>
                  <a:pt x="313" y="949"/>
                  <a:pt x="313" y="949"/>
                </a:cubicBezTo>
                <a:cubicBezTo>
                  <a:pt x="314" y="951"/>
                  <a:pt x="314" y="951"/>
                  <a:pt x="314" y="951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6" y="956"/>
                  <a:pt x="316" y="956"/>
                  <a:pt x="316" y="956"/>
                </a:cubicBezTo>
                <a:cubicBezTo>
                  <a:pt x="318" y="955"/>
                  <a:pt x="318" y="955"/>
                  <a:pt x="318" y="955"/>
                </a:cubicBezTo>
                <a:cubicBezTo>
                  <a:pt x="317" y="954"/>
                  <a:pt x="317" y="954"/>
                  <a:pt x="317" y="954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25" y="951"/>
                  <a:pt x="325" y="951"/>
                  <a:pt x="325" y="951"/>
                </a:cubicBezTo>
                <a:cubicBezTo>
                  <a:pt x="329" y="941"/>
                  <a:pt x="329" y="941"/>
                  <a:pt x="329" y="941"/>
                </a:cubicBezTo>
                <a:cubicBezTo>
                  <a:pt x="329" y="941"/>
                  <a:pt x="327" y="945"/>
                  <a:pt x="332" y="940"/>
                </a:cubicBezTo>
                <a:cubicBezTo>
                  <a:pt x="332" y="939"/>
                  <a:pt x="334" y="942"/>
                  <a:pt x="330" y="940"/>
                </a:cubicBezTo>
                <a:cubicBezTo>
                  <a:pt x="332" y="938"/>
                  <a:pt x="332" y="938"/>
                  <a:pt x="332" y="938"/>
                </a:cubicBezTo>
                <a:cubicBezTo>
                  <a:pt x="333" y="938"/>
                  <a:pt x="333" y="938"/>
                  <a:pt x="333" y="938"/>
                </a:cubicBezTo>
                <a:cubicBezTo>
                  <a:pt x="332" y="939"/>
                  <a:pt x="332" y="939"/>
                  <a:pt x="332" y="939"/>
                </a:cubicBezTo>
                <a:cubicBezTo>
                  <a:pt x="335" y="936"/>
                  <a:pt x="332" y="946"/>
                  <a:pt x="339" y="938"/>
                </a:cubicBezTo>
                <a:cubicBezTo>
                  <a:pt x="341" y="937"/>
                  <a:pt x="340" y="941"/>
                  <a:pt x="343" y="939"/>
                </a:cubicBezTo>
                <a:cubicBezTo>
                  <a:pt x="342" y="940"/>
                  <a:pt x="342" y="940"/>
                  <a:pt x="342" y="940"/>
                </a:cubicBezTo>
                <a:cubicBezTo>
                  <a:pt x="350" y="939"/>
                  <a:pt x="350" y="939"/>
                  <a:pt x="350" y="939"/>
                </a:cubicBezTo>
                <a:cubicBezTo>
                  <a:pt x="343" y="942"/>
                  <a:pt x="343" y="942"/>
                  <a:pt x="343" y="942"/>
                </a:cubicBezTo>
                <a:cubicBezTo>
                  <a:pt x="339" y="943"/>
                  <a:pt x="339" y="943"/>
                  <a:pt x="339" y="943"/>
                </a:cubicBezTo>
                <a:cubicBezTo>
                  <a:pt x="336" y="945"/>
                  <a:pt x="336" y="945"/>
                  <a:pt x="336" y="945"/>
                </a:cubicBezTo>
                <a:cubicBezTo>
                  <a:pt x="333" y="944"/>
                  <a:pt x="333" y="944"/>
                  <a:pt x="333" y="944"/>
                </a:cubicBezTo>
                <a:cubicBezTo>
                  <a:pt x="332" y="945"/>
                  <a:pt x="332" y="945"/>
                  <a:pt x="332" y="945"/>
                </a:cubicBezTo>
                <a:cubicBezTo>
                  <a:pt x="332" y="942"/>
                  <a:pt x="332" y="942"/>
                  <a:pt x="332" y="942"/>
                </a:cubicBezTo>
                <a:cubicBezTo>
                  <a:pt x="329" y="943"/>
                  <a:pt x="329" y="943"/>
                  <a:pt x="329" y="943"/>
                </a:cubicBezTo>
                <a:cubicBezTo>
                  <a:pt x="329" y="943"/>
                  <a:pt x="325" y="944"/>
                  <a:pt x="330" y="946"/>
                </a:cubicBezTo>
                <a:cubicBezTo>
                  <a:pt x="328" y="946"/>
                  <a:pt x="328" y="946"/>
                  <a:pt x="328" y="946"/>
                </a:cubicBezTo>
                <a:cubicBezTo>
                  <a:pt x="325" y="947"/>
                  <a:pt x="325" y="948"/>
                  <a:pt x="332" y="949"/>
                </a:cubicBezTo>
                <a:cubicBezTo>
                  <a:pt x="336" y="950"/>
                  <a:pt x="330" y="948"/>
                  <a:pt x="335" y="947"/>
                </a:cubicBezTo>
                <a:cubicBezTo>
                  <a:pt x="337" y="948"/>
                  <a:pt x="337" y="948"/>
                  <a:pt x="337" y="948"/>
                </a:cubicBezTo>
                <a:cubicBezTo>
                  <a:pt x="335" y="950"/>
                  <a:pt x="335" y="950"/>
                  <a:pt x="335" y="950"/>
                </a:cubicBezTo>
                <a:cubicBezTo>
                  <a:pt x="338" y="953"/>
                  <a:pt x="338" y="953"/>
                  <a:pt x="338" y="953"/>
                </a:cubicBezTo>
                <a:cubicBezTo>
                  <a:pt x="343" y="952"/>
                  <a:pt x="343" y="952"/>
                  <a:pt x="343" y="952"/>
                </a:cubicBezTo>
                <a:cubicBezTo>
                  <a:pt x="349" y="952"/>
                  <a:pt x="349" y="952"/>
                  <a:pt x="349" y="952"/>
                </a:cubicBezTo>
                <a:cubicBezTo>
                  <a:pt x="349" y="953"/>
                  <a:pt x="349" y="953"/>
                  <a:pt x="349" y="953"/>
                </a:cubicBezTo>
                <a:cubicBezTo>
                  <a:pt x="342" y="956"/>
                  <a:pt x="342" y="956"/>
                  <a:pt x="342" y="956"/>
                </a:cubicBezTo>
                <a:cubicBezTo>
                  <a:pt x="339" y="962"/>
                  <a:pt x="339" y="962"/>
                  <a:pt x="339" y="962"/>
                </a:cubicBezTo>
                <a:cubicBezTo>
                  <a:pt x="329" y="962"/>
                  <a:pt x="329" y="962"/>
                  <a:pt x="329" y="962"/>
                </a:cubicBezTo>
                <a:cubicBezTo>
                  <a:pt x="329" y="961"/>
                  <a:pt x="329" y="961"/>
                  <a:pt x="329" y="961"/>
                </a:cubicBezTo>
                <a:cubicBezTo>
                  <a:pt x="332" y="961"/>
                  <a:pt x="332" y="961"/>
                  <a:pt x="332" y="961"/>
                </a:cubicBezTo>
                <a:cubicBezTo>
                  <a:pt x="330" y="959"/>
                  <a:pt x="330" y="959"/>
                  <a:pt x="330" y="959"/>
                </a:cubicBezTo>
                <a:cubicBezTo>
                  <a:pt x="323" y="959"/>
                  <a:pt x="323" y="959"/>
                  <a:pt x="323" y="959"/>
                </a:cubicBezTo>
                <a:cubicBezTo>
                  <a:pt x="322" y="958"/>
                  <a:pt x="322" y="958"/>
                  <a:pt x="322" y="958"/>
                </a:cubicBezTo>
                <a:cubicBezTo>
                  <a:pt x="319" y="959"/>
                  <a:pt x="319" y="959"/>
                  <a:pt x="319" y="959"/>
                </a:cubicBezTo>
                <a:cubicBezTo>
                  <a:pt x="321" y="962"/>
                  <a:pt x="321" y="962"/>
                  <a:pt x="321" y="962"/>
                </a:cubicBezTo>
                <a:cubicBezTo>
                  <a:pt x="318" y="963"/>
                  <a:pt x="318" y="963"/>
                  <a:pt x="318" y="963"/>
                </a:cubicBezTo>
                <a:cubicBezTo>
                  <a:pt x="320" y="964"/>
                  <a:pt x="320" y="964"/>
                  <a:pt x="320" y="964"/>
                </a:cubicBezTo>
                <a:cubicBezTo>
                  <a:pt x="320" y="966"/>
                  <a:pt x="320" y="966"/>
                  <a:pt x="320" y="966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7" y="969"/>
                  <a:pt x="317" y="969"/>
                  <a:pt x="317" y="969"/>
                </a:cubicBezTo>
                <a:cubicBezTo>
                  <a:pt x="321" y="967"/>
                  <a:pt x="321" y="967"/>
                  <a:pt x="321" y="967"/>
                </a:cubicBezTo>
                <a:cubicBezTo>
                  <a:pt x="317" y="971"/>
                  <a:pt x="317" y="971"/>
                  <a:pt x="317" y="971"/>
                </a:cubicBezTo>
                <a:cubicBezTo>
                  <a:pt x="325" y="971"/>
                  <a:pt x="325" y="971"/>
                  <a:pt x="325" y="971"/>
                </a:cubicBezTo>
                <a:cubicBezTo>
                  <a:pt x="322" y="973"/>
                  <a:pt x="322" y="975"/>
                  <a:pt x="331" y="973"/>
                </a:cubicBezTo>
                <a:cubicBezTo>
                  <a:pt x="332" y="974"/>
                  <a:pt x="332" y="974"/>
                  <a:pt x="332" y="974"/>
                </a:cubicBezTo>
                <a:cubicBezTo>
                  <a:pt x="333" y="972"/>
                  <a:pt x="333" y="972"/>
                  <a:pt x="333" y="972"/>
                </a:cubicBezTo>
                <a:cubicBezTo>
                  <a:pt x="339" y="974"/>
                  <a:pt x="339" y="974"/>
                  <a:pt x="339" y="974"/>
                </a:cubicBezTo>
                <a:cubicBezTo>
                  <a:pt x="339" y="975"/>
                  <a:pt x="339" y="975"/>
                  <a:pt x="339" y="975"/>
                </a:cubicBezTo>
                <a:cubicBezTo>
                  <a:pt x="345" y="972"/>
                  <a:pt x="345" y="972"/>
                  <a:pt x="345" y="972"/>
                </a:cubicBezTo>
                <a:cubicBezTo>
                  <a:pt x="344" y="969"/>
                  <a:pt x="344" y="969"/>
                  <a:pt x="344" y="969"/>
                </a:cubicBezTo>
                <a:cubicBezTo>
                  <a:pt x="349" y="970"/>
                  <a:pt x="349" y="970"/>
                  <a:pt x="349" y="970"/>
                </a:cubicBezTo>
                <a:cubicBezTo>
                  <a:pt x="350" y="969"/>
                  <a:pt x="350" y="969"/>
                  <a:pt x="350" y="969"/>
                </a:cubicBezTo>
                <a:cubicBezTo>
                  <a:pt x="351" y="968"/>
                  <a:pt x="351" y="968"/>
                  <a:pt x="351" y="968"/>
                </a:cubicBezTo>
                <a:cubicBezTo>
                  <a:pt x="351" y="968"/>
                  <a:pt x="353" y="969"/>
                  <a:pt x="351" y="969"/>
                </a:cubicBezTo>
                <a:cubicBezTo>
                  <a:pt x="353" y="970"/>
                  <a:pt x="353" y="970"/>
                  <a:pt x="353" y="970"/>
                </a:cubicBezTo>
                <a:cubicBezTo>
                  <a:pt x="353" y="969"/>
                  <a:pt x="353" y="969"/>
                  <a:pt x="353" y="969"/>
                </a:cubicBezTo>
                <a:cubicBezTo>
                  <a:pt x="355" y="972"/>
                  <a:pt x="355" y="972"/>
                  <a:pt x="355" y="972"/>
                </a:cubicBezTo>
                <a:cubicBezTo>
                  <a:pt x="370" y="969"/>
                  <a:pt x="370" y="969"/>
                  <a:pt x="370" y="969"/>
                </a:cubicBezTo>
                <a:cubicBezTo>
                  <a:pt x="369" y="970"/>
                  <a:pt x="369" y="970"/>
                  <a:pt x="369" y="970"/>
                </a:cubicBezTo>
                <a:cubicBezTo>
                  <a:pt x="363" y="972"/>
                  <a:pt x="363" y="972"/>
                  <a:pt x="363" y="972"/>
                </a:cubicBezTo>
                <a:cubicBezTo>
                  <a:pt x="357" y="974"/>
                  <a:pt x="357" y="974"/>
                  <a:pt x="357" y="974"/>
                </a:cubicBezTo>
                <a:cubicBezTo>
                  <a:pt x="357" y="976"/>
                  <a:pt x="357" y="976"/>
                  <a:pt x="357" y="976"/>
                </a:cubicBezTo>
                <a:cubicBezTo>
                  <a:pt x="357" y="976"/>
                  <a:pt x="362" y="977"/>
                  <a:pt x="356" y="976"/>
                </a:cubicBezTo>
                <a:cubicBezTo>
                  <a:pt x="356" y="977"/>
                  <a:pt x="356" y="977"/>
                  <a:pt x="356" y="977"/>
                </a:cubicBezTo>
                <a:cubicBezTo>
                  <a:pt x="360" y="976"/>
                  <a:pt x="360" y="976"/>
                  <a:pt x="360" y="976"/>
                </a:cubicBezTo>
                <a:cubicBezTo>
                  <a:pt x="367" y="977"/>
                  <a:pt x="367" y="977"/>
                  <a:pt x="367" y="977"/>
                </a:cubicBezTo>
                <a:cubicBezTo>
                  <a:pt x="373" y="974"/>
                  <a:pt x="373" y="974"/>
                  <a:pt x="373" y="974"/>
                </a:cubicBezTo>
                <a:cubicBezTo>
                  <a:pt x="376" y="974"/>
                  <a:pt x="376" y="974"/>
                  <a:pt x="376" y="974"/>
                </a:cubicBezTo>
                <a:cubicBezTo>
                  <a:pt x="379" y="970"/>
                  <a:pt x="379" y="970"/>
                  <a:pt x="379" y="970"/>
                </a:cubicBezTo>
                <a:cubicBezTo>
                  <a:pt x="381" y="971"/>
                  <a:pt x="381" y="971"/>
                  <a:pt x="381" y="971"/>
                </a:cubicBezTo>
                <a:cubicBezTo>
                  <a:pt x="388" y="970"/>
                  <a:pt x="388" y="970"/>
                  <a:pt x="388" y="970"/>
                </a:cubicBezTo>
                <a:cubicBezTo>
                  <a:pt x="387" y="973"/>
                  <a:pt x="387" y="973"/>
                  <a:pt x="387" y="973"/>
                </a:cubicBezTo>
                <a:cubicBezTo>
                  <a:pt x="387" y="971"/>
                  <a:pt x="387" y="971"/>
                  <a:pt x="387" y="971"/>
                </a:cubicBezTo>
                <a:cubicBezTo>
                  <a:pt x="383" y="972"/>
                  <a:pt x="383" y="972"/>
                  <a:pt x="383" y="972"/>
                </a:cubicBezTo>
                <a:cubicBezTo>
                  <a:pt x="380" y="975"/>
                  <a:pt x="380" y="975"/>
                  <a:pt x="380" y="975"/>
                </a:cubicBezTo>
                <a:cubicBezTo>
                  <a:pt x="380" y="975"/>
                  <a:pt x="380" y="977"/>
                  <a:pt x="379" y="974"/>
                </a:cubicBezTo>
                <a:cubicBezTo>
                  <a:pt x="379" y="977"/>
                  <a:pt x="379" y="977"/>
                  <a:pt x="379" y="977"/>
                </a:cubicBezTo>
                <a:cubicBezTo>
                  <a:pt x="383" y="977"/>
                  <a:pt x="383" y="977"/>
                  <a:pt x="383" y="977"/>
                </a:cubicBezTo>
                <a:cubicBezTo>
                  <a:pt x="386" y="979"/>
                  <a:pt x="386" y="979"/>
                  <a:pt x="386" y="979"/>
                </a:cubicBezTo>
                <a:cubicBezTo>
                  <a:pt x="391" y="978"/>
                  <a:pt x="391" y="978"/>
                  <a:pt x="391" y="978"/>
                </a:cubicBezTo>
                <a:cubicBezTo>
                  <a:pt x="391" y="975"/>
                  <a:pt x="391" y="975"/>
                  <a:pt x="391" y="975"/>
                </a:cubicBezTo>
                <a:cubicBezTo>
                  <a:pt x="393" y="975"/>
                  <a:pt x="392" y="971"/>
                  <a:pt x="394" y="974"/>
                </a:cubicBezTo>
                <a:cubicBezTo>
                  <a:pt x="395" y="974"/>
                  <a:pt x="389" y="971"/>
                  <a:pt x="396" y="977"/>
                </a:cubicBezTo>
                <a:cubicBezTo>
                  <a:pt x="397" y="976"/>
                  <a:pt x="397" y="976"/>
                  <a:pt x="397" y="976"/>
                </a:cubicBezTo>
                <a:cubicBezTo>
                  <a:pt x="397" y="978"/>
                  <a:pt x="397" y="978"/>
                  <a:pt x="397" y="978"/>
                </a:cubicBezTo>
                <a:cubicBezTo>
                  <a:pt x="402" y="974"/>
                  <a:pt x="402" y="974"/>
                  <a:pt x="402" y="974"/>
                </a:cubicBezTo>
                <a:cubicBezTo>
                  <a:pt x="402" y="973"/>
                  <a:pt x="402" y="973"/>
                  <a:pt x="402" y="973"/>
                </a:cubicBezTo>
                <a:cubicBezTo>
                  <a:pt x="400" y="972"/>
                  <a:pt x="400" y="972"/>
                  <a:pt x="400" y="972"/>
                </a:cubicBezTo>
                <a:cubicBezTo>
                  <a:pt x="400" y="971"/>
                  <a:pt x="400" y="971"/>
                  <a:pt x="400" y="971"/>
                </a:cubicBezTo>
                <a:cubicBezTo>
                  <a:pt x="402" y="971"/>
                  <a:pt x="402" y="971"/>
                  <a:pt x="402" y="971"/>
                </a:cubicBezTo>
                <a:cubicBezTo>
                  <a:pt x="404" y="974"/>
                  <a:pt x="404" y="974"/>
                  <a:pt x="404" y="974"/>
                </a:cubicBezTo>
                <a:cubicBezTo>
                  <a:pt x="406" y="973"/>
                  <a:pt x="406" y="973"/>
                  <a:pt x="406" y="973"/>
                </a:cubicBezTo>
                <a:cubicBezTo>
                  <a:pt x="407" y="971"/>
                  <a:pt x="409" y="976"/>
                  <a:pt x="407" y="970"/>
                </a:cubicBezTo>
                <a:cubicBezTo>
                  <a:pt x="409" y="973"/>
                  <a:pt x="409" y="973"/>
                  <a:pt x="409" y="973"/>
                </a:cubicBezTo>
                <a:cubicBezTo>
                  <a:pt x="411" y="971"/>
                  <a:pt x="411" y="971"/>
                  <a:pt x="411" y="971"/>
                </a:cubicBezTo>
                <a:cubicBezTo>
                  <a:pt x="412" y="974"/>
                  <a:pt x="412" y="974"/>
                  <a:pt x="412" y="974"/>
                </a:cubicBezTo>
                <a:cubicBezTo>
                  <a:pt x="411" y="976"/>
                  <a:pt x="411" y="976"/>
                  <a:pt x="411" y="976"/>
                </a:cubicBezTo>
                <a:cubicBezTo>
                  <a:pt x="412" y="977"/>
                  <a:pt x="412" y="977"/>
                  <a:pt x="412" y="977"/>
                </a:cubicBezTo>
                <a:cubicBezTo>
                  <a:pt x="419" y="976"/>
                  <a:pt x="419" y="976"/>
                  <a:pt x="419" y="976"/>
                </a:cubicBezTo>
                <a:cubicBezTo>
                  <a:pt x="419" y="975"/>
                  <a:pt x="419" y="975"/>
                  <a:pt x="419" y="975"/>
                </a:cubicBezTo>
                <a:cubicBezTo>
                  <a:pt x="424" y="976"/>
                  <a:pt x="424" y="976"/>
                  <a:pt x="424" y="976"/>
                </a:cubicBezTo>
                <a:cubicBezTo>
                  <a:pt x="427" y="975"/>
                  <a:pt x="427" y="975"/>
                  <a:pt x="427" y="975"/>
                </a:cubicBezTo>
                <a:cubicBezTo>
                  <a:pt x="429" y="976"/>
                  <a:pt x="429" y="976"/>
                  <a:pt x="429" y="976"/>
                </a:cubicBezTo>
                <a:cubicBezTo>
                  <a:pt x="436" y="973"/>
                  <a:pt x="436" y="973"/>
                  <a:pt x="436" y="973"/>
                </a:cubicBezTo>
                <a:cubicBezTo>
                  <a:pt x="438" y="971"/>
                  <a:pt x="438" y="971"/>
                  <a:pt x="438" y="971"/>
                </a:cubicBezTo>
                <a:cubicBezTo>
                  <a:pt x="437" y="970"/>
                  <a:pt x="442" y="972"/>
                  <a:pt x="437" y="969"/>
                </a:cubicBezTo>
                <a:cubicBezTo>
                  <a:pt x="438" y="967"/>
                  <a:pt x="438" y="967"/>
                  <a:pt x="438" y="967"/>
                </a:cubicBezTo>
                <a:cubicBezTo>
                  <a:pt x="444" y="969"/>
                  <a:pt x="444" y="969"/>
                  <a:pt x="444" y="969"/>
                </a:cubicBezTo>
                <a:cubicBezTo>
                  <a:pt x="447" y="972"/>
                  <a:pt x="447" y="972"/>
                  <a:pt x="447" y="972"/>
                </a:cubicBezTo>
                <a:cubicBezTo>
                  <a:pt x="447" y="973"/>
                  <a:pt x="449" y="974"/>
                  <a:pt x="455" y="972"/>
                </a:cubicBezTo>
                <a:cubicBezTo>
                  <a:pt x="460" y="974"/>
                  <a:pt x="460" y="974"/>
                  <a:pt x="460" y="974"/>
                </a:cubicBezTo>
                <a:cubicBezTo>
                  <a:pt x="469" y="972"/>
                  <a:pt x="469" y="972"/>
                  <a:pt x="469" y="972"/>
                </a:cubicBezTo>
                <a:cubicBezTo>
                  <a:pt x="472" y="969"/>
                  <a:pt x="472" y="969"/>
                  <a:pt x="472" y="969"/>
                </a:cubicBezTo>
                <a:cubicBezTo>
                  <a:pt x="477" y="971"/>
                  <a:pt x="477" y="971"/>
                  <a:pt x="477" y="971"/>
                </a:cubicBezTo>
                <a:cubicBezTo>
                  <a:pt x="479" y="967"/>
                  <a:pt x="479" y="967"/>
                  <a:pt x="479" y="967"/>
                </a:cubicBezTo>
                <a:cubicBezTo>
                  <a:pt x="481" y="967"/>
                  <a:pt x="477" y="965"/>
                  <a:pt x="481" y="966"/>
                </a:cubicBezTo>
                <a:cubicBezTo>
                  <a:pt x="483" y="966"/>
                  <a:pt x="482" y="969"/>
                  <a:pt x="484" y="967"/>
                </a:cubicBezTo>
                <a:cubicBezTo>
                  <a:pt x="485" y="965"/>
                  <a:pt x="485" y="965"/>
                  <a:pt x="485" y="965"/>
                </a:cubicBezTo>
                <a:cubicBezTo>
                  <a:pt x="482" y="964"/>
                  <a:pt x="482" y="964"/>
                  <a:pt x="482" y="964"/>
                </a:cubicBezTo>
                <a:cubicBezTo>
                  <a:pt x="498" y="963"/>
                  <a:pt x="498" y="963"/>
                  <a:pt x="498" y="963"/>
                </a:cubicBezTo>
                <a:cubicBezTo>
                  <a:pt x="500" y="963"/>
                  <a:pt x="500" y="963"/>
                  <a:pt x="500" y="963"/>
                </a:cubicBezTo>
                <a:cubicBezTo>
                  <a:pt x="498" y="963"/>
                  <a:pt x="501" y="974"/>
                  <a:pt x="492" y="965"/>
                </a:cubicBezTo>
                <a:cubicBezTo>
                  <a:pt x="492" y="965"/>
                  <a:pt x="493" y="967"/>
                  <a:pt x="489" y="966"/>
                </a:cubicBezTo>
                <a:cubicBezTo>
                  <a:pt x="488" y="965"/>
                  <a:pt x="488" y="965"/>
                  <a:pt x="488" y="965"/>
                </a:cubicBezTo>
                <a:cubicBezTo>
                  <a:pt x="488" y="967"/>
                  <a:pt x="487" y="961"/>
                  <a:pt x="485" y="967"/>
                </a:cubicBezTo>
                <a:cubicBezTo>
                  <a:pt x="493" y="967"/>
                  <a:pt x="493" y="967"/>
                  <a:pt x="493" y="967"/>
                </a:cubicBezTo>
                <a:cubicBezTo>
                  <a:pt x="503" y="965"/>
                  <a:pt x="503" y="965"/>
                  <a:pt x="503" y="965"/>
                </a:cubicBezTo>
                <a:cubicBezTo>
                  <a:pt x="501" y="970"/>
                  <a:pt x="498" y="966"/>
                  <a:pt x="492" y="969"/>
                </a:cubicBezTo>
                <a:cubicBezTo>
                  <a:pt x="493" y="970"/>
                  <a:pt x="487" y="969"/>
                  <a:pt x="494" y="971"/>
                </a:cubicBezTo>
                <a:cubicBezTo>
                  <a:pt x="498" y="971"/>
                  <a:pt x="498" y="971"/>
                  <a:pt x="498" y="971"/>
                </a:cubicBezTo>
                <a:cubicBezTo>
                  <a:pt x="499" y="971"/>
                  <a:pt x="499" y="971"/>
                  <a:pt x="499" y="971"/>
                </a:cubicBezTo>
                <a:cubicBezTo>
                  <a:pt x="496" y="975"/>
                  <a:pt x="496" y="975"/>
                  <a:pt x="496" y="975"/>
                </a:cubicBezTo>
                <a:cubicBezTo>
                  <a:pt x="499" y="975"/>
                  <a:pt x="499" y="975"/>
                  <a:pt x="499" y="975"/>
                </a:cubicBezTo>
                <a:cubicBezTo>
                  <a:pt x="499" y="975"/>
                  <a:pt x="502" y="974"/>
                  <a:pt x="498" y="975"/>
                </a:cubicBezTo>
                <a:cubicBezTo>
                  <a:pt x="500" y="972"/>
                  <a:pt x="499" y="980"/>
                  <a:pt x="507" y="972"/>
                </a:cubicBezTo>
                <a:cubicBezTo>
                  <a:pt x="506" y="971"/>
                  <a:pt x="506" y="971"/>
                  <a:pt x="506" y="971"/>
                </a:cubicBezTo>
                <a:cubicBezTo>
                  <a:pt x="510" y="967"/>
                  <a:pt x="510" y="967"/>
                  <a:pt x="510" y="967"/>
                </a:cubicBezTo>
                <a:cubicBezTo>
                  <a:pt x="511" y="967"/>
                  <a:pt x="511" y="967"/>
                  <a:pt x="511" y="967"/>
                </a:cubicBezTo>
                <a:cubicBezTo>
                  <a:pt x="511" y="963"/>
                  <a:pt x="511" y="963"/>
                  <a:pt x="511" y="963"/>
                </a:cubicBezTo>
                <a:cubicBezTo>
                  <a:pt x="521" y="965"/>
                  <a:pt x="521" y="965"/>
                  <a:pt x="521" y="965"/>
                </a:cubicBezTo>
                <a:cubicBezTo>
                  <a:pt x="524" y="963"/>
                  <a:pt x="524" y="963"/>
                  <a:pt x="524" y="963"/>
                </a:cubicBezTo>
                <a:cubicBezTo>
                  <a:pt x="530" y="965"/>
                  <a:pt x="530" y="965"/>
                  <a:pt x="530" y="965"/>
                </a:cubicBezTo>
                <a:cubicBezTo>
                  <a:pt x="538" y="962"/>
                  <a:pt x="538" y="962"/>
                  <a:pt x="538" y="962"/>
                </a:cubicBezTo>
                <a:cubicBezTo>
                  <a:pt x="538" y="963"/>
                  <a:pt x="540" y="961"/>
                  <a:pt x="538" y="964"/>
                </a:cubicBezTo>
                <a:cubicBezTo>
                  <a:pt x="539" y="964"/>
                  <a:pt x="539" y="964"/>
                  <a:pt x="539" y="964"/>
                </a:cubicBezTo>
                <a:cubicBezTo>
                  <a:pt x="540" y="961"/>
                  <a:pt x="540" y="961"/>
                  <a:pt x="540" y="961"/>
                </a:cubicBezTo>
                <a:cubicBezTo>
                  <a:pt x="541" y="962"/>
                  <a:pt x="541" y="962"/>
                  <a:pt x="541" y="962"/>
                </a:cubicBezTo>
                <a:cubicBezTo>
                  <a:pt x="547" y="962"/>
                  <a:pt x="547" y="962"/>
                  <a:pt x="547" y="962"/>
                </a:cubicBezTo>
                <a:cubicBezTo>
                  <a:pt x="548" y="961"/>
                  <a:pt x="548" y="961"/>
                  <a:pt x="548" y="961"/>
                </a:cubicBezTo>
                <a:cubicBezTo>
                  <a:pt x="546" y="960"/>
                  <a:pt x="546" y="960"/>
                  <a:pt x="546" y="960"/>
                </a:cubicBezTo>
                <a:cubicBezTo>
                  <a:pt x="551" y="957"/>
                  <a:pt x="551" y="957"/>
                  <a:pt x="551" y="957"/>
                </a:cubicBezTo>
                <a:cubicBezTo>
                  <a:pt x="558" y="958"/>
                  <a:pt x="558" y="958"/>
                  <a:pt x="558" y="958"/>
                </a:cubicBezTo>
                <a:cubicBezTo>
                  <a:pt x="575" y="954"/>
                  <a:pt x="575" y="954"/>
                  <a:pt x="575" y="954"/>
                </a:cubicBezTo>
                <a:cubicBezTo>
                  <a:pt x="576" y="954"/>
                  <a:pt x="578" y="958"/>
                  <a:pt x="580" y="952"/>
                </a:cubicBezTo>
                <a:cubicBezTo>
                  <a:pt x="579" y="954"/>
                  <a:pt x="579" y="954"/>
                  <a:pt x="579" y="954"/>
                </a:cubicBezTo>
                <a:cubicBezTo>
                  <a:pt x="581" y="954"/>
                  <a:pt x="581" y="954"/>
                  <a:pt x="581" y="954"/>
                </a:cubicBezTo>
                <a:cubicBezTo>
                  <a:pt x="582" y="952"/>
                  <a:pt x="582" y="952"/>
                  <a:pt x="582" y="952"/>
                </a:cubicBezTo>
                <a:cubicBezTo>
                  <a:pt x="583" y="953"/>
                  <a:pt x="583" y="953"/>
                  <a:pt x="583" y="953"/>
                </a:cubicBezTo>
                <a:cubicBezTo>
                  <a:pt x="579" y="956"/>
                  <a:pt x="579" y="956"/>
                  <a:pt x="579" y="956"/>
                </a:cubicBezTo>
                <a:cubicBezTo>
                  <a:pt x="578" y="956"/>
                  <a:pt x="576" y="953"/>
                  <a:pt x="575" y="955"/>
                </a:cubicBezTo>
                <a:cubicBezTo>
                  <a:pt x="577" y="956"/>
                  <a:pt x="577" y="956"/>
                  <a:pt x="577" y="956"/>
                </a:cubicBezTo>
                <a:cubicBezTo>
                  <a:pt x="575" y="958"/>
                  <a:pt x="575" y="958"/>
                  <a:pt x="575" y="958"/>
                </a:cubicBezTo>
                <a:cubicBezTo>
                  <a:pt x="577" y="960"/>
                  <a:pt x="577" y="960"/>
                  <a:pt x="577" y="960"/>
                </a:cubicBezTo>
                <a:cubicBezTo>
                  <a:pt x="589" y="958"/>
                  <a:pt x="589" y="958"/>
                  <a:pt x="589" y="958"/>
                </a:cubicBezTo>
                <a:cubicBezTo>
                  <a:pt x="590" y="956"/>
                  <a:pt x="590" y="956"/>
                  <a:pt x="590" y="956"/>
                </a:cubicBezTo>
                <a:cubicBezTo>
                  <a:pt x="589" y="955"/>
                  <a:pt x="583" y="965"/>
                  <a:pt x="597" y="953"/>
                </a:cubicBezTo>
                <a:cubicBezTo>
                  <a:pt x="597" y="948"/>
                  <a:pt x="597" y="948"/>
                  <a:pt x="597" y="948"/>
                </a:cubicBezTo>
                <a:cubicBezTo>
                  <a:pt x="599" y="947"/>
                  <a:pt x="599" y="947"/>
                  <a:pt x="599" y="947"/>
                </a:cubicBezTo>
                <a:cubicBezTo>
                  <a:pt x="600" y="948"/>
                  <a:pt x="596" y="950"/>
                  <a:pt x="601" y="948"/>
                </a:cubicBezTo>
                <a:cubicBezTo>
                  <a:pt x="598" y="951"/>
                  <a:pt x="598" y="951"/>
                  <a:pt x="598" y="951"/>
                </a:cubicBezTo>
                <a:cubicBezTo>
                  <a:pt x="600" y="954"/>
                  <a:pt x="600" y="954"/>
                  <a:pt x="600" y="954"/>
                </a:cubicBezTo>
                <a:cubicBezTo>
                  <a:pt x="601" y="953"/>
                  <a:pt x="601" y="953"/>
                  <a:pt x="601" y="953"/>
                </a:cubicBezTo>
                <a:cubicBezTo>
                  <a:pt x="602" y="951"/>
                  <a:pt x="602" y="951"/>
                  <a:pt x="602" y="951"/>
                </a:cubicBezTo>
                <a:cubicBezTo>
                  <a:pt x="605" y="950"/>
                  <a:pt x="605" y="950"/>
                  <a:pt x="605" y="950"/>
                </a:cubicBezTo>
                <a:cubicBezTo>
                  <a:pt x="607" y="950"/>
                  <a:pt x="607" y="950"/>
                  <a:pt x="607" y="950"/>
                </a:cubicBezTo>
                <a:cubicBezTo>
                  <a:pt x="606" y="952"/>
                  <a:pt x="606" y="952"/>
                  <a:pt x="606" y="952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07" y="955"/>
                  <a:pt x="607" y="955"/>
                  <a:pt x="607" y="955"/>
                </a:cubicBezTo>
                <a:cubicBezTo>
                  <a:pt x="613" y="956"/>
                  <a:pt x="613" y="956"/>
                  <a:pt x="613" y="956"/>
                </a:cubicBezTo>
                <a:cubicBezTo>
                  <a:pt x="612" y="957"/>
                  <a:pt x="606" y="955"/>
                  <a:pt x="620" y="953"/>
                </a:cubicBezTo>
                <a:cubicBezTo>
                  <a:pt x="622" y="954"/>
                  <a:pt x="622" y="954"/>
                  <a:pt x="622" y="954"/>
                </a:cubicBezTo>
                <a:cubicBezTo>
                  <a:pt x="627" y="951"/>
                  <a:pt x="627" y="951"/>
                  <a:pt x="627" y="951"/>
                </a:cubicBezTo>
                <a:cubicBezTo>
                  <a:pt x="628" y="953"/>
                  <a:pt x="628" y="953"/>
                  <a:pt x="628" y="953"/>
                </a:cubicBezTo>
                <a:cubicBezTo>
                  <a:pt x="633" y="950"/>
                  <a:pt x="633" y="950"/>
                  <a:pt x="633" y="950"/>
                </a:cubicBezTo>
                <a:cubicBezTo>
                  <a:pt x="654" y="947"/>
                  <a:pt x="654" y="947"/>
                  <a:pt x="654" y="947"/>
                </a:cubicBezTo>
                <a:cubicBezTo>
                  <a:pt x="656" y="945"/>
                  <a:pt x="656" y="945"/>
                  <a:pt x="656" y="945"/>
                </a:cubicBezTo>
                <a:cubicBezTo>
                  <a:pt x="662" y="947"/>
                  <a:pt x="662" y="947"/>
                  <a:pt x="662" y="947"/>
                </a:cubicBezTo>
                <a:cubicBezTo>
                  <a:pt x="666" y="948"/>
                  <a:pt x="666" y="948"/>
                  <a:pt x="666" y="948"/>
                </a:cubicBezTo>
                <a:cubicBezTo>
                  <a:pt x="667" y="950"/>
                  <a:pt x="654" y="951"/>
                  <a:pt x="667" y="941"/>
                </a:cubicBezTo>
                <a:cubicBezTo>
                  <a:pt x="667" y="942"/>
                  <a:pt x="666" y="942"/>
                  <a:pt x="668" y="943"/>
                </a:cubicBezTo>
                <a:cubicBezTo>
                  <a:pt x="669" y="944"/>
                  <a:pt x="659" y="947"/>
                  <a:pt x="670" y="938"/>
                </a:cubicBezTo>
                <a:cubicBezTo>
                  <a:pt x="674" y="939"/>
                  <a:pt x="674" y="939"/>
                  <a:pt x="674" y="939"/>
                </a:cubicBezTo>
                <a:cubicBezTo>
                  <a:pt x="680" y="937"/>
                  <a:pt x="680" y="937"/>
                  <a:pt x="680" y="937"/>
                </a:cubicBezTo>
                <a:cubicBezTo>
                  <a:pt x="681" y="937"/>
                  <a:pt x="672" y="939"/>
                  <a:pt x="683" y="938"/>
                </a:cubicBezTo>
                <a:cubicBezTo>
                  <a:pt x="684" y="936"/>
                  <a:pt x="684" y="936"/>
                  <a:pt x="684" y="936"/>
                </a:cubicBezTo>
                <a:cubicBezTo>
                  <a:pt x="685" y="937"/>
                  <a:pt x="685" y="937"/>
                  <a:pt x="685" y="937"/>
                </a:cubicBezTo>
                <a:cubicBezTo>
                  <a:pt x="681" y="940"/>
                  <a:pt x="681" y="940"/>
                  <a:pt x="681" y="940"/>
                </a:cubicBezTo>
                <a:cubicBezTo>
                  <a:pt x="680" y="938"/>
                  <a:pt x="680" y="938"/>
                  <a:pt x="680" y="938"/>
                </a:cubicBezTo>
                <a:cubicBezTo>
                  <a:pt x="678" y="940"/>
                  <a:pt x="676" y="939"/>
                  <a:pt x="676" y="940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71" y="947"/>
                  <a:pt x="671" y="947"/>
                  <a:pt x="671" y="947"/>
                </a:cubicBezTo>
                <a:cubicBezTo>
                  <a:pt x="679" y="946"/>
                  <a:pt x="679" y="946"/>
                  <a:pt x="679" y="946"/>
                </a:cubicBezTo>
                <a:cubicBezTo>
                  <a:pt x="682" y="944"/>
                  <a:pt x="682" y="944"/>
                  <a:pt x="682" y="944"/>
                </a:cubicBezTo>
                <a:cubicBezTo>
                  <a:pt x="690" y="944"/>
                  <a:pt x="690" y="944"/>
                  <a:pt x="690" y="944"/>
                </a:cubicBezTo>
                <a:cubicBezTo>
                  <a:pt x="697" y="941"/>
                  <a:pt x="697" y="941"/>
                  <a:pt x="697" y="941"/>
                </a:cubicBezTo>
                <a:cubicBezTo>
                  <a:pt x="702" y="942"/>
                  <a:pt x="702" y="942"/>
                  <a:pt x="702" y="942"/>
                </a:cubicBezTo>
                <a:cubicBezTo>
                  <a:pt x="712" y="941"/>
                  <a:pt x="712" y="941"/>
                  <a:pt x="712" y="941"/>
                </a:cubicBezTo>
                <a:cubicBezTo>
                  <a:pt x="712" y="940"/>
                  <a:pt x="712" y="940"/>
                  <a:pt x="712" y="940"/>
                </a:cubicBezTo>
                <a:cubicBezTo>
                  <a:pt x="706" y="941"/>
                  <a:pt x="711" y="948"/>
                  <a:pt x="720" y="934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22" y="933"/>
                  <a:pt x="722" y="933"/>
                  <a:pt x="722" y="933"/>
                </a:cubicBezTo>
                <a:cubicBezTo>
                  <a:pt x="723" y="931"/>
                  <a:pt x="723" y="931"/>
                  <a:pt x="723" y="931"/>
                </a:cubicBezTo>
                <a:cubicBezTo>
                  <a:pt x="726" y="934"/>
                  <a:pt x="726" y="934"/>
                  <a:pt x="726" y="934"/>
                </a:cubicBezTo>
                <a:cubicBezTo>
                  <a:pt x="726" y="932"/>
                  <a:pt x="736" y="935"/>
                  <a:pt x="725" y="930"/>
                </a:cubicBezTo>
                <a:cubicBezTo>
                  <a:pt x="726" y="931"/>
                  <a:pt x="727" y="930"/>
                  <a:pt x="728" y="930"/>
                </a:cubicBezTo>
                <a:cubicBezTo>
                  <a:pt x="728" y="936"/>
                  <a:pt x="728" y="936"/>
                  <a:pt x="728" y="936"/>
                </a:cubicBezTo>
                <a:cubicBezTo>
                  <a:pt x="723" y="937"/>
                  <a:pt x="723" y="937"/>
                  <a:pt x="723" y="937"/>
                </a:cubicBezTo>
                <a:cubicBezTo>
                  <a:pt x="723" y="938"/>
                  <a:pt x="723" y="938"/>
                  <a:pt x="723" y="938"/>
                </a:cubicBezTo>
                <a:cubicBezTo>
                  <a:pt x="747" y="937"/>
                  <a:pt x="747" y="937"/>
                  <a:pt x="747" y="937"/>
                </a:cubicBezTo>
                <a:cubicBezTo>
                  <a:pt x="750" y="935"/>
                  <a:pt x="750" y="935"/>
                  <a:pt x="750" y="935"/>
                </a:cubicBezTo>
                <a:cubicBezTo>
                  <a:pt x="748" y="933"/>
                  <a:pt x="748" y="933"/>
                  <a:pt x="748" y="933"/>
                </a:cubicBezTo>
                <a:cubicBezTo>
                  <a:pt x="744" y="933"/>
                  <a:pt x="744" y="933"/>
                  <a:pt x="744" y="933"/>
                </a:cubicBezTo>
                <a:cubicBezTo>
                  <a:pt x="746" y="931"/>
                  <a:pt x="746" y="931"/>
                  <a:pt x="746" y="931"/>
                </a:cubicBezTo>
                <a:cubicBezTo>
                  <a:pt x="751" y="932"/>
                  <a:pt x="751" y="932"/>
                  <a:pt x="751" y="932"/>
                </a:cubicBezTo>
                <a:cubicBezTo>
                  <a:pt x="752" y="931"/>
                  <a:pt x="752" y="931"/>
                  <a:pt x="752" y="931"/>
                </a:cubicBezTo>
                <a:cubicBezTo>
                  <a:pt x="751" y="930"/>
                  <a:pt x="751" y="930"/>
                  <a:pt x="751" y="930"/>
                </a:cubicBezTo>
                <a:cubicBezTo>
                  <a:pt x="751" y="927"/>
                  <a:pt x="751" y="927"/>
                  <a:pt x="751" y="927"/>
                </a:cubicBezTo>
                <a:cubicBezTo>
                  <a:pt x="756" y="925"/>
                  <a:pt x="756" y="925"/>
                  <a:pt x="756" y="925"/>
                </a:cubicBezTo>
                <a:cubicBezTo>
                  <a:pt x="761" y="924"/>
                  <a:pt x="752" y="927"/>
                  <a:pt x="760" y="926"/>
                </a:cubicBezTo>
                <a:cubicBezTo>
                  <a:pt x="760" y="925"/>
                  <a:pt x="760" y="925"/>
                  <a:pt x="760" y="925"/>
                </a:cubicBezTo>
                <a:cubicBezTo>
                  <a:pt x="762" y="927"/>
                  <a:pt x="764" y="922"/>
                  <a:pt x="764" y="929"/>
                </a:cubicBezTo>
                <a:cubicBezTo>
                  <a:pt x="764" y="926"/>
                  <a:pt x="764" y="926"/>
                  <a:pt x="764" y="926"/>
                </a:cubicBezTo>
                <a:cubicBezTo>
                  <a:pt x="765" y="926"/>
                  <a:pt x="765" y="926"/>
                  <a:pt x="765" y="926"/>
                </a:cubicBezTo>
                <a:cubicBezTo>
                  <a:pt x="766" y="927"/>
                  <a:pt x="766" y="927"/>
                  <a:pt x="766" y="927"/>
                </a:cubicBezTo>
                <a:cubicBezTo>
                  <a:pt x="761" y="931"/>
                  <a:pt x="761" y="931"/>
                  <a:pt x="761" y="931"/>
                </a:cubicBezTo>
                <a:cubicBezTo>
                  <a:pt x="762" y="933"/>
                  <a:pt x="762" y="933"/>
                  <a:pt x="762" y="933"/>
                </a:cubicBezTo>
                <a:cubicBezTo>
                  <a:pt x="765" y="933"/>
                  <a:pt x="765" y="933"/>
                  <a:pt x="765" y="933"/>
                </a:cubicBezTo>
                <a:cubicBezTo>
                  <a:pt x="765" y="934"/>
                  <a:pt x="765" y="934"/>
                  <a:pt x="765" y="934"/>
                </a:cubicBezTo>
                <a:cubicBezTo>
                  <a:pt x="770" y="934"/>
                  <a:pt x="770" y="934"/>
                  <a:pt x="770" y="934"/>
                </a:cubicBezTo>
                <a:cubicBezTo>
                  <a:pt x="771" y="934"/>
                  <a:pt x="771" y="934"/>
                  <a:pt x="771" y="934"/>
                </a:cubicBezTo>
                <a:cubicBezTo>
                  <a:pt x="767" y="932"/>
                  <a:pt x="767" y="932"/>
                  <a:pt x="767" y="932"/>
                </a:cubicBezTo>
                <a:cubicBezTo>
                  <a:pt x="769" y="930"/>
                  <a:pt x="769" y="930"/>
                  <a:pt x="769" y="930"/>
                </a:cubicBezTo>
                <a:cubicBezTo>
                  <a:pt x="770" y="930"/>
                  <a:pt x="762" y="929"/>
                  <a:pt x="772" y="930"/>
                </a:cubicBezTo>
                <a:cubicBezTo>
                  <a:pt x="768" y="924"/>
                  <a:pt x="770" y="940"/>
                  <a:pt x="769" y="925"/>
                </a:cubicBezTo>
                <a:cubicBezTo>
                  <a:pt x="766" y="926"/>
                  <a:pt x="770" y="928"/>
                  <a:pt x="772" y="923"/>
                </a:cubicBezTo>
                <a:cubicBezTo>
                  <a:pt x="775" y="926"/>
                  <a:pt x="770" y="924"/>
                  <a:pt x="770" y="927"/>
                </a:cubicBezTo>
                <a:cubicBezTo>
                  <a:pt x="772" y="927"/>
                  <a:pt x="772" y="927"/>
                  <a:pt x="772" y="927"/>
                </a:cubicBezTo>
                <a:cubicBezTo>
                  <a:pt x="773" y="929"/>
                  <a:pt x="773" y="929"/>
                  <a:pt x="773" y="929"/>
                </a:cubicBezTo>
                <a:cubicBezTo>
                  <a:pt x="780" y="926"/>
                  <a:pt x="780" y="926"/>
                  <a:pt x="780" y="926"/>
                </a:cubicBezTo>
                <a:cubicBezTo>
                  <a:pt x="780" y="926"/>
                  <a:pt x="773" y="930"/>
                  <a:pt x="783" y="927"/>
                </a:cubicBezTo>
                <a:cubicBezTo>
                  <a:pt x="783" y="925"/>
                  <a:pt x="783" y="925"/>
                  <a:pt x="783" y="925"/>
                </a:cubicBezTo>
                <a:cubicBezTo>
                  <a:pt x="785" y="926"/>
                  <a:pt x="785" y="926"/>
                  <a:pt x="785" y="926"/>
                </a:cubicBezTo>
                <a:cubicBezTo>
                  <a:pt x="792" y="923"/>
                  <a:pt x="792" y="923"/>
                  <a:pt x="792" y="923"/>
                </a:cubicBezTo>
                <a:cubicBezTo>
                  <a:pt x="793" y="922"/>
                  <a:pt x="793" y="922"/>
                  <a:pt x="793" y="922"/>
                </a:cubicBezTo>
                <a:cubicBezTo>
                  <a:pt x="797" y="923"/>
                  <a:pt x="797" y="923"/>
                  <a:pt x="797" y="923"/>
                </a:cubicBezTo>
                <a:cubicBezTo>
                  <a:pt x="792" y="926"/>
                  <a:pt x="792" y="926"/>
                  <a:pt x="792" y="926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8" y="928"/>
                  <a:pt x="808" y="928"/>
                  <a:pt x="808" y="928"/>
                </a:cubicBezTo>
                <a:cubicBezTo>
                  <a:pt x="808" y="927"/>
                  <a:pt x="808" y="927"/>
                  <a:pt x="808" y="927"/>
                </a:cubicBezTo>
                <a:cubicBezTo>
                  <a:pt x="813" y="929"/>
                  <a:pt x="813" y="929"/>
                  <a:pt x="813" y="929"/>
                </a:cubicBezTo>
                <a:cubicBezTo>
                  <a:pt x="814" y="929"/>
                  <a:pt x="808" y="931"/>
                  <a:pt x="815" y="926"/>
                </a:cubicBezTo>
                <a:cubicBezTo>
                  <a:pt x="817" y="927"/>
                  <a:pt x="817" y="927"/>
                  <a:pt x="817" y="927"/>
                </a:cubicBezTo>
                <a:cubicBezTo>
                  <a:pt x="823" y="925"/>
                  <a:pt x="823" y="925"/>
                  <a:pt x="823" y="925"/>
                </a:cubicBezTo>
                <a:cubicBezTo>
                  <a:pt x="824" y="925"/>
                  <a:pt x="826" y="927"/>
                  <a:pt x="827" y="925"/>
                </a:cubicBezTo>
                <a:cubicBezTo>
                  <a:pt x="827" y="921"/>
                  <a:pt x="830" y="929"/>
                  <a:pt x="830" y="922"/>
                </a:cubicBezTo>
                <a:cubicBezTo>
                  <a:pt x="831" y="925"/>
                  <a:pt x="831" y="925"/>
                  <a:pt x="831" y="925"/>
                </a:cubicBezTo>
                <a:cubicBezTo>
                  <a:pt x="834" y="925"/>
                  <a:pt x="832" y="922"/>
                  <a:pt x="834" y="922"/>
                </a:cubicBezTo>
                <a:cubicBezTo>
                  <a:pt x="837" y="921"/>
                  <a:pt x="837" y="921"/>
                  <a:pt x="837" y="921"/>
                </a:cubicBezTo>
                <a:cubicBezTo>
                  <a:pt x="839" y="917"/>
                  <a:pt x="839" y="917"/>
                  <a:pt x="839" y="917"/>
                </a:cubicBezTo>
                <a:cubicBezTo>
                  <a:pt x="845" y="918"/>
                  <a:pt x="845" y="918"/>
                  <a:pt x="845" y="918"/>
                </a:cubicBezTo>
                <a:cubicBezTo>
                  <a:pt x="850" y="912"/>
                  <a:pt x="850" y="912"/>
                  <a:pt x="850" y="912"/>
                </a:cubicBezTo>
                <a:cubicBezTo>
                  <a:pt x="850" y="916"/>
                  <a:pt x="850" y="916"/>
                  <a:pt x="850" y="916"/>
                </a:cubicBezTo>
                <a:cubicBezTo>
                  <a:pt x="853" y="918"/>
                  <a:pt x="853" y="918"/>
                  <a:pt x="853" y="918"/>
                </a:cubicBezTo>
                <a:cubicBezTo>
                  <a:pt x="856" y="914"/>
                  <a:pt x="856" y="914"/>
                  <a:pt x="856" y="914"/>
                </a:cubicBezTo>
                <a:cubicBezTo>
                  <a:pt x="858" y="915"/>
                  <a:pt x="858" y="915"/>
                  <a:pt x="858" y="915"/>
                </a:cubicBezTo>
                <a:cubicBezTo>
                  <a:pt x="853" y="919"/>
                  <a:pt x="853" y="919"/>
                  <a:pt x="853" y="919"/>
                </a:cubicBezTo>
                <a:cubicBezTo>
                  <a:pt x="857" y="919"/>
                  <a:pt x="857" y="919"/>
                  <a:pt x="857" y="919"/>
                </a:cubicBezTo>
                <a:cubicBezTo>
                  <a:pt x="856" y="921"/>
                  <a:pt x="853" y="919"/>
                  <a:pt x="853" y="921"/>
                </a:cubicBezTo>
                <a:cubicBezTo>
                  <a:pt x="854" y="923"/>
                  <a:pt x="854" y="923"/>
                  <a:pt x="854" y="923"/>
                </a:cubicBezTo>
                <a:cubicBezTo>
                  <a:pt x="855" y="922"/>
                  <a:pt x="855" y="922"/>
                  <a:pt x="855" y="922"/>
                </a:cubicBezTo>
                <a:cubicBezTo>
                  <a:pt x="858" y="923"/>
                  <a:pt x="847" y="926"/>
                  <a:pt x="859" y="922"/>
                </a:cubicBezTo>
                <a:cubicBezTo>
                  <a:pt x="859" y="917"/>
                  <a:pt x="859" y="917"/>
                  <a:pt x="859" y="917"/>
                </a:cubicBezTo>
                <a:cubicBezTo>
                  <a:pt x="858" y="917"/>
                  <a:pt x="858" y="917"/>
                  <a:pt x="858" y="917"/>
                </a:cubicBezTo>
                <a:cubicBezTo>
                  <a:pt x="862" y="916"/>
                  <a:pt x="862" y="916"/>
                  <a:pt x="862" y="916"/>
                </a:cubicBezTo>
                <a:cubicBezTo>
                  <a:pt x="863" y="914"/>
                  <a:pt x="863" y="914"/>
                  <a:pt x="863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69" y="912"/>
                  <a:pt x="869" y="912"/>
                  <a:pt x="869" y="912"/>
                </a:cubicBezTo>
                <a:cubicBezTo>
                  <a:pt x="872" y="912"/>
                  <a:pt x="872" y="912"/>
                  <a:pt x="872" y="912"/>
                </a:cubicBezTo>
                <a:cubicBezTo>
                  <a:pt x="873" y="914"/>
                  <a:pt x="873" y="914"/>
                  <a:pt x="873" y="914"/>
                </a:cubicBezTo>
                <a:cubicBezTo>
                  <a:pt x="877" y="911"/>
                  <a:pt x="877" y="911"/>
                  <a:pt x="877" y="911"/>
                </a:cubicBezTo>
                <a:cubicBezTo>
                  <a:pt x="888" y="910"/>
                  <a:pt x="888" y="910"/>
                  <a:pt x="888" y="910"/>
                </a:cubicBezTo>
                <a:cubicBezTo>
                  <a:pt x="884" y="914"/>
                  <a:pt x="884" y="914"/>
                  <a:pt x="884" y="914"/>
                </a:cubicBezTo>
                <a:cubicBezTo>
                  <a:pt x="885" y="916"/>
                  <a:pt x="885" y="916"/>
                  <a:pt x="885" y="916"/>
                </a:cubicBezTo>
                <a:cubicBezTo>
                  <a:pt x="880" y="916"/>
                  <a:pt x="880" y="916"/>
                  <a:pt x="880" y="916"/>
                </a:cubicBezTo>
                <a:cubicBezTo>
                  <a:pt x="879" y="917"/>
                  <a:pt x="879" y="917"/>
                  <a:pt x="879" y="917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2" y="920"/>
                  <a:pt x="882" y="920"/>
                  <a:pt x="882" y="920"/>
                </a:cubicBezTo>
                <a:cubicBezTo>
                  <a:pt x="884" y="920"/>
                  <a:pt x="873" y="922"/>
                  <a:pt x="886" y="917"/>
                </a:cubicBezTo>
                <a:cubicBezTo>
                  <a:pt x="887" y="918"/>
                  <a:pt x="887" y="918"/>
                  <a:pt x="887" y="918"/>
                </a:cubicBezTo>
                <a:cubicBezTo>
                  <a:pt x="893" y="909"/>
                  <a:pt x="893" y="909"/>
                  <a:pt x="893" y="909"/>
                </a:cubicBezTo>
                <a:cubicBezTo>
                  <a:pt x="896" y="909"/>
                  <a:pt x="896" y="905"/>
                  <a:pt x="899" y="906"/>
                </a:cubicBezTo>
                <a:cubicBezTo>
                  <a:pt x="900" y="909"/>
                  <a:pt x="900" y="909"/>
                  <a:pt x="900" y="909"/>
                </a:cubicBezTo>
                <a:cubicBezTo>
                  <a:pt x="902" y="908"/>
                  <a:pt x="902" y="908"/>
                  <a:pt x="902" y="908"/>
                </a:cubicBezTo>
                <a:cubicBezTo>
                  <a:pt x="905" y="911"/>
                  <a:pt x="905" y="911"/>
                  <a:pt x="905" y="911"/>
                </a:cubicBezTo>
                <a:cubicBezTo>
                  <a:pt x="905" y="911"/>
                  <a:pt x="906" y="911"/>
                  <a:pt x="907" y="910"/>
                </a:cubicBezTo>
                <a:cubicBezTo>
                  <a:pt x="903" y="912"/>
                  <a:pt x="903" y="912"/>
                  <a:pt x="903" y="912"/>
                </a:cubicBezTo>
                <a:cubicBezTo>
                  <a:pt x="900" y="910"/>
                  <a:pt x="896" y="909"/>
                  <a:pt x="893" y="913"/>
                </a:cubicBezTo>
                <a:cubicBezTo>
                  <a:pt x="892" y="914"/>
                  <a:pt x="892" y="914"/>
                  <a:pt x="892" y="914"/>
                </a:cubicBezTo>
                <a:cubicBezTo>
                  <a:pt x="894" y="915"/>
                  <a:pt x="894" y="915"/>
                  <a:pt x="894" y="915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9" y="914"/>
                  <a:pt x="899" y="914"/>
                  <a:pt x="899" y="914"/>
                </a:cubicBezTo>
                <a:cubicBezTo>
                  <a:pt x="904" y="918"/>
                  <a:pt x="904" y="918"/>
                  <a:pt x="904" y="918"/>
                </a:cubicBezTo>
                <a:cubicBezTo>
                  <a:pt x="909" y="915"/>
                  <a:pt x="909" y="915"/>
                  <a:pt x="909" y="915"/>
                </a:cubicBezTo>
                <a:cubicBezTo>
                  <a:pt x="910" y="916"/>
                  <a:pt x="910" y="916"/>
                  <a:pt x="910" y="916"/>
                </a:cubicBezTo>
                <a:cubicBezTo>
                  <a:pt x="924" y="911"/>
                  <a:pt x="924" y="911"/>
                  <a:pt x="924" y="911"/>
                </a:cubicBezTo>
                <a:cubicBezTo>
                  <a:pt x="931" y="910"/>
                  <a:pt x="931" y="910"/>
                  <a:pt x="931" y="910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7" y="912"/>
                  <a:pt x="932" y="906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8" y="910"/>
                  <a:pt x="934" y="909"/>
                </a:cubicBezTo>
                <a:cubicBezTo>
                  <a:pt x="932" y="913"/>
                  <a:pt x="932" y="913"/>
                  <a:pt x="932" y="913"/>
                </a:cubicBezTo>
                <a:cubicBezTo>
                  <a:pt x="927" y="911"/>
                  <a:pt x="921" y="923"/>
                  <a:pt x="921" y="912"/>
                </a:cubicBezTo>
                <a:cubicBezTo>
                  <a:pt x="919" y="912"/>
                  <a:pt x="920" y="916"/>
                  <a:pt x="919" y="914"/>
                </a:cubicBezTo>
                <a:cubicBezTo>
                  <a:pt x="914" y="919"/>
                  <a:pt x="911" y="907"/>
                  <a:pt x="914" y="922"/>
                </a:cubicBezTo>
                <a:cubicBezTo>
                  <a:pt x="914" y="924"/>
                  <a:pt x="911" y="921"/>
                  <a:pt x="913" y="924"/>
                </a:cubicBezTo>
                <a:cubicBezTo>
                  <a:pt x="909" y="921"/>
                  <a:pt x="909" y="921"/>
                  <a:pt x="909" y="921"/>
                </a:cubicBezTo>
                <a:cubicBezTo>
                  <a:pt x="911" y="918"/>
                  <a:pt x="899" y="922"/>
                  <a:pt x="912" y="918"/>
                </a:cubicBezTo>
                <a:cubicBezTo>
                  <a:pt x="909" y="917"/>
                  <a:pt x="909" y="917"/>
                  <a:pt x="909" y="917"/>
                </a:cubicBezTo>
                <a:cubicBezTo>
                  <a:pt x="907" y="919"/>
                  <a:pt x="907" y="919"/>
                  <a:pt x="907" y="919"/>
                </a:cubicBezTo>
                <a:cubicBezTo>
                  <a:pt x="905" y="918"/>
                  <a:pt x="905" y="918"/>
                  <a:pt x="905" y="918"/>
                </a:cubicBezTo>
                <a:cubicBezTo>
                  <a:pt x="902" y="919"/>
                  <a:pt x="902" y="919"/>
                  <a:pt x="902" y="919"/>
                </a:cubicBezTo>
                <a:cubicBezTo>
                  <a:pt x="896" y="918"/>
                  <a:pt x="896" y="918"/>
                  <a:pt x="896" y="918"/>
                </a:cubicBezTo>
                <a:cubicBezTo>
                  <a:pt x="895" y="921"/>
                  <a:pt x="895" y="921"/>
                  <a:pt x="895" y="921"/>
                </a:cubicBezTo>
                <a:cubicBezTo>
                  <a:pt x="894" y="919"/>
                  <a:pt x="894" y="919"/>
                  <a:pt x="894" y="919"/>
                </a:cubicBezTo>
                <a:cubicBezTo>
                  <a:pt x="885" y="920"/>
                  <a:pt x="885" y="920"/>
                  <a:pt x="885" y="920"/>
                </a:cubicBezTo>
                <a:cubicBezTo>
                  <a:pt x="881" y="920"/>
                  <a:pt x="881" y="920"/>
                  <a:pt x="881" y="920"/>
                </a:cubicBezTo>
                <a:cubicBezTo>
                  <a:pt x="880" y="922"/>
                  <a:pt x="880" y="922"/>
                  <a:pt x="880" y="922"/>
                </a:cubicBezTo>
                <a:cubicBezTo>
                  <a:pt x="879" y="921"/>
                  <a:pt x="879" y="921"/>
                  <a:pt x="879" y="921"/>
                </a:cubicBezTo>
                <a:cubicBezTo>
                  <a:pt x="877" y="922"/>
                  <a:pt x="875" y="925"/>
                  <a:pt x="873" y="921"/>
                </a:cubicBezTo>
                <a:cubicBezTo>
                  <a:pt x="872" y="924"/>
                  <a:pt x="872" y="924"/>
                  <a:pt x="872" y="924"/>
                </a:cubicBezTo>
                <a:cubicBezTo>
                  <a:pt x="861" y="924"/>
                  <a:pt x="861" y="924"/>
                  <a:pt x="861" y="924"/>
                </a:cubicBezTo>
                <a:cubicBezTo>
                  <a:pt x="849" y="926"/>
                  <a:pt x="849" y="926"/>
                  <a:pt x="849" y="926"/>
                </a:cubicBezTo>
                <a:cubicBezTo>
                  <a:pt x="841" y="926"/>
                  <a:pt x="841" y="926"/>
                  <a:pt x="841" y="926"/>
                </a:cubicBezTo>
                <a:cubicBezTo>
                  <a:pt x="839" y="928"/>
                  <a:pt x="839" y="928"/>
                  <a:pt x="839" y="928"/>
                </a:cubicBezTo>
                <a:cubicBezTo>
                  <a:pt x="823" y="929"/>
                  <a:pt x="823" y="929"/>
                  <a:pt x="823" y="929"/>
                </a:cubicBezTo>
                <a:cubicBezTo>
                  <a:pt x="819" y="932"/>
                  <a:pt x="819" y="932"/>
                  <a:pt x="819" y="932"/>
                </a:cubicBezTo>
                <a:cubicBezTo>
                  <a:pt x="820" y="933"/>
                  <a:pt x="820" y="933"/>
                  <a:pt x="820" y="933"/>
                </a:cubicBezTo>
                <a:cubicBezTo>
                  <a:pt x="826" y="931"/>
                  <a:pt x="826" y="931"/>
                  <a:pt x="826" y="931"/>
                </a:cubicBezTo>
                <a:cubicBezTo>
                  <a:pt x="826" y="935"/>
                  <a:pt x="826" y="935"/>
                  <a:pt x="826" y="935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5" y="929"/>
                  <a:pt x="815" y="929"/>
                  <a:pt x="815" y="929"/>
                </a:cubicBezTo>
                <a:cubicBezTo>
                  <a:pt x="807" y="931"/>
                  <a:pt x="807" y="931"/>
                  <a:pt x="807" y="931"/>
                </a:cubicBezTo>
                <a:cubicBezTo>
                  <a:pt x="801" y="931"/>
                  <a:pt x="801" y="931"/>
                  <a:pt x="801" y="931"/>
                </a:cubicBezTo>
                <a:cubicBezTo>
                  <a:pt x="797" y="934"/>
                  <a:pt x="797" y="934"/>
                  <a:pt x="797" y="934"/>
                </a:cubicBezTo>
                <a:cubicBezTo>
                  <a:pt x="793" y="931"/>
                  <a:pt x="793" y="931"/>
                  <a:pt x="793" y="931"/>
                </a:cubicBezTo>
                <a:cubicBezTo>
                  <a:pt x="792" y="933"/>
                  <a:pt x="791" y="934"/>
                  <a:pt x="785" y="933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77" y="934"/>
                  <a:pt x="777" y="934"/>
                  <a:pt x="777" y="934"/>
                </a:cubicBezTo>
                <a:cubicBezTo>
                  <a:pt x="776" y="935"/>
                  <a:pt x="776" y="935"/>
                  <a:pt x="776" y="935"/>
                </a:cubicBezTo>
                <a:cubicBezTo>
                  <a:pt x="774" y="935"/>
                  <a:pt x="774" y="935"/>
                  <a:pt x="774" y="935"/>
                </a:cubicBezTo>
                <a:cubicBezTo>
                  <a:pt x="774" y="933"/>
                  <a:pt x="774" y="933"/>
                  <a:pt x="774" y="933"/>
                </a:cubicBezTo>
                <a:cubicBezTo>
                  <a:pt x="769" y="937"/>
                  <a:pt x="769" y="937"/>
                  <a:pt x="769" y="937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2" y="935"/>
                  <a:pt x="762" y="935"/>
                  <a:pt x="762" y="935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9"/>
                  <a:pt x="757" y="939"/>
                  <a:pt x="757" y="939"/>
                </a:cubicBezTo>
                <a:cubicBezTo>
                  <a:pt x="755" y="938"/>
                  <a:pt x="755" y="938"/>
                  <a:pt x="755" y="938"/>
                </a:cubicBezTo>
                <a:cubicBezTo>
                  <a:pt x="753" y="938"/>
                  <a:pt x="753" y="938"/>
                  <a:pt x="753" y="938"/>
                </a:cubicBezTo>
                <a:cubicBezTo>
                  <a:pt x="752" y="939"/>
                  <a:pt x="752" y="939"/>
                  <a:pt x="752" y="939"/>
                </a:cubicBezTo>
                <a:cubicBezTo>
                  <a:pt x="750" y="938"/>
                  <a:pt x="750" y="938"/>
                  <a:pt x="750" y="938"/>
                </a:cubicBezTo>
                <a:cubicBezTo>
                  <a:pt x="740" y="940"/>
                  <a:pt x="740" y="940"/>
                  <a:pt x="740" y="940"/>
                </a:cubicBezTo>
                <a:cubicBezTo>
                  <a:pt x="736" y="941"/>
                  <a:pt x="736" y="941"/>
                  <a:pt x="736" y="941"/>
                </a:cubicBezTo>
                <a:cubicBezTo>
                  <a:pt x="729" y="940"/>
                  <a:pt x="729" y="940"/>
                  <a:pt x="729" y="940"/>
                </a:cubicBezTo>
                <a:cubicBezTo>
                  <a:pt x="729" y="941"/>
                  <a:pt x="727" y="937"/>
                  <a:pt x="729" y="942"/>
                </a:cubicBezTo>
                <a:cubicBezTo>
                  <a:pt x="728" y="942"/>
                  <a:pt x="728" y="942"/>
                  <a:pt x="728" y="942"/>
                </a:cubicBezTo>
                <a:cubicBezTo>
                  <a:pt x="728" y="941"/>
                  <a:pt x="728" y="941"/>
                  <a:pt x="728" y="941"/>
                </a:cubicBezTo>
                <a:cubicBezTo>
                  <a:pt x="727" y="940"/>
                  <a:pt x="727" y="940"/>
                  <a:pt x="727" y="940"/>
                </a:cubicBezTo>
                <a:cubicBezTo>
                  <a:pt x="722" y="942"/>
                  <a:pt x="722" y="942"/>
                  <a:pt x="722" y="942"/>
                </a:cubicBezTo>
                <a:cubicBezTo>
                  <a:pt x="721" y="941"/>
                  <a:pt x="731" y="942"/>
                  <a:pt x="720" y="940"/>
                </a:cubicBezTo>
                <a:cubicBezTo>
                  <a:pt x="719" y="945"/>
                  <a:pt x="719" y="945"/>
                  <a:pt x="719" y="945"/>
                </a:cubicBezTo>
                <a:cubicBezTo>
                  <a:pt x="716" y="946"/>
                  <a:pt x="716" y="946"/>
                  <a:pt x="716" y="946"/>
                </a:cubicBezTo>
                <a:cubicBezTo>
                  <a:pt x="704" y="943"/>
                  <a:pt x="704" y="943"/>
                  <a:pt x="704" y="943"/>
                </a:cubicBezTo>
                <a:cubicBezTo>
                  <a:pt x="704" y="944"/>
                  <a:pt x="704" y="944"/>
                  <a:pt x="704" y="944"/>
                </a:cubicBezTo>
                <a:cubicBezTo>
                  <a:pt x="706" y="945"/>
                  <a:pt x="706" y="945"/>
                  <a:pt x="706" y="945"/>
                </a:cubicBezTo>
                <a:cubicBezTo>
                  <a:pt x="698" y="948"/>
                  <a:pt x="698" y="948"/>
                  <a:pt x="698" y="948"/>
                </a:cubicBezTo>
                <a:cubicBezTo>
                  <a:pt x="696" y="947"/>
                  <a:pt x="696" y="947"/>
                  <a:pt x="696" y="947"/>
                </a:cubicBezTo>
                <a:cubicBezTo>
                  <a:pt x="694" y="948"/>
                  <a:pt x="694" y="948"/>
                  <a:pt x="694" y="948"/>
                </a:cubicBezTo>
                <a:cubicBezTo>
                  <a:pt x="690" y="946"/>
                  <a:pt x="690" y="946"/>
                  <a:pt x="690" y="946"/>
                </a:cubicBezTo>
                <a:cubicBezTo>
                  <a:pt x="684" y="949"/>
                  <a:pt x="684" y="949"/>
                  <a:pt x="684" y="949"/>
                </a:cubicBezTo>
                <a:cubicBezTo>
                  <a:pt x="679" y="948"/>
                  <a:pt x="679" y="948"/>
                  <a:pt x="679" y="948"/>
                </a:cubicBezTo>
                <a:cubicBezTo>
                  <a:pt x="677" y="948"/>
                  <a:pt x="687" y="940"/>
                  <a:pt x="676" y="950"/>
                </a:cubicBezTo>
                <a:cubicBezTo>
                  <a:pt x="670" y="951"/>
                  <a:pt x="670" y="951"/>
                  <a:pt x="670" y="951"/>
                </a:cubicBezTo>
                <a:cubicBezTo>
                  <a:pt x="666" y="952"/>
                  <a:pt x="666" y="952"/>
                  <a:pt x="666" y="952"/>
                </a:cubicBezTo>
                <a:cubicBezTo>
                  <a:pt x="668" y="950"/>
                  <a:pt x="668" y="950"/>
                  <a:pt x="668" y="950"/>
                </a:cubicBezTo>
                <a:cubicBezTo>
                  <a:pt x="664" y="949"/>
                  <a:pt x="664" y="949"/>
                  <a:pt x="664" y="949"/>
                </a:cubicBezTo>
                <a:cubicBezTo>
                  <a:pt x="663" y="948"/>
                  <a:pt x="669" y="957"/>
                  <a:pt x="658" y="951"/>
                </a:cubicBezTo>
                <a:cubicBezTo>
                  <a:pt x="653" y="953"/>
                  <a:pt x="653" y="953"/>
                  <a:pt x="653" y="953"/>
                </a:cubicBezTo>
                <a:cubicBezTo>
                  <a:pt x="651" y="953"/>
                  <a:pt x="651" y="953"/>
                  <a:pt x="651" y="953"/>
                </a:cubicBezTo>
                <a:cubicBezTo>
                  <a:pt x="652" y="953"/>
                  <a:pt x="653" y="952"/>
                  <a:pt x="652" y="951"/>
                </a:cubicBezTo>
                <a:cubicBezTo>
                  <a:pt x="640" y="955"/>
                  <a:pt x="640" y="955"/>
                  <a:pt x="640" y="955"/>
                </a:cubicBezTo>
                <a:cubicBezTo>
                  <a:pt x="633" y="956"/>
                  <a:pt x="633" y="956"/>
                  <a:pt x="633" y="956"/>
                </a:cubicBezTo>
                <a:cubicBezTo>
                  <a:pt x="632" y="955"/>
                  <a:pt x="632" y="955"/>
                  <a:pt x="632" y="955"/>
                </a:cubicBezTo>
                <a:cubicBezTo>
                  <a:pt x="627" y="957"/>
                  <a:pt x="627" y="957"/>
                  <a:pt x="627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1" y="958"/>
                  <a:pt x="621" y="958"/>
                  <a:pt x="621" y="958"/>
                </a:cubicBezTo>
                <a:cubicBezTo>
                  <a:pt x="621" y="957"/>
                  <a:pt x="628" y="958"/>
                  <a:pt x="619" y="957"/>
                </a:cubicBezTo>
                <a:cubicBezTo>
                  <a:pt x="619" y="956"/>
                  <a:pt x="619" y="956"/>
                  <a:pt x="619" y="956"/>
                </a:cubicBezTo>
                <a:cubicBezTo>
                  <a:pt x="615" y="958"/>
                  <a:pt x="615" y="958"/>
                  <a:pt x="615" y="958"/>
                </a:cubicBezTo>
                <a:cubicBezTo>
                  <a:pt x="615" y="958"/>
                  <a:pt x="616" y="959"/>
                  <a:pt x="615" y="957"/>
                </a:cubicBezTo>
                <a:cubicBezTo>
                  <a:pt x="614" y="959"/>
                  <a:pt x="628" y="955"/>
                  <a:pt x="609" y="957"/>
                </a:cubicBezTo>
                <a:cubicBezTo>
                  <a:pt x="611" y="958"/>
                  <a:pt x="611" y="958"/>
                  <a:pt x="611" y="958"/>
                </a:cubicBezTo>
                <a:cubicBezTo>
                  <a:pt x="610" y="960"/>
                  <a:pt x="610" y="960"/>
                  <a:pt x="610" y="960"/>
                </a:cubicBezTo>
                <a:cubicBezTo>
                  <a:pt x="608" y="959"/>
                  <a:pt x="608" y="959"/>
                  <a:pt x="608" y="959"/>
                </a:cubicBezTo>
                <a:cubicBezTo>
                  <a:pt x="604" y="960"/>
                  <a:pt x="604" y="960"/>
                  <a:pt x="604" y="960"/>
                </a:cubicBezTo>
                <a:cubicBezTo>
                  <a:pt x="607" y="960"/>
                  <a:pt x="601" y="959"/>
                  <a:pt x="607" y="958"/>
                </a:cubicBezTo>
                <a:cubicBezTo>
                  <a:pt x="604" y="957"/>
                  <a:pt x="604" y="957"/>
                  <a:pt x="604" y="957"/>
                </a:cubicBezTo>
                <a:cubicBezTo>
                  <a:pt x="599" y="959"/>
                  <a:pt x="599" y="959"/>
                  <a:pt x="599" y="959"/>
                </a:cubicBezTo>
                <a:cubicBezTo>
                  <a:pt x="600" y="959"/>
                  <a:pt x="598" y="956"/>
                  <a:pt x="600" y="959"/>
                </a:cubicBezTo>
                <a:cubicBezTo>
                  <a:pt x="599" y="961"/>
                  <a:pt x="599" y="961"/>
                  <a:pt x="599" y="961"/>
                </a:cubicBezTo>
                <a:cubicBezTo>
                  <a:pt x="591" y="961"/>
                  <a:pt x="591" y="961"/>
                  <a:pt x="591" y="961"/>
                </a:cubicBezTo>
                <a:cubicBezTo>
                  <a:pt x="591" y="960"/>
                  <a:pt x="590" y="963"/>
                  <a:pt x="590" y="959"/>
                </a:cubicBezTo>
                <a:cubicBezTo>
                  <a:pt x="586" y="962"/>
                  <a:pt x="597" y="952"/>
                  <a:pt x="585" y="963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90" y="965"/>
                  <a:pt x="590" y="965"/>
                  <a:pt x="590" y="965"/>
                </a:cubicBezTo>
                <a:cubicBezTo>
                  <a:pt x="591" y="963"/>
                  <a:pt x="591" y="963"/>
                  <a:pt x="591" y="963"/>
                </a:cubicBezTo>
                <a:cubicBezTo>
                  <a:pt x="593" y="967"/>
                  <a:pt x="593" y="967"/>
                  <a:pt x="593" y="967"/>
                </a:cubicBezTo>
                <a:cubicBezTo>
                  <a:pt x="593" y="966"/>
                  <a:pt x="593" y="966"/>
                  <a:pt x="594" y="966"/>
                </a:cubicBezTo>
                <a:cubicBezTo>
                  <a:pt x="594" y="967"/>
                  <a:pt x="594" y="967"/>
                  <a:pt x="594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0" y="966"/>
                  <a:pt x="590" y="966"/>
                  <a:pt x="590" y="966"/>
                </a:cubicBezTo>
                <a:cubicBezTo>
                  <a:pt x="587" y="967"/>
                  <a:pt x="587" y="967"/>
                  <a:pt x="587" y="967"/>
                </a:cubicBezTo>
                <a:cubicBezTo>
                  <a:pt x="590" y="969"/>
                  <a:pt x="590" y="969"/>
                  <a:pt x="590" y="969"/>
                </a:cubicBezTo>
                <a:cubicBezTo>
                  <a:pt x="589" y="970"/>
                  <a:pt x="589" y="970"/>
                  <a:pt x="589" y="970"/>
                </a:cubicBezTo>
                <a:cubicBezTo>
                  <a:pt x="584" y="969"/>
                  <a:pt x="584" y="969"/>
                  <a:pt x="584" y="969"/>
                </a:cubicBezTo>
                <a:cubicBezTo>
                  <a:pt x="586" y="967"/>
                  <a:pt x="586" y="967"/>
                  <a:pt x="586" y="967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0"/>
                  <a:pt x="583" y="960"/>
                  <a:pt x="583" y="960"/>
                </a:cubicBezTo>
                <a:cubicBezTo>
                  <a:pt x="566" y="963"/>
                  <a:pt x="566" y="963"/>
                  <a:pt x="566" y="963"/>
                </a:cubicBezTo>
                <a:cubicBezTo>
                  <a:pt x="565" y="965"/>
                  <a:pt x="565" y="965"/>
                  <a:pt x="565" y="965"/>
                </a:cubicBezTo>
                <a:cubicBezTo>
                  <a:pt x="563" y="965"/>
                  <a:pt x="576" y="963"/>
                  <a:pt x="559" y="965"/>
                </a:cubicBezTo>
                <a:cubicBezTo>
                  <a:pt x="564" y="967"/>
                  <a:pt x="564" y="967"/>
                  <a:pt x="564" y="967"/>
                </a:cubicBezTo>
                <a:cubicBezTo>
                  <a:pt x="560" y="967"/>
                  <a:pt x="560" y="967"/>
                  <a:pt x="560" y="967"/>
                </a:cubicBezTo>
                <a:cubicBezTo>
                  <a:pt x="556" y="968"/>
                  <a:pt x="556" y="968"/>
                  <a:pt x="556" y="968"/>
                </a:cubicBezTo>
                <a:cubicBezTo>
                  <a:pt x="553" y="965"/>
                  <a:pt x="553" y="965"/>
                  <a:pt x="553" y="965"/>
                </a:cubicBezTo>
                <a:cubicBezTo>
                  <a:pt x="554" y="962"/>
                  <a:pt x="554" y="962"/>
                  <a:pt x="554" y="962"/>
                </a:cubicBezTo>
                <a:cubicBezTo>
                  <a:pt x="550" y="962"/>
                  <a:pt x="550" y="962"/>
                  <a:pt x="550" y="962"/>
                </a:cubicBezTo>
                <a:cubicBezTo>
                  <a:pt x="550" y="963"/>
                  <a:pt x="550" y="963"/>
                  <a:pt x="550" y="963"/>
                </a:cubicBezTo>
                <a:cubicBezTo>
                  <a:pt x="552" y="965"/>
                  <a:pt x="552" y="965"/>
                  <a:pt x="552" y="965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5" y="967"/>
                  <a:pt x="542" y="968"/>
                  <a:pt x="547" y="967"/>
                </a:cubicBezTo>
                <a:cubicBezTo>
                  <a:pt x="546" y="968"/>
                  <a:pt x="549" y="968"/>
                  <a:pt x="545" y="969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4" y="967"/>
                  <a:pt x="543" y="966"/>
                  <a:pt x="542" y="969"/>
                </a:cubicBezTo>
                <a:cubicBezTo>
                  <a:pt x="543" y="970"/>
                  <a:pt x="543" y="970"/>
                  <a:pt x="543" y="970"/>
                </a:cubicBezTo>
                <a:cubicBezTo>
                  <a:pt x="546" y="970"/>
                  <a:pt x="546" y="970"/>
                  <a:pt x="546" y="970"/>
                </a:cubicBezTo>
                <a:cubicBezTo>
                  <a:pt x="543" y="972"/>
                  <a:pt x="543" y="972"/>
                  <a:pt x="543" y="972"/>
                </a:cubicBezTo>
                <a:cubicBezTo>
                  <a:pt x="536" y="970"/>
                  <a:pt x="536" y="970"/>
                  <a:pt x="536" y="970"/>
                </a:cubicBezTo>
                <a:cubicBezTo>
                  <a:pt x="535" y="972"/>
                  <a:pt x="535" y="972"/>
                  <a:pt x="535" y="972"/>
                </a:cubicBezTo>
                <a:cubicBezTo>
                  <a:pt x="533" y="972"/>
                  <a:pt x="531" y="976"/>
                  <a:pt x="529" y="972"/>
                </a:cubicBezTo>
                <a:cubicBezTo>
                  <a:pt x="527" y="974"/>
                  <a:pt x="527" y="974"/>
                  <a:pt x="527" y="974"/>
                </a:cubicBezTo>
                <a:cubicBezTo>
                  <a:pt x="529" y="976"/>
                  <a:pt x="529" y="976"/>
                  <a:pt x="529" y="976"/>
                </a:cubicBezTo>
                <a:cubicBezTo>
                  <a:pt x="523" y="974"/>
                  <a:pt x="523" y="974"/>
                  <a:pt x="523" y="974"/>
                </a:cubicBezTo>
                <a:cubicBezTo>
                  <a:pt x="522" y="974"/>
                  <a:pt x="520" y="973"/>
                  <a:pt x="519" y="975"/>
                </a:cubicBezTo>
                <a:cubicBezTo>
                  <a:pt x="520" y="977"/>
                  <a:pt x="520" y="977"/>
                  <a:pt x="520" y="977"/>
                </a:cubicBezTo>
                <a:cubicBezTo>
                  <a:pt x="516" y="974"/>
                  <a:pt x="516" y="974"/>
                  <a:pt x="516" y="974"/>
                </a:cubicBezTo>
                <a:cubicBezTo>
                  <a:pt x="511" y="977"/>
                  <a:pt x="511" y="977"/>
                  <a:pt x="511" y="977"/>
                </a:cubicBezTo>
                <a:cubicBezTo>
                  <a:pt x="511" y="974"/>
                  <a:pt x="511" y="974"/>
                  <a:pt x="511" y="974"/>
                </a:cubicBezTo>
                <a:cubicBezTo>
                  <a:pt x="508" y="975"/>
                  <a:pt x="508" y="975"/>
                  <a:pt x="508" y="975"/>
                </a:cubicBezTo>
                <a:cubicBezTo>
                  <a:pt x="508" y="975"/>
                  <a:pt x="509" y="975"/>
                  <a:pt x="508" y="974"/>
                </a:cubicBezTo>
                <a:cubicBezTo>
                  <a:pt x="508" y="973"/>
                  <a:pt x="508" y="973"/>
                  <a:pt x="508" y="973"/>
                </a:cubicBezTo>
                <a:cubicBezTo>
                  <a:pt x="503" y="977"/>
                  <a:pt x="503" y="977"/>
                  <a:pt x="503" y="977"/>
                </a:cubicBezTo>
                <a:cubicBezTo>
                  <a:pt x="498" y="977"/>
                  <a:pt x="498" y="977"/>
                  <a:pt x="498" y="977"/>
                </a:cubicBezTo>
                <a:cubicBezTo>
                  <a:pt x="499" y="979"/>
                  <a:pt x="499" y="979"/>
                  <a:pt x="499" y="979"/>
                </a:cubicBezTo>
                <a:cubicBezTo>
                  <a:pt x="498" y="979"/>
                  <a:pt x="498" y="979"/>
                  <a:pt x="498" y="979"/>
                </a:cubicBezTo>
                <a:cubicBezTo>
                  <a:pt x="499" y="982"/>
                  <a:pt x="499" y="982"/>
                  <a:pt x="499" y="982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74" y="984"/>
                  <a:pt x="474" y="984"/>
                  <a:pt x="474" y="984"/>
                </a:cubicBezTo>
                <a:cubicBezTo>
                  <a:pt x="473" y="983"/>
                  <a:pt x="473" y="983"/>
                  <a:pt x="473" y="983"/>
                </a:cubicBezTo>
                <a:cubicBezTo>
                  <a:pt x="486" y="980"/>
                  <a:pt x="486" y="980"/>
                  <a:pt x="486" y="980"/>
                </a:cubicBezTo>
                <a:cubicBezTo>
                  <a:pt x="489" y="979"/>
                  <a:pt x="489" y="979"/>
                  <a:pt x="489" y="979"/>
                </a:cubicBezTo>
                <a:cubicBezTo>
                  <a:pt x="490" y="978"/>
                  <a:pt x="490" y="978"/>
                  <a:pt x="490" y="978"/>
                </a:cubicBezTo>
                <a:cubicBezTo>
                  <a:pt x="485" y="978"/>
                  <a:pt x="485" y="978"/>
                  <a:pt x="485" y="978"/>
                </a:cubicBezTo>
                <a:cubicBezTo>
                  <a:pt x="484" y="976"/>
                  <a:pt x="484" y="976"/>
                  <a:pt x="484" y="976"/>
                </a:cubicBezTo>
                <a:cubicBezTo>
                  <a:pt x="477" y="978"/>
                  <a:pt x="477" y="978"/>
                  <a:pt x="477" y="978"/>
                </a:cubicBezTo>
                <a:cubicBezTo>
                  <a:pt x="475" y="978"/>
                  <a:pt x="475" y="978"/>
                  <a:pt x="475" y="978"/>
                </a:cubicBezTo>
                <a:cubicBezTo>
                  <a:pt x="470" y="981"/>
                  <a:pt x="470" y="981"/>
                  <a:pt x="470" y="981"/>
                </a:cubicBezTo>
                <a:cubicBezTo>
                  <a:pt x="469" y="980"/>
                  <a:pt x="469" y="980"/>
                  <a:pt x="469" y="980"/>
                </a:cubicBezTo>
                <a:cubicBezTo>
                  <a:pt x="465" y="981"/>
                  <a:pt x="465" y="981"/>
                  <a:pt x="465" y="981"/>
                </a:cubicBezTo>
                <a:cubicBezTo>
                  <a:pt x="465" y="981"/>
                  <a:pt x="469" y="978"/>
                  <a:pt x="463" y="980"/>
                </a:cubicBezTo>
                <a:cubicBezTo>
                  <a:pt x="466" y="975"/>
                  <a:pt x="466" y="975"/>
                  <a:pt x="466" y="975"/>
                </a:cubicBezTo>
                <a:cubicBezTo>
                  <a:pt x="462" y="976"/>
                  <a:pt x="462" y="976"/>
                  <a:pt x="462" y="976"/>
                </a:cubicBezTo>
                <a:cubicBezTo>
                  <a:pt x="460" y="981"/>
                  <a:pt x="460" y="981"/>
                  <a:pt x="460" y="981"/>
                </a:cubicBezTo>
                <a:cubicBezTo>
                  <a:pt x="453" y="978"/>
                  <a:pt x="473" y="980"/>
                  <a:pt x="453" y="981"/>
                </a:cubicBezTo>
                <a:cubicBezTo>
                  <a:pt x="448" y="979"/>
                  <a:pt x="448" y="979"/>
                  <a:pt x="448" y="979"/>
                </a:cubicBezTo>
                <a:cubicBezTo>
                  <a:pt x="447" y="977"/>
                  <a:pt x="447" y="977"/>
                  <a:pt x="447" y="977"/>
                </a:cubicBezTo>
                <a:cubicBezTo>
                  <a:pt x="438" y="978"/>
                  <a:pt x="438" y="978"/>
                  <a:pt x="438" y="978"/>
                </a:cubicBezTo>
                <a:cubicBezTo>
                  <a:pt x="440" y="979"/>
                  <a:pt x="440" y="979"/>
                  <a:pt x="440" y="979"/>
                </a:cubicBezTo>
                <a:cubicBezTo>
                  <a:pt x="447" y="979"/>
                  <a:pt x="447" y="979"/>
                  <a:pt x="447" y="979"/>
                </a:cubicBezTo>
                <a:cubicBezTo>
                  <a:pt x="443" y="983"/>
                  <a:pt x="443" y="983"/>
                  <a:pt x="443" y="983"/>
                </a:cubicBezTo>
                <a:cubicBezTo>
                  <a:pt x="436" y="984"/>
                  <a:pt x="436" y="984"/>
                  <a:pt x="436" y="984"/>
                </a:cubicBezTo>
                <a:cubicBezTo>
                  <a:pt x="437" y="983"/>
                  <a:pt x="437" y="983"/>
                  <a:pt x="437" y="983"/>
                </a:cubicBezTo>
                <a:cubicBezTo>
                  <a:pt x="434" y="982"/>
                  <a:pt x="434" y="982"/>
                  <a:pt x="434" y="982"/>
                </a:cubicBezTo>
                <a:cubicBezTo>
                  <a:pt x="428" y="983"/>
                  <a:pt x="428" y="983"/>
                  <a:pt x="428" y="983"/>
                </a:cubicBezTo>
                <a:cubicBezTo>
                  <a:pt x="420" y="983"/>
                  <a:pt x="420" y="983"/>
                  <a:pt x="420" y="983"/>
                </a:cubicBezTo>
                <a:cubicBezTo>
                  <a:pt x="412" y="982"/>
                  <a:pt x="412" y="982"/>
                  <a:pt x="412" y="982"/>
                </a:cubicBezTo>
                <a:cubicBezTo>
                  <a:pt x="402" y="984"/>
                  <a:pt x="402" y="984"/>
                  <a:pt x="402" y="984"/>
                </a:cubicBezTo>
                <a:cubicBezTo>
                  <a:pt x="399" y="983"/>
                  <a:pt x="399" y="983"/>
                  <a:pt x="399" y="983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89" y="984"/>
                  <a:pt x="389" y="984"/>
                  <a:pt x="389" y="984"/>
                </a:cubicBezTo>
                <a:cubicBezTo>
                  <a:pt x="391" y="985"/>
                  <a:pt x="393" y="984"/>
                  <a:pt x="394" y="983"/>
                </a:cubicBezTo>
                <a:cubicBezTo>
                  <a:pt x="392" y="982"/>
                  <a:pt x="400" y="981"/>
                  <a:pt x="391" y="981"/>
                </a:cubicBezTo>
                <a:cubicBezTo>
                  <a:pt x="391" y="982"/>
                  <a:pt x="391" y="982"/>
                  <a:pt x="391" y="982"/>
                </a:cubicBezTo>
                <a:cubicBezTo>
                  <a:pt x="390" y="981"/>
                  <a:pt x="398" y="978"/>
                  <a:pt x="384" y="982"/>
                </a:cubicBezTo>
                <a:cubicBezTo>
                  <a:pt x="379" y="981"/>
                  <a:pt x="379" y="981"/>
                  <a:pt x="379" y="981"/>
                </a:cubicBezTo>
                <a:cubicBezTo>
                  <a:pt x="378" y="981"/>
                  <a:pt x="383" y="979"/>
                  <a:pt x="377" y="982"/>
                </a:cubicBezTo>
                <a:cubicBezTo>
                  <a:pt x="379" y="985"/>
                  <a:pt x="379" y="985"/>
                  <a:pt x="379" y="985"/>
                </a:cubicBezTo>
                <a:cubicBezTo>
                  <a:pt x="377" y="986"/>
                  <a:pt x="377" y="986"/>
                  <a:pt x="377" y="986"/>
                </a:cubicBezTo>
                <a:cubicBezTo>
                  <a:pt x="375" y="986"/>
                  <a:pt x="375" y="986"/>
                  <a:pt x="375" y="986"/>
                </a:cubicBezTo>
                <a:cubicBezTo>
                  <a:pt x="374" y="984"/>
                  <a:pt x="374" y="984"/>
                  <a:pt x="374" y="984"/>
                </a:cubicBezTo>
                <a:cubicBezTo>
                  <a:pt x="376" y="981"/>
                  <a:pt x="385" y="985"/>
                  <a:pt x="367" y="987"/>
                </a:cubicBezTo>
                <a:cubicBezTo>
                  <a:pt x="364" y="988"/>
                  <a:pt x="364" y="988"/>
                  <a:pt x="364" y="988"/>
                </a:cubicBezTo>
                <a:cubicBezTo>
                  <a:pt x="361" y="988"/>
                  <a:pt x="361" y="988"/>
                  <a:pt x="361" y="988"/>
                </a:cubicBezTo>
                <a:cubicBezTo>
                  <a:pt x="363" y="987"/>
                  <a:pt x="363" y="987"/>
                  <a:pt x="363" y="987"/>
                </a:cubicBezTo>
                <a:cubicBezTo>
                  <a:pt x="356" y="984"/>
                  <a:pt x="356" y="984"/>
                  <a:pt x="356" y="984"/>
                </a:cubicBezTo>
                <a:cubicBezTo>
                  <a:pt x="353" y="984"/>
                  <a:pt x="353" y="984"/>
                  <a:pt x="353" y="984"/>
                </a:cubicBezTo>
                <a:cubicBezTo>
                  <a:pt x="353" y="983"/>
                  <a:pt x="353" y="983"/>
                  <a:pt x="353" y="983"/>
                </a:cubicBezTo>
                <a:cubicBezTo>
                  <a:pt x="355" y="982"/>
                  <a:pt x="355" y="982"/>
                  <a:pt x="355" y="982"/>
                </a:cubicBezTo>
                <a:cubicBezTo>
                  <a:pt x="352" y="981"/>
                  <a:pt x="352" y="981"/>
                  <a:pt x="352" y="981"/>
                </a:cubicBezTo>
                <a:cubicBezTo>
                  <a:pt x="351" y="984"/>
                  <a:pt x="351" y="984"/>
                  <a:pt x="351" y="984"/>
                </a:cubicBezTo>
                <a:cubicBezTo>
                  <a:pt x="350" y="984"/>
                  <a:pt x="353" y="983"/>
                  <a:pt x="349" y="983"/>
                </a:cubicBezTo>
                <a:cubicBezTo>
                  <a:pt x="350" y="982"/>
                  <a:pt x="350" y="982"/>
                  <a:pt x="350" y="982"/>
                </a:cubicBezTo>
                <a:cubicBezTo>
                  <a:pt x="350" y="981"/>
                  <a:pt x="350" y="981"/>
                  <a:pt x="350" y="981"/>
                </a:cubicBezTo>
                <a:cubicBezTo>
                  <a:pt x="346" y="983"/>
                  <a:pt x="346" y="983"/>
                  <a:pt x="346" y="983"/>
                </a:cubicBezTo>
                <a:cubicBezTo>
                  <a:pt x="347" y="981"/>
                  <a:pt x="347" y="981"/>
                  <a:pt x="347" y="981"/>
                </a:cubicBezTo>
                <a:cubicBezTo>
                  <a:pt x="342" y="982"/>
                  <a:pt x="342" y="982"/>
                  <a:pt x="342" y="982"/>
                </a:cubicBezTo>
                <a:cubicBezTo>
                  <a:pt x="341" y="984"/>
                  <a:pt x="341" y="984"/>
                  <a:pt x="341" y="984"/>
                </a:cubicBezTo>
                <a:cubicBezTo>
                  <a:pt x="338" y="983"/>
                  <a:pt x="346" y="980"/>
                  <a:pt x="339" y="982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7" y="984"/>
                  <a:pt x="337" y="984"/>
                  <a:pt x="337" y="984"/>
                </a:cubicBezTo>
                <a:cubicBezTo>
                  <a:pt x="335" y="986"/>
                  <a:pt x="335" y="986"/>
                  <a:pt x="335" y="986"/>
                </a:cubicBezTo>
                <a:cubicBezTo>
                  <a:pt x="337" y="983"/>
                  <a:pt x="337" y="983"/>
                  <a:pt x="337" y="983"/>
                </a:cubicBezTo>
                <a:cubicBezTo>
                  <a:pt x="334" y="980"/>
                  <a:pt x="334" y="980"/>
                  <a:pt x="334" y="980"/>
                </a:cubicBezTo>
                <a:cubicBezTo>
                  <a:pt x="331" y="982"/>
                  <a:pt x="331" y="982"/>
                  <a:pt x="331" y="982"/>
                </a:cubicBezTo>
                <a:cubicBezTo>
                  <a:pt x="330" y="983"/>
                  <a:pt x="330" y="983"/>
                  <a:pt x="332" y="983"/>
                </a:cubicBezTo>
                <a:cubicBezTo>
                  <a:pt x="332" y="984"/>
                  <a:pt x="332" y="984"/>
                  <a:pt x="331" y="984"/>
                </a:cubicBezTo>
                <a:cubicBezTo>
                  <a:pt x="329" y="983"/>
                  <a:pt x="329" y="983"/>
                  <a:pt x="329" y="983"/>
                </a:cubicBezTo>
                <a:cubicBezTo>
                  <a:pt x="327" y="984"/>
                  <a:pt x="327" y="984"/>
                  <a:pt x="327" y="984"/>
                </a:cubicBezTo>
                <a:cubicBezTo>
                  <a:pt x="327" y="986"/>
                  <a:pt x="327" y="986"/>
                  <a:pt x="327" y="986"/>
                </a:cubicBezTo>
                <a:cubicBezTo>
                  <a:pt x="327" y="987"/>
                  <a:pt x="327" y="987"/>
                  <a:pt x="327" y="987"/>
                </a:cubicBezTo>
                <a:cubicBezTo>
                  <a:pt x="325" y="987"/>
                  <a:pt x="325" y="987"/>
                  <a:pt x="325" y="987"/>
                </a:cubicBezTo>
                <a:cubicBezTo>
                  <a:pt x="325" y="983"/>
                  <a:pt x="325" y="983"/>
                  <a:pt x="325" y="983"/>
                </a:cubicBezTo>
                <a:cubicBezTo>
                  <a:pt x="321" y="982"/>
                  <a:pt x="321" y="982"/>
                  <a:pt x="321" y="982"/>
                </a:cubicBezTo>
                <a:cubicBezTo>
                  <a:pt x="327" y="981"/>
                  <a:pt x="327" y="981"/>
                  <a:pt x="327" y="981"/>
                </a:cubicBezTo>
                <a:cubicBezTo>
                  <a:pt x="327" y="978"/>
                  <a:pt x="319" y="986"/>
                  <a:pt x="328" y="978"/>
                </a:cubicBezTo>
                <a:cubicBezTo>
                  <a:pt x="327" y="978"/>
                  <a:pt x="327" y="978"/>
                  <a:pt x="327" y="978"/>
                </a:cubicBezTo>
                <a:cubicBezTo>
                  <a:pt x="325" y="975"/>
                  <a:pt x="325" y="975"/>
                  <a:pt x="325" y="975"/>
                </a:cubicBezTo>
                <a:cubicBezTo>
                  <a:pt x="325" y="973"/>
                  <a:pt x="325" y="973"/>
                  <a:pt x="325" y="973"/>
                </a:cubicBezTo>
                <a:cubicBezTo>
                  <a:pt x="323" y="972"/>
                  <a:pt x="323" y="972"/>
                  <a:pt x="323" y="972"/>
                </a:cubicBezTo>
                <a:cubicBezTo>
                  <a:pt x="319" y="975"/>
                  <a:pt x="319" y="975"/>
                  <a:pt x="319" y="975"/>
                </a:cubicBezTo>
                <a:cubicBezTo>
                  <a:pt x="314" y="976"/>
                  <a:pt x="314" y="976"/>
                  <a:pt x="314" y="976"/>
                </a:cubicBezTo>
                <a:cubicBezTo>
                  <a:pt x="314" y="973"/>
                  <a:pt x="314" y="973"/>
                  <a:pt x="314" y="973"/>
                </a:cubicBezTo>
                <a:cubicBezTo>
                  <a:pt x="312" y="970"/>
                  <a:pt x="312" y="970"/>
                  <a:pt x="312" y="970"/>
                </a:cubicBezTo>
                <a:cubicBezTo>
                  <a:pt x="313" y="968"/>
                  <a:pt x="313" y="968"/>
                  <a:pt x="313" y="968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5" y="965"/>
                  <a:pt x="315" y="965"/>
                  <a:pt x="315" y="965"/>
                </a:cubicBezTo>
                <a:cubicBezTo>
                  <a:pt x="314" y="966"/>
                  <a:pt x="314" y="966"/>
                  <a:pt x="314" y="966"/>
                </a:cubicBezTo>
                <a:cubicBezTo>
                  <a:pt x="314" y="962"/>
                  <a:pt x="314" y="962"/>
                  <a:pt x="314" y="962"/>
                </a:cubicBezTo>
                <a:cubicBezTo>
                  <a:pt x="312" y="963"/>
                  <a:pt x="312" y="963"/>
                  <a:pt x="312" y="963"/>
                </a:cubicBezTo>
                <a:cubicBezTo>
                  <a:pt x="311" y="961"/>
                  <a:pt x="323" y="976"/>
                  <a:pt x="314" y="955"/>
                </a:cubicBezTo>
                <a:cubicBezTo>
                  <a:pt x="313" y="955"/>
                  <a:pt x="313" y="955"/>
                  <a:pt x="313" y="955"/>
                </a:cubicBezTo>
                <a:cubicBezTo>
                  <a:pt x="310" y="957"/>
                  <a:pt x="310" y="957"/>
                  <a:pt x="310" y="957"/>
                </a:cubicBezTo>
                <a:cubicBezTo>
                  <a:pt x="307" y="954"/>
                  <a:pt x="307" y="954"/>
                  <a:pt x="307" y="954"/>
                </a:cubicBezTo>
                <a:cubicBezTo>
                  <a:pt x="304" y="955"/>
                  <a:pt x="304" y="955"/>
                  <a:pt x="304" y="955"/>
                </a:cubicBezTo>
                <a:cubicBezTo>
                  <a:pt x="301" y="958"/>
                  <a:pt x="301" y="958"/>
                  <a:pt x="301" y="958"/>
                </a:cubicBezTo>
                <a:cubicBezTo>
                  <a:pt x="301" y="959"/>
                  <a:pt x="297" y="958"/>
                  <a:pt x="302" y="960"/>
                </a:cubicBezTo>
                <a:cubicBezTo>
                  <a:pt x="300" y="960"/>
                  <a:pt x="300" y="960"/>
                  <a:pt x="300" y="960"/>
                </a:cubicBezTo>
                <a:cubicBezTo>
                  <a:pt x="301" y="962"/>
                  <a:pt x="301" y="962"/>
                  <a:pt x="301" y="962"/>
                </a:cubicBezTo>
                <a:cubicBezTo>
                  <a:pt x="300" y="965"/>
                  <a:pt x="300" y="965"/>
                  <a:pt x="300" y="965"/>
                </a:cubicBezTo>
                <a:cubicBezTo>
                  <a:pt x="297" y="964"/>
                  <a:pt x="297" y="964"/>
                  <a:pt x="297" y="964"/>
                </a:cubicBezTo>
                <a:cubicBezTo>
                  <a:pt x="296" y="961"/>
                  <a:pt x="296" y="961"/>
                  <a:pt x="296" y="961"/>
                </a:cubicBezTo>
                <a:cubicBezTo>
                  <a:pt x="297" y="958"/>
                  <a:pt x="297" y="958"/>
                  <a:pt x="297" y="958"/>
                </a:cubicBezTo>
                <a:cubicBezTo>
                  <a:pt x="296" y="955"/>
                  <a:pt x="296" y="955"/>
                  <a:pt x="296" y="955"/>
                </a:cubicBezTo>
                <a:cubicBezTo>
                  <a:pt x="294" y="953"/>
                  <a:pt x="294" y="953"/>
                  <a:pt x="294" y="953"/>
                </a:cubicBezTo>
                <a:cubicBezTo>
                  <a:pt x="288" y="954"/>
                  <a:pt x="288" y="954"/>
                  <a:pt x="288" y="954"/>
                </a:cubicBezTo>
                <a:cubicBezTo>
                  <a:pt x="285" y="956"/>
                  <a:pt x="285" y="956"/>
                  <a:pt x="285" y="956"/>
                </a:cubicBezTo>
                <a:cubicBezTo>
                  <a:pt x="282" y="951"/>
                  <a:pt x="282" y="951"/>
                  <a:pt x="282" y="951"/>
                </a:cubicBezTo>
                <a:cubicBezTo>
                  <a:pt x="284" y="952"/>
                  <a:pt x="278" y="954"/>
                  <a:pt x="285" y="950"/>
                </a:cubicBezTo>
                <a:cubicBezTo>
                  <a:pt x="285" y="952"/>
                  <a:pt x="285" y="952"/>
                  <a:pt x="285" y="952"/>
                </a:cubicBezTo>
                <a:cubicBezTo>
                  <a:pt x="287" y="954"/>
                  <a:pt x="287" y="954"/>
                  <a:pt x="287" y="954"/>
                </a:cubicBezTo>
                <a:cubicBezTo>
                  <a:pt x="289" y="952"/>
                  <a:pt x="289" y="952"/>
                  <a:pt x="289" y="952"/>
                </a:cubicBezTo>
                <a:cubicBezTo>
                  <a:pt x="289" y="950"/>
                  <a:pt x="280" y="957"/>
                  <a:pt x="294" y="952"/>
                </a:cubicBezTo>
                <a:cubicBezTo>
                  <a:pt x="292" y="950"/>
                  <a:pt x="292" y="950"/>
                  <a:pt x="292" y="950"/>
                </a:cubicBezTo>
                <a:cubicBezTo>
                  <a:pt x="295" y="951"/>
                  <a:pt x="278" y="953"/>
                  <a:pt x="298" y="950"/>
                </a:cubicBezTo>
                <a:cubicBezTo>
                  <a:pt x="301" y="946"/>
                  <a:pt x="301" y="946"/>
                  <a:pt x="301" y="946"/>
                </a:cubicBezTo>
                <a:cubicBezTo>
                  <a:pt x="305" y="946"/>
                  <a:pt x="305" y="946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301" y="944"/>
                  <a:pt x="301" y="944"/>
                  <a:pt x="301" y="944"/>
                </a:cubicBezTo>
                <a:cubicBezTo>
                  <a:pt x="305" y="942"/>
                  <a:pt x="305" y="942"/>
                  <a:pt x="305" y="942"/>
                </a:cubicBezTo>
                <a:cubicBezTo>
                  <a:pt x="315" y="938"/>
                  <a:pt x="315" y="938"/>
                  <a:pt x="315" y="938"/>
                </a:cubicBezTo>
                <a:cubicBezTo>
                  <a:pt x="310" y="937"/>
                  <a:pt x="310" y="937"/>
                  <a:pt x="310" y="937"/>
                </a:cubicBezTo>
                <a:cubicBezTo>
                  <a:pt x="311" y="934"/>
                  <a:pt x="311" y="934"/>
                  <a:pt x="311" y="934"/>
                </a:cubicBezTo>
                <a:cubicBezTo>
                  <a:pt x="314" y="933"/>
                  <a:pt x="314" y="933"/>
                  <a:pt x="314" y="933"/>
                </a:cubicBezTo>
                <a:cubicBezTo>
                  <a:pt x="319" y="931"/>
                  <a:pt x="319" y="931"/>
                  <a:pt x="319" y="931"/>
                </a:cubicBezTo>
                <a:cubicBezTo>
                  <a:pt x="318" y="927"/>
                  <a:pt x="318" y="927"/>
                  <a:pt x="318" y="927"/>
                </a:cubicBezTo>
                <a:cubicBezTo>
                  <a:pt x="321" y="926"/>
                  <a:pt x="321" y="926"/>
                  <a:pt x="321" y="926"/>
                </a:cubicBezTo>
                <a:cubicBezTo>
                  <a:pt x="323" y="928"/>
                  <a:pt x="323" y="928"/>
                  <a:pt x="323" y="928"/>
                </a:cubicBezTo>
                <a:cubicBezTo>
                  <a:pt x="331" y="925"/>
                  <a:pt x="331" y="925"/>
                  <a:pt x="331" y="925"/>
                </a:cubicBezTo>
                <a:cubicBezTo>
                  <a:pt x="331" y="926"/>
                  <a:pt x="319" y="928"/>
                  <a:pt x="337" y="926"/>
                </a:cubicBezTo>
                <a:cubicBezTo>
                  <a:pt x="336" y="924"/>
                  <a:pt x="336" y="924"/>
                  <a:pt x="336" y="924"/>
                </a:cubicBezTo>
                <a:cubicBezTo>
                  <a:pt x="337" y="924"/>
                  <a:pt x="335" y="928"/>
                  <a:pt x="337" y="923"/>
                </a:cubicBezTo>
                <a:cubicBezTo>
                  <a:pt x="332" y="924"/>
                  <a:pt x="332" y="924"/>
                  <a:pt x="332" y="924"/>
                </a:cubicBezTo>
                <a:cubicBezTo>
                  <a:pt x="332" y="921"/>
                  <a:pt x="332" y="921"/>
                  <a:pt x="332" y="921"/>
                </a:cubicBezTo>
                <a:cubicBezTo>
                  <a:pt x="335" y="921"/>
                  <a:pt x="335" y="921"/>
                  <a:pt x="335" y="921"/>
                </a:cubicBezTo>
                <a:cubicBezTo>
                  <a:pt x="335" y="919"/>
                  <a:pt x="335" y="919"/>
                  <a:pt x="335" y="919"/>
                </a:cubicBezTo>
                <a:cubicBezTo>
                  <a:pt x="336" y="918"/>
                  <a:pt x="336" y="918"/>
                  <a:pt x="336" y="918"/>
                </a:cubicBezTo>
                <a:cubicBezTo>
                  <a:pt x="335" y="916"/>
                  <a:pt x="335" y="916"/>
                  <a:pt x="335" y="916"/>
                </a:cubicBezTo>
                <a:cubicBezTo>
                  <a:pt x="331" y="916"/>
                  <a:pt x="331" y="916"/>
                  <a:pt x="331" y="916"/>
                </a:cubicBezTo>
                <a:cubicBezTo>
                  <a:pt x="332" y="914"/>
                  <a:pt x="332" y="914"/>
                  <a:pt x="332" y="914"/>
                </a:cubicBezTo>
                <a:cubicBezTo>
                  <a:pt x="326" y="908"/>
                  <a:pt x="326" y="908"/>
                  <a:pt x="326" y="908"/>
                </a:cubicBezTo>
                <a:cubicBezTo>
                  <a:pt x="325" y="908"/>
                  <a:pt x="331" y="908"/>
                  <a:pt x="324" y="910"/>
                </a:cubicBezTo>
                <a:cubicBezTo>
                  <a:pt x="325" y="908"/>
                  <a:pt x="325" y="908"/>
                  <a:pt x="325" y="908"/>
                </a:cubicBezTo>
                <a:cubicBezTo>
                  <a:pt x="318" y="906"/>
                  <a:pt x="318" y="906"/>
                  <a:pt x="318" y="906"/>
                </a:cubicBezTo>
                <a:cubicBezTo>
                  <a:pt x="316" y="909"/>
                  <a:pt x="316" y="909"/>
                  <a:pt x="316" y="909"/>
                </a:cubicBezTo>
                <a:cubicBezTo>
                  <a:pt x="314" y="907"/>
                  <a:pt x="314" y="907"/>
                  <a:pt x="314" y="907"/>
                </a:cubicBezTo>
                <a:cubicBezTo>
                  <a:pt x="315" y="907"/>
                  <a:pt x="315" y="910"/>
                  <a:pt x="316" y="906"/>
                </a:cubicBezTo>
                <a:cubicBezTo>
                  <a:pt x="313" y="906"/>
                  <a:pt x="313" y="906"/>
                  <a:pt x="313" y="906"/>
                </a:cubicBezTo>
                <a:cubicBezTo>
                  <a:pt x="313" y="907"/>
                  <a:pt x="310" y="907"/>
                  <a:pt x="311" y="908"/>
                </a:cubicBezTo>
                <a:cubicBezTo>
                  <a:pt x="310" y="910"/>
                  <a:pt x="310" y="910"/>
                  <a:pt x="310" y="910"/>
                </a:cubicBezTo>
                <a:cubicBezTo>
                  <a:pt x="310" y="907"/>
                  <a:pt x="310" y="907"/>
                  <a:pt x="310" y="907"/>
                </a:cubicBezTo>
                <a:cubicBezTo>
                  <a:pt x="304" y="905"/>
                  <a:pt x="304" y="905"/>
                  <a:pt x="304" y="905"/>
                </a:cubicBezTo>
                <a:cubicBezTo>
                  <a:pt x="303" y="909"/>
                  <a:pt x="300" y="903"/>
                  <a:pt x="297" y="909"/>
                </a:cubicBezTo>
                <a:cubicBezTo>
                  <a:pt x="295" y="908"/>
                  <a:pt x="295" y="908"/>
                  <a:pt x="295" y="908"/>
                </a:cubicBezTo>
                <a:cubicBezTo>
                  <a:pt x="291" y="912"/>
                  <a:pt x="291" y="912"/>
                  <a:pt x="291" y="912"/>
                </a:cubicBezTo>
                <a:cubicBezTo>
                  <a:pt x="285" y="911"/>
                  <a:pt x="285" y="911"/>
                  <a:pt x="285" y="911"/>
                </a:cubicBezTo>
                <a:cubicBezTo>
                  <a:pt x="287" y="911"/>
                  <a:pt x="287" y="911"/>
                  <a:pt x="287" y="911"/>
                </a:cubicBezTo>
                <a:cubicBezTo>
                  <a:pt x="287" y="909"/>
                  <a:pt x="287" y="909"/>
                  <a:pt x="287" y="909"/>
                </a:cubicBezTo>
                <a:cubicBezTo>
                  <a:pt x="288" y="907"/>
                  <a:pt x="275" y="916"/>
                  <a:pt x="293" y="908"/>
                </a:cubicBezTo>
                <a:cubicBezTo>
                  <a:pt x="291" y="906"/>
                  <a:pt x="291" y="906"/>
                  <a:pt x="291" y="906"/>
                </a:cubicBezTo>
                <a:cubicBezTo>
                  <a:pt x="287" y="910"/>
                  <a:pt x="290" y="901"/>
                  <a:pt x="282" y="909"/>
                </a:cubicBezTo>
                <a:cubicBezTo>
                  <a:pt x="282" y="908"/>
                  <a:pt x="282" y="908"/>
                  <a:pt x="282" y="908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90" y="906"/>
                  <a:pt x="290" y="906"/>
                  <a:pt x="290" y="906"/>
                </a:cubicBezTo>
                <a:cubicBezTo>
                  <a:pt x="295" y="903"/>
                  <a:pt x="295" y="903"/>
                  <a:pt x="295" y="903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294" y="897"/>
                  <a:pt x="294" y="897"/>
                  <a:pt x="294" y="897"/>
                </a:cubicBezTo>
                <a:cubicBezTo>
                  <a:pt x="293" y="899"/>
                  <a:pt x="293" y="899"/>
                  <a:pt x="293" y="899"/>
                </a:cubicBezTo>
                <a:cubicBezTo>
                  <a:pt x="294" y="900"/>
                  <a:pt x="294" y="900"/>
                  <a:pt x="294" y="900"/>
                </a:cubicBezTo>
                <a:cubicBezTo>
                  <a:pt x="301" y="897"/>
                  <a:pt x="301" y="897"/>
                  <a:pt x="301" y="897"/>
                </a:cubicBezTo>
                <a:cubicBezTo>
                  <a:pt x="304" y="898"/>
                  <a:pt x="304" y="898"/>
                  <a:pt x="304" y="898"/>
                </a:cubicBezTo>
                <a:cubicBezTo>
                  <a:pt x="312" y="894"/>
                  <a:pt x="312" y="894"/>
                  <a:pt x="312" y="894"/>
                </a:cubicBezTo>
                <a:cubicBezTo>
                  <a:pt x="311" y="894"/>
                  <a:pt x="311" y="894"/>
                  <a:pt x="311" y="894"/>
                </a:cubicBezTo>
                <a:cubicBezTo>
                  <a:pt x="309" y="892"/>
                  <a:pt x="309" y="892"/>
                  <a:pt x="309" y="892"/>
                </a:cubicBezTo>
                <a:cubicBezTo>
                  <a:pt x="309" y="893"/>
                  <a:pt x="311" y="889"/>
                  <a:pt x="308" y="893"/>
                </a:cubicBezTo>
                <a:cubicBezTo>
                  <a:pt x="307" y="893"/>
                  <a:pt x="307" y="893"/>
                  <a:pt x="307" y="893"/>
                </a:cubicBezTo>
                <a:cubicBezTo>
                  <a:pt x="306" y="891"/>
                  <a:pt x="320" y="898"/>
                  <a:pt x="303" y="889"/>
                </a:cubicBezTo>
                <a:cubicBezTo>
                  <a:pt x="303" y="887"/>
                  <a:pt x="303" y="887"/>
                  <a:pt x="303" y="887"/>
                </a:cubicBezTo>
                <a:cubicBezTo>
                  <a:pt x="303" y="887"/>
                  <a:pt x="302" y="886"/>
                  <a:pt x="304" y="886"/>
                </a:cubicBezTo>
                <a:cubicBezTo>
                  <a:pt x="300" y="885"/>
                  <a:pt x="300" y="885"/>
                  <a:pt x="300" y="885"/>
                </a:cubicBezTo>
                <a:cubicBezTo>
                  <a:pt x="300" y="884"/>
                  <a:pt x="300" y="884"/>
                  <a:pt x="300" y="884"/>
                </a:cubicBezTo>
                <a:cubicBezTo>
                  <a:pt x="298" y="883"/>
                  <a:pt x="298" y="883"/>
                  <a:pt x="298" y="883"/>
                </a:cubicBezTo>
                <a:cubicBezTo>
                  <a:pt x="297" y="883"/>
                  <a:pt x="303" y="880"/>
                  <a:pt x="296" y="884"/>
                </a:cubicBezTo>
                <a:cubicBezTo>
                  <a:pt x="297" y="885"/>
                  <a:pt x="297" y="883"/>
                  <a:pt x="298" y="885"/>
                </a:cubicBezTo>
                <a:cubicBezTo>
                  <a:pt x="295" y="886"/>
                  <a:pt x="295" y="886"/>
                  <a:pt x="295" y="886"/>
                </a:cubicBezTo>
                <a:cubicBezTo>
                  <a:pt x="298" y="887"/>
                  <a:pt x="298" y="887"/>
                  <a:pt x="298" y="887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1" y="892"/>
                  <a:pt x="291" y="892"/>
                  <a:pt x="291" y="892"/>
                </a:cubicBezTo>
                <a:cubicBezTo>
                  <a:pt x="291" y="892"/>
                  <a:pt x="295" y="889"/>
                  <a:pt x="291" y="894"/>
                </a:cubicBezTo>
                <a:cubicBezTo>
                  <a:pt x="289" y="893"/>
                  <a:pt x="289" y="893"/>
                  <a:pt x="289" y="893"/>
                </a:cubicBezTo>
                <a:cubicBezTo>
                  <a:pt x="294" y="887"/>
                  <a:pt x="294" y="887"/>
                  <a:pt x="294" y="887"/>
                </a:cubicBezTo>
                <a:cubicBezTo>
                  <a:pt x="292" y="887"/>
                  <a:pt x="297" y="885"/>
                  <a:pt x="291" y="886"/>
                </a:cubicBezTo>
                <a:cubicBezTo>
                  <a:pt x="291" y="888"/>
                  <a:pt x="291" y="888"/>
                  <a:pt x="291" y="888"/>
                </a:cubicBezTo>
                <a:cubicBezTo>
                  <a:pt x="289" y="885"/>
                  <a:pt x="289" y="885"/>
                  <a:pt x="289" y="885"/>
                </a:cubicBezTo>
                <a:cubicBezTo>
                  <a:pt x="286" y="885"/>
                  <a:pt x="299" y="879"/>
                  <a:pt x="285" y="888"/>
                </a:cubicBezTo>
                <a:cubicBezTo>
                  <a:pt x="285" y="889"/>
                  <a:pt x="285" y="889"/>
                  <a:pt x="285" y="889"/>
                </a:cubicBezTo>
                <a:cubicBezTo>
                  <a:pt x="287" y="889"/>
                  <a:pt x="287" y="889"/>
                  <a:pt x="287" y="889"/>
                </a:cubicBezTo>
                <a:cubicBezTo>
                  <a:pt x="279" y="895"/>
                  <a:pt x="279" y="895"/>
                  <a:pt x="279" y="895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1" y="889"/>
                  <a:pt x="281" y="889"/>
                  <a:pt x="281" y="889"/>
                </a:cubicBezTo>
                <a:cubicBezTo>
                  <a:pt x="286" y="890"/>
                  <a:pt x="279" y="887"/>
                  <a:pt x="285" y="885"/>
                </a:cubicBezTo>
                <a:cubicBezTo>
                  <a:pt x="283" y="884"/>
                  <a:pt x="283" y="884"/>
                  <a:pt x="283" y="884"/>
                </a:cubicBezTo>
                <a:cubicBezTo>
                  <a:pt x="287" y="883"/>
                  <a:pt x="287" y="883"/>
                  <a:pt x="287" y="883"/>
                </a:cubicBezTo>
                <a:cubicBezTo>
                  <a:pt x="288" y="883"/>
                  <a:pt x="289" y="882"/>
                  <a:pt x="288" y="884"/>
                </a:cubicBezTo>
                <a:cubicBezTo>
                  <a:pt x="289" y="883"/>
                  <a:pt x="289" y="883"/>
                  <a:pt x="289" y="883"/>
                </a:cubicBezTo>
                <a:cubicBezTo>
                  <a:pt x="293" y="878"/>
                  <a:pt x="287" y="886"/>
                  <a:pt x="296" y="878"/>
                </a:cubicBezTo>
                <a:cubicBezTo>
                  <a:pt x="299" y="876"/>
                  <a:pt x="299" y="876"/>
                  <a:pt x="299" y="876"/>
                </a:cubicBezTo>
                <a:cubicBezTo>
                  <a:pt x="293" y="875"/>
                  <a:pt x="293" y="875"/>
                  <a:pt x="293" y="875"/>
                </a:cubicBezTo>
                <a:cubicBezTo>
                  <a:pt x="291" y="877"/>
                  <a:pt x="291" y="877"/>
                  <a:pt x="291" y="877"/>
                </a:cubicBezTo>
                <a:cubicBezTo>
                  <a:pt x="289" y="877"/>
                  <a:pt x="289" y="877"/>
                  <a:pt x="289" y="877"/>
                </a:cubicBezTo>
                <a:cubicBezTo>
                  <a:pt x="287" y="875"/>
                  <a:pt x="304" y="875"/>
                  <a:pt x="285" y="873"/>
                </a:cubicBezTo>
                <a:cubicBezTo>
                  <a:pt x="289" y="871"/>
                  <a:pt x="289" y="871"/>
                  <a:pt x="289" y="871"/>
                </a:cubicBezTo>
                <a:cubicBezTo>
                  <a:pt x="287" y="873"/>
                  <a:pt x="287" y="873"/>
                  <a:pt x="287" y="873"/>
                </a:cubicBezTo>
                <a:cubicBezTo>
                  <a:pt x="292" y="874"/>
                  <a:pt x="292" y="874"/>
                  <a:pt x="292" y="874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298" y="871"/>
                  <a:pt x="301" y="870"/>
                  <a:pt x="299" y="868"/>
                </a:cubicBezTo>
                <a:cubicBezTo>
                  <a:pt x="295" y="869"/>
                  <a:pt x="295" y="869"/>
                  <a:pt x="295" y="869"/>
                </a:cubicBezTo>
                <a:cubicBezTo>
                  <a:pt x="296" y="866"/>
                  <a:pt x="300" y="866"/>
                  <a:pt x="302" y="864"/>
                </a:cubicBezTo>
                <a:cubicBezTo>
                  <a:pt x="302" y="865"/>
                  <a:pt x="302" y="865"/>
                  <a:pt x="302" y="865"/>
                </a:cubicBezTo>
                <a:cubicBezTo>
                  <a:pt x="299" y="866"/>
                  <a:pt x="299" y="866"/>
                  <a:pt x="299" y="866"/>
                </a:cubicBezTo>
                <a:cubicBezTo>
                  <a:pt x="301" y="869"/>
                  <a:pt x="301" y="869"/>
                  <a:pt x="301" y="869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3" y="869"/>
                  <a:pt x="307" y="869"/>
                  <a:pt x="304" y="866"/>
                </a:cubicBezTo>
                <a:cubicBezTo>
                  <a:pt x="305" y="867"/>
                  <a:pt x="305" y="867"/>
                  <a:pt x="305" y="867"/>
                </a:cubicBezTo>
                <a:cubicBezTo>
                  <a:pt x="307" y="866"/>
                  <a:pt x="307" y="865"/>
                  <a:pt x="310" y="865"/>
                </a:cubicBezTo>
                <a:cubicBezTo>
                  <a:pt x="310" y="865"/>
                  <a:pt x="310" y="865"/>
                  <a:pt x="310" y="865"/>
                </a:cubicBezTo>
                <a:cubicBezTo>
                  <a:pt x="311" y="865"/>
                  <a:pt x="311" y="865"/>
                  <a:pt x="311" y="865"/>
                </a:cubicBezTo>
                <a:cubicBezTo>
                  <a:pt x="308" y="863"/>
                  <a:pt x="308" y="863"/>
                  <a:pt x="308" y="863"/>
                </a:cubicBezTo>
                <a:cubicBezTo>
                  <a:pt x="309" y="860"/>
                  <a:pt x="309" y="860"/>
                  <a:pt x="309" y="860"/>
                </a:cubicBezTo>
                <a:cubicBezTo>
                  <a:pt x="312" y="863"/>
                  <a:pt x="316" y="853"/>
                  <a:pt x="315" y="863"/>
                </a:cubicBezTo>
                <a:cubicBezTo>
                  <a:pt x="318" y="862"/>
                  <a:pt x="318" y="862"/>
                  <a:pt x="318" y="862"/>
                </a:cubicBezTo>
                <a:cubicBezTo>
                  <a:pt x="318" y="861"/>
                  <a:pt x="320" y="862"/>
                  <a:pt x="319" y="860"/>
                </a:cubicBezTo>
                <a:cubicBezTo>
                  <a:pt x="317" y="860"/>
                  <a:pt x="317" y="860"/>
                  <a:pt x="317" y="860"/>
                </a:cubicBezTo>
                <a:cubicBezTo>
                  <a:pt x="316" y="859"/>
                  <a:pt x="325" y="864"/>
                  <a:pt x="314" y="859"/>
                </a:cubicBezTo>
                <a:cubicBezTo>
                  <a:pt x="316" y="856"/>
                  <a:pt x="297" y="870"/>
                  <a:pt x="321" y="854"/>
                </a:cubicBezTo>
                <a:cubicBezTo>
                  <a:pt x="320" y="854"/>
                  <a:pt x="322" y="854"/>
                  <a:pt x="320" y="855"/>
                </a:cubicBezTo>
                <a:cubicBezTo>
                  <a:pt x="322" y="852"/>
                  <a:pt x="325" y="855"/>
                  <a:pt x="326" y="852"/>
                </a:cubicBezTo>
                <a:cubicBezTo>
                  <a:pt x="327" y="853"/>
                  <a:pt x="330" y="854"/>
                  <a:pt x="331" y="852"/>
                </a:cubicBezTo>
                <a:cubicBezTo>
                  <a:pt x="332" y="851"/>
                  <a:pt x="332" y="851"/>
                  <a:pt x="332" y="851"/>
                </a:cubicBezTo>
                <a:cubicBezTo>
                  <a:pt x="325" y="850"/>
                  <a:pt x="325" y="850"/>
                  <a:pt x="325" y="850"/>
                </a:cubicBezTo>
                <a:cubicBezTo>
                  <a:pt x="319" y="847"/>
                  <a:pt x="319" y="847"/>
                  <a:pt x="319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8" y="852"/>
                  <a:pt x="308" y="852"/>
                  <a:pt x="308" y="852"/>
                </a:cubicBezTo>
                <a:cubicBezTo>
                  <a:pt x="310" y="848"/>
                  <a:pt x="310" y="848"/>
                  <a:pt x="310" y="848"/>
                </a:cubicBezTo>
                <a:cubicBezTo>
                  <a:pt x="307" y="848"/>
                  <a:pt x="307" y="848"/>
                  <a:pt x="307" y="848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305" y="852"/>
                  <a:pt x="305" y="852"/>
                  <a:pt x="305" y="852"/>
                </a:cubicBezTo>
                <a:cubicBezTo>
                  <a:pt x="305" y="854"/>
                  <a:pt x="305" y="854"/>
                  <a:pt x="305" y="854"/>
                </a:cubicBezTo>
                <a:cubicBezTo>
                  <a:pt x="305" y="854"/>
                  <a:pt x="304" y="855"/>
                  <a:pt x="303" y="854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297" y="853"/>
                  <a:pt x="297" y="853"/>
                  <a:pt x="297" y="853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9" y="856"/>
                  <a:pt x="299" y="856"/>
                  <a:pt x="299" y="856"/>
                </a:cubicBezTo>
                <a:cubicBezTo>
                  <a:pt x="297" y="856"/>
                  <a:pt x="297" y="856"/>
                  <a:pt x="297" y="856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5" y="856"/>
                  <a:pt x="295" y="856"/>
                  <a:pt x="295" y="856"/>
                </a:cubicBezTo>
                <a:cubicBezTo>
                  <a:pt x="294" y="855"/>
                  <a:pt x="294" y="855"/>
                  <a:pt x="294" y="855"/>
                </a:cubicBezTo>
                <a:cubicBezTo>
                  <a:pt x="298" y="856"/>
                  <a:pt x="299" y="854"/>
                  <a:pt x="292" y="860"/>
                </a:cubicBezTo>
                <a:cubicBezTo>
                  <a:pt x="293" y="860"/>
                  <a:pt x="293" y="860"/>
                  <a:pt x="293" y="860"/>
                </a:cubicBezTo>
                <a:cubicBezTo>
                  <a:pt x="292" y="858"/>
                  <a:pt x="292" y="858"/>
                  <a:pt x="292" y="858"/>
                </a:cubicBezTo>
                <a:cubicBezTo>
                  <a:pt x="290" y="861"/>
                  <a:pt x="295" y="853"/>
                  <a:pt x="287" y="859"/>
                </a:cubicBezTo>
                <a:cubicBezTo>
                  <a:pt x="290" y="861"/>
                  <a:pt x="290" y="861"/>
                  <a:pt x="290" y="861"/>
                </a:cubicBezTo>
                <a:cubicBezTo>
                  <a:pt x="291" y="862"/>
                  <a:pt x="291" y="862"/>
                  <a:pt x="291" y="862"/>
                </a:cubicBezTo>
                <a:cubicBezTo>
                  <a:pt x="291" y="863"/>
                  <a:pt x="291" y="863"/>
                  <a:pt x="291" y="863"/>
                </a:cubicBezTo>
                <a:cubicBezTo>
                  <a:pt x="285" y="864"/>
                  <a:pt x="285" y="864"/>
                  <a:pt x="285" y="864"/>
                </a:cubicBezTo>
                <a:cubicBezTo>
                  <a:pt x="285" y="865"/>
                  <a:pt x="290" y="866"/>
                  <a:pt x="287" y="866"/>
                </a:cubicBezTo>
                <a:cubicBezTo>
                  <a:pt x="287" y="867"/>
                  <a:pt x="287" y="867"/>
                  <a:pt x="287" y="867"/>
                </a:cubicBezTo>
                <a:cubicBezTo>
                  <a:pt x="283" y="866"/>
                  <a:pt x="283" y="866"/>
                  <a:pt x="283" y="866"/>
                </a:cubicBezTo>
                <a:cubicBezTo>
                  <a:pt x="282" y="866"/>
                  <a:pt x="282" y="866"/>
                  <a:pt x="282" y="866"/>
                </a:cubicBezTo>
                <a:cubicBezTo>
                  <a:pt x="281" y="870"/>
                  <a:pt x="281" y="870"/>
                  <a:pt x="281" y="870"/>
                </a:cubicBezTo>
                <a:cubicBezTo>
                  <a:pt x="277" y="872"/>
                  <a:pt x="277" y="872"/>
                  <a:pt x="277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6" y="870"/>
                  <a:pt x="276" y="870"/>
                  <a:pt x="276" y="870"/>
                </a:cubicBezTo>
                <a:cubicBezTo>
                  <a:pt x="277" y="870"/>
                  <a:pt x="270" y="875"/>
                  <a:pt x="276" y="867"/>
                </a:cubicBezTo>
                <a:cubicBezTo>
                  <a:pt x="272" y="868"/>
                  <a:pt x="272" y="868"/>
                  <a:pt x="272" y="868"/>
                </a:cubicBezTo>
                <a:cubicBezTo>
                  <a:pt x="272" y="868"/>
                  <a:pt x="271" y="871"/>
                  <a:pt x="272" y="867"/>
                </a:cubicBezTo>
                <a:cubicBezTo>
                  <a:pt x="275" y="866"/>
                  <a:pt x="275" y="866"/>
                  <a:pt x="275" y="866"/>
                </a:cubicBezTo>
                <a:cubicBezTo>
                  <a:pt x="277" y="861"/>
                  <a:pt x="277" y="861"/>
                  <a:pt x="277" y="861"/>
                </a:cubicBezTo>
                <a:cubicBezTo>
                  <a:pt x="275" y="860"/>
                  <a:pt x="275" y="860"/>
                  <a:pt x="275" y="860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85" y="854"/>
                  <a:pt x="285" y="854"/>
                  <a:pt x="285" y="854"/>
                </a:cubicBezTo>
                <a:cubicBezTo>
                  <a:pt x="286" y="854"/>
                  <a:pt x="286" y="854"/>
                  <a:pt x="286" y="854"/>
                </a:cubicBezTo>
                <a:cubicBezTo>
                  <a:pt x="293" y="853"/>
                  <a:pt x="293" y="853"/>
                  <a:pt x="293" y="853"/>
                </a:cubicBezTo>
                <a:cubicBezTo>
                  <a:pt x="293" y="854"/>
                  <a:pt x="293" y="854"/>
                  <a:pt x="292" y="854"/>
                </a:cubicBezTo>
                <a:cubicBezTo>
                  <a:pt x="293" y="855"/>
                  <a:pt x="293" y="855"/>
                  <a:pt x="293" y="855"/>
                </a:cubicBezTo>
                <a:cubicBezTo>
                  <a:pt x="295" y="853"/>
                  <a:pt x="295" y="853"/>
                  <a:pt x="295" y="853"/>
                </a:cubicBezTo>
                <a:cubicBezTo>
                  <a:pt x="293" y="851"/>
                  <a:pt x="293" y="851"/>
                  <a:pt x="293" y="851"/>
                </a:cubicBezTo>
                <a:cubicBezTo>
                  <a:pt x="295" y="848"/>
                  <a:pt x="293" y="857"/>
                  <a:pt x="295" y="848"/>
                </a:cubicBezTo>
                <a:cubicBezTo>
                  <a:pt x="292" y="847"/>
                  <a:pt x="292" y="847"/>
                  <a:pt x="292" y="847"/>
                </a:cubicBezTo>
                <a:cubicBezTo>
                  <a:pt x="295" y="847"/>
                  <a:pt x="288" y="849"/>
                  <a:pt x="295" y="845"/>
                </a:cubicBezTo>
                <a:cubicBezTo>
                  <a:pt x="296" y="847"/>
                  <a:pt x="296" y="847"/>
                  <a:pt x="296" y="847"/>
                </a:cubicBezTo>
                <a:cubicBezTo>
                  <a:pt x="298" y="841"/>
                  <a:pt x="298" y="841"/>
                  <a:pt x="298" y="841"/>
                </a:cubicBezTo>
                <a:cubicBezTo>
                  <a:pt x="297" y="840"/>
                  <a:pt x="297" y="840"/>
                  <a:pt x="297" y="840"/>
                </a:cubicBezTo>
                <a:cubicBezTo>
                  <a:pt x="297" y="837"/>
                  <a:pt x="297" y="837"/>
                  <a:pt x="297" y="837"/>
                </a:cubicBezTo>
                <a:cubicBezTo>
                  <a:pt x="300" y="840"/>
                  <a:pt x="300" y="840"/>
                  <a:pt x="300" y="840"/>
                </a:cubicBezTo>
                <a:cubicBezTo>
                  <a:pt x="301" y="840"/>
                  <a:pt x="301" y="840"/>
                  <a:pt x="301" y="840"/>
                </a:cubicBezTo>
                <a:cubicBezTo>
                  <a:pt x="302" y="837"/>
                  <a:pt x="302" y="837"/>
                  <a:pt x="302" y="837"/>
                </a:cubicBezTo>
                <a:cubicBezTo>
                  <a:pt x="302" y="838"/>
                  <a:pt x="302" y="838"/>
                  <a:pt x="302" y="838"/>
                </a:cubicBezTo>
                <a:cubicBezTo>
                  <a:pt x="304" y="838"/>
                  <a:pt x="300" y="844"/>
                  <a:pt x="305" y="837"/>
                </a:cubicBezTo>
                <a:cubicBezTo>
                  <a:pt x="301" y="835"/>
                  <a:pt x="301" y="835"/>
                  <a:pt x="301" y="835"/>
                </a:cubicBezTo>
                <a:cubicBezTo>
                  <a:pt x="302" y="836"/>
                  <a:pt x="292" y="839"/>
                  <a:pt x="305" y="837"/>
                </a:cubicBezTo>
                <a:cubicBezTo>
                  <a:pt x="306" y="837"/>
                  <a:pt x="306" y="837"/>
                  <a:pt x="306" y="837"/>
                </a:cubicBezTo>
                <a:cubicBezTo>
                  <a:pt x="308" y="835"/>
                  <a:pt x="308" y="835"/>
                  <a:pt x="308" y="835"/>
                </a:cubicBezTo>
                <a:cubicBezTo>
                  <a:pt x="311" y="835"/>
                  <a:pt x="311" y="835"/>
                  <a:pt x="311" y="835"/>
                </a:cubicBezTo>
                <a:cubicBezTo>
                  <a:pt x="309" y="833"/>
                  <a:pt x="309" y="833"/>
                  <a:pt x="309" y="833"/>
                </a:cubicBezTo>
                <a:cubicBezTo>
                  <a:pt x="308" y="833"/>
                  <a:pt x="308" y="832"/>
                  <a:pt x="307" y="833"/>
                </a:cubicBezTo>
                <a:cubicBezTo>
                  <a:pt x="309" y="832"/>
                  <a:pt x="309" y="832"/>
                  <a:pt x="309" y="832"/>
                </a:cubicBezTo>
                <a:cubicBezTo>
                  <a:pt x="310" y="832"/>
                  <a:pt x="306" y="835"/>
                  <a:pt x="312" y="832"/>
                </a:cubicBezTo>
                <a:cubicBezTo>
                  <a:pt x="313" y="831"/>
                  <a:pt x="313" y="831"/>
                  <a:pt x="313" y="831"/>
                </a:cubicBezTo>
                <a:cubicBezTo>
                  <a:pt x="311" y="830"/>
                  <a:pt x="311" y="830"/>
                  <a:pt x="311" y="830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2" y="822"/>
                  <a:pt x="312" y="822"/>
                  <a:pt x="312" y="822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16" y="821"/>
                  <a:pt x="310" y="819"/>
                  <a:pt x="318" y="822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4" y="824"/>
                  <a:pt x="312" y="824"/>
                  <a:pt x="314" y="828"/>
                </a:cubicBezTo>
                <a:cubicBezTo>
                  <a:pt x="314" y="828"/>
                  <a:pt x="314" y="828"/>
                  <a:pt x="314" y="828"/>
                </a:cubicBezTo>
                <a:cubicBezTo>
                  <a:pt x="314" y="828"/>
                  <a:pt x="311" y="827"/>
                  <a:pt x="313" y="829"/>
                </a:cubicBezTo>
                <a:cubicBezTo>
                  <a:pt x="317" y="832"/>
                  <a:pt x="298" y="835"/>
                  <a:pt x="322" y="827"/>
                </a:cubicBezTo>
                <a:cubicBezTo>
                  <a:pt x="324" y="827"/>
                  <a:pt x="324" y="827"/>
                  <a:pt x="324" y="827"/>
                </a:cubicBezTo>
                <a:cubicBezTo>
                  <a:pt x="323" y="828"/>
                  <a:pt x="323" y="828"/>
                  <a:pt x="323" y="828"/>
                </a:cubicBezTo>
                <a:cubicBezTo>
                  <a:pt x="325" y="829"/>
                  <a:pt x="325" y="829"/>
                  <a:pt x="325" y="829"/>
                </a:cubicBezTo>
                <a:cubicBezTo>
                  <a:pt x="324" y="830"/>
                  <a:pt x="324" y="830"/>
                  <a:pt x="324" y="830"/>
                </a:cubicBezTo>
                <a:cubicBezTo>
                  <a:pt x="328" y="833"/>
                  <a:pt x="328" y="833"/>
                  <a:pt x="328" y="833"/>
                </a:cubicBezTo>
                <a:cubicBezTo>
                  <a:pt x="327" y="833"/>
                  <a:pt x="330" y="836"/>
                  <a:pt x="325" y="834"/>
                </a:cubicBezTo>
                <a:cubicBezTo>
                  <a:pt x="329" y="837"/>
                  <a:pt x="317" y="835"/>
                  <a:pt x="329" y="835"/>
                </a:cubicBezTo>
                <a:cubicBezTo>
                  <a:pt x="329" y="832"/>
                  <a:pt x="329" y="832"/>
                  <a:pt x="329" y="832"/>
                </a:cubicBezTo>
                <a:cubicBezTo>
                  <a:pt x="332" y="834"/>
                  <a:pt x="332" y="829"/>
                  <a:pt x="332" y="830"/>
                </a:cubicBezTo>
                <a:cubicBezTo>
                  <a:pt x="341" y="829"/>
                  <a:pt x="341" y="829"/>
                  <a:pt x="341" y="829"/>
                </a:cubicBezTo>
                <a:cubicBezTo>
                  <a:pt x="340" y="829"/>
                  <a:pt x="341" y="828"/>
                  <a:pt x="341" y="827"/>
                </a:cubicBezTo>
                <a:cubicBezTo>
                  <a:pt x="336" y="827"/>
                  <a:pt x="336" y="827"/>
                  <a:pt x="336" y="827"/>
                </a:cubicBezTo>
                <a:cubicBezTo>
                  <a:pt x="328" y="825"/>
                  <a:pt x="328" y="825"/>
                  <a:pt x="328" y="825"/>
                </a:cubicBezTo>
                <a:cubicBezTo>
                  <a:pt x="327" y="826"/>
                  <a:pt x="331" y="826"/>
                  <a:pt x="328" y="822"/>
                </a:cubicBezTo>
                <a:cubicBezTo>
                  <a:pt x="322" y="824"/>
                  <a:pt x="322" y="824"/>
                  <a:pt x="322" y="824"/>
                </a:cubicBezTo>
                <a:cubicBezTo>
                  <a:pt x="319" y="822"/>
                  <a:pt x="319" y="822"/>
                  <a:pt x="319" y="822"/>
                </a:cubicBezTo>
                <a:cubicBezTo>
                  <a:pt x="322" y="822"/>
                  <a:pt x="322" y="822"/>
                  <a:pt x="322" y="822"/>
                </a:cubicBezTo>
                <a:cubicBezTo>
                  <a:pt x="323" y="822"/>
                  <a:pt x="323" y="822"/>
                  <a:pt x="323" y="822"/>
                </a:cubicBezTo>
                <a:cubicBezTo>
                  <a:pt x="322" y="820"/>
                  <a:pt x="322" y="820"/>
                  <a:pt x="322" y="820"/>
                </a:cubicBezTo>
                <a:cubicBezTo>
                  <a:pt x="327" y="822"/>
                  <a:pt x="327" y="822"/>
                  <a:pt x="327" y="822"/>
                </a:cubicBezTo>
                <a:cubicBezTo>
                  <a:pt x="326" y="819"/>
                  <a:pt x="326" y="819"/>
                  <a:pt x="326" y="819"/>
                </a:cubicBezTo>
                <a:cubicBezTo>
                  <a:pt x="319" y="818"/>
                  <a:pt x="319" y="818"/>
                  <a:pt x="319" y="818"/>
                </a:cubicBezTo>
                <a:cubicBezTo>
                  <a:pt x="318" y="817"/>
                  <a:pt x="318" y="817"/>
                  <a:pt x="318" y="817"/>
                </a:cubicBezTo>
                <a:cubicBezTo>
                  <a:pt x="314" y="816"/>
                  <a:pt x="314" y="816"/>
                  <a:pt x="314" y="816"/>
                </a:cubicBezTo>
                <a:cubicBezTo>
                  <a:pt x="311" y="818"/>
                  <a:pt x="311" y="818"/>
                  <a:pt x="311" y="818"/>
                </a:cubicBezTo>
                <a:cubicBezTo>
                  <a:pt x="309" y="816"/>
                  <a:pt x="309" y="816"/>
                  <a:pt x="309" y="816"/>
                </a:cubicBezTo>
                <a:cubicBezTo>
                  <a:pt x="304" y="817"/>
                  <a:pt x="304" y="817"/>
                  <a:pt x="304" y="817"/>
                </a:cubicBezTo>
                <a:cubicBezTo>
                  <a:pt x="307" y="819"/>
                  <a:pt x="307" y="819"/>
                  <a:pt x="307" y="819"/>
                </a:cubicBezTo>
                <a:cubicBezTo>
                  <a:pt x="310" y="817"/>
                  <a:pt x="310" y="817"/>
                  <a:pt x="310" y="817"/>
                </a:cubicBezTo>
                <a:cubicBezTo>
                  <a:pt x="310" y="817"/>
                  <a:pt x="314" y="814"/>
                  <a:pt x="310" y="820"/>
                </a:cubicBezTo>
                <a:cubicBezTo>
                  <a:pt x="307" y="820"/>
                  <a:pt x="307" y="820"/>
                  <a:pt x="307" y="820"/>
                </a:cubicBezTo>
                <a:cubicBezTo>
                  <a:pt x="306" y="819"/>
                  <a:pt x="307" y="819"/>
                  <a:pt x="307" y="819"/>
                </a:cubicBezTo>
                <a:cubicBezTo>
                  <a:pt x="304" y="819"/>
                  <a:pt x="304" y="819"/>
                  <a:pt x="304" y="819"/>
                </a:cubicBezTo>
                <a:cubicBezTo>
                  <a:pt x="302" y="817"/>
                  <a:pt x="302" y="817"/>
                  <a:pt x="302" y="817"/>
                </a:cubicBezTo>
                <a:cubicBezTo>
                  <a:pt x="296" y="818"/>
                  <a:pt x="296" y="818"/>
                  <a:pt x="296" y="818"/>
                </a:cubicBezTo>
                <a:cubicBezTo>
                  <a:pt x="293" y="822"/>
                  <a:pt x="293" y="822"/>
                  <a:pt x="293" y="822"/>
                </a:cubicBezTo>
                <a:cubicBezTo>
                  <a:pt x="291" y="820"/>
                  <a:pt x="291" y="820"/>
                  <a:pt x="291" y="820"/>
                </a:cubicBezTo>
                <a:cubicBezTo>
                  <a:pt x="293" y="819"/>
                  <a:pt x="293" y="819"/>
                  <a:pt x="293" y="819"/>
                </a:cubicBezTo>
                <a:cubicBezTo>
                  <a:pt x="285" y="818"/>
                  <a:pt x="285" y="818"/>
                  <a:pt x="285" y="818"/>
                </a:cubicBezTo>
                <a:cubicBezTo>
                  <a:pt x="284" y="818"/>
                  <a:pt x="293" y="815"/>
                  <a:pt x="282" y="820"/>
                </a:cubicBezTo>
                <a:cubicBezTo>
                  <a:pt x="286" y="820"/>
                  <a:pt x="281" y="818"/>
                  <a:pt x="285" y="816"/>
                </a:cubicBezTo>
                <a:cubicBezTo>
                  <a:pt x="286" y="818"/>
                  <a:pt x="286" y="818"/>
                  <a:pt x="286" y="818"/>
                </a:cubicBezTo>
                <a:cubicBezTo>
                  <a:pt x="289" y="819"/>
                  <a:pt x="291" y="812"/>
                  <a:pt x="292" y="818"/>
                </a:cubicBezTo>
                <a:cubicBezTo>
                  <a:pt x="293" y="817"/>
                  <a:pt x="298" y="821"/>
                  <a:pt x="292" y="815"/>
                </a:cubicBezTo>
                <a:cubicBezTo>
                  <a:pt x="291" y="812"/>
                  <a:pt x="291" y="816"/>
                  <a:pt x="296" y="813"/>
                </a:cubicBezTo>
                <a:cubicBezTo>
                  <a:pt x="295" y="812"/>
                  <a:pt x="299" y="810"/>
                  <a:pt x="293" y="811"/>
                </a:cubicBezTo>
                <a:cubicBezTo>
                  <a:pt x="292" y="812"/>
                  <a:pt x="292" y="812"/>
                  <a:pt x="292" y="812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88" y="814"/>
                  <a:pt x="288" y="814"/>
                  <a:pt x="288" y="814"/>
                </a:cubicBezTo>
                <a:cubicBezTo>
                  <a:pt x="289" y="812"/>
                  <a:pt x="289" y="812"/>
                  <a:pt x="289" y="812"/>
                </a:cubicBezTo>
                <a:cubicBezTo>
                  <a:pt x="288" y="812"/>
                  <a:pt x="297" y="808"/>
                  <a:pt x="286" y="811"/>
                </a:cubicBezTo>
                <a:cubicBezTo>
                  <a:pt x="292" y="810"/>
                  <a:pt x="292" y="810"/>
                  <a:pt x="292" y="810"/>
                </a:cubicBezTo>
                <a:cubicBezTo>
                  <a:pt x="290" y="808"/>
                  <a:pt x="290" y="808"/>
                  <a:pt x="290" y="808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2" y="804"/>
                  <a:pt x="294" y="809"/>
                  <a:pt x="286" y="802"/>
                </a:cubicBezTo>
                <a:cubicBezTo>
                  <a:pt x="289" y="802"/>
                  <a:pt x="289" y="802"/>
                  <a:pt x="289" y="802"/>
                </a:cubicBezTo>
                <a:cubicBezTo>
                  <a:pt x="290" y="800"/>
                  <a:pt x="290" y="800"/>
                  <a:pt x="290" y="800"/>
                </a:cubicBezTo>
                <a:cubicBezTo>
                  <a:pt x="294" y="800"/>
                  <a:pt x="294" y="800"/>
                  <a:pt x="294" y="800"/>
                </a:cubicBezTo>
                <a:cubicBezTo>
                  <a:pt x="294" y="799"/>
                  <a:pt x="294" y="799"/>
                  <a:pt x="294" y="799"/>
                </a:cubicBezTo>
                <a:cubicBezTo>
                  <a:pt x="299" y="798"/>
                  <a:pt x="299" y="798"/>
                  <a:pt x="299" y="798"/>
                </a:cubicBezTo>
                <a:cubicBezTo>
                  <a:pt x="297" y="797"/>
                  <a:pt x="297" y="797"/>
                  <a:pt x="297" y="797"/>
                </a:cubicBezTo>
                <a:cubicBezTo>
                  <a:pt x="299" y="797"/>
                  <a:pt x="299" y="796"/>
                  <a:pt x="300" y="795"/>
                </a:cubicBezTo>
                <a:cubicBezTo>
                  <a:pt x="295" y="793"/>
                  <a:pt x="295" y="793"/>
                  <a:pt x="295" y="793"/>
                </a:cubicBezTo>
                <a:cubicBezTo>
                  <a:pt x="291" y="794"/>
                  <a:pt x="310" y="803"/>
                  <a:pt x="287" y="793"/>
                </a:cubicBezTo>
                <a:cubicBezTo>
                  <a:pt x="284" y="790"/>
                  <a:pt x="284" y="790"/>
                  <a:pt x="284" y="790"/>
                </a:cubicBezTo>
                <a:cubicBezTo>
                  <a:pt x="283" y="791"/>
                  <a:pt x="283" y="791"/>
                  <a:pt x="283" y="791"/>
                </a:cubicBezTo>
                <a:cubicBezTo>
                  <a:pt x="287" y="787"/>
                  <a:pt x="287" y="787"/>
                  <a:pt x="287" y="787"/>
                </a:cubicBezTo>
                <a:cubicBezTo>
                  <a:pt x="291" y="788"/>
                  <a:pt x="291" y="788"/>
                  <a:pt x="291" y="788"/>
                </a:cubicBezTo>
                <a:cubicBezTo>
                  <a:pt x="292" y="787"/>
                  <a:pt x="292" y="787"/>
                  <a:pt x="292" y="787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5" y="784"/>
                  <a:pt x="295" y="784"/>
                  <a:pt x="295" y="784"/>
                </a:cubicBezTo>
                <a:cubicBezTo>
                  <a:pt x="292" y="783"/>
                  <a:pt x="292" y="783"/>
                  <a:pt x="292" y="783"/>
                </a:cubicBezTo>
                <a:cubicBezTo>
                  <a:pt x="294" y="781"/>
                  <a:pt x="294" y="781"/>
                  <a:pt x="294" y="781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0" y="776"/>
                  <a:pt x="290" y="776"/>
                  <a:pt x="290" y="776"/>
                </a:cubicBezTo>
                <a:cubicBezTo>
                  <a:pt x="292" y="774"/>
                  <a:pt x="292" y="774"/>
                  <a:pt x="292" y="774"/>
                </a:cubicBezTo>
                <a:cubicBezTo>
                  <a:pt x="286" y="770"/>
                  <a:pt x="286" y="770"/>
                  <a:pt x="286" y="770"/>
                </a:cubicBezTo>
                <a:cubicBezTo>
                  <a:pt x="286" y="765"/>
                  <a:pt x="286" y="765"/>
                  <a:pt x="286" y="765"/>
                </a:cubicBezTo>
                <a:cubicBezTo>
                  <a:pt x="289" y="764"/>
                  <a:pt x="289" y="764"/>
                  <a:pt x="289" y="764"/>
                </a:cubicBezTo>
                <a:cubicBezTo>
                  <a:pt x="289" y="760"/>
                  <a:pt x="289" y="760"/>
                  <a:pt x="289" y="760"/>
                </a:cubicBezTo>
                <a:cubicBezTo>
                  <a:pt x="289" y="760"/>
                  <a:pt x="286" y="761"/>
                  <a:pt x="290" y="760"/>
                </a:cubicBezTo>
                <a:cubicBezTo>
                  <a:pt x="286" y="758"/>
                  <a:pt x="286" y="758"/>
                  <a:pt x="286" y="758"/>
                </a:cubicBezTo>
                <a:cubicBezTo>
                  <a:pt x="288" y="757"/>
                  <a:pt x="288" y="757"/>
                  <a:pt x="288" y="757"/>
                </a:cubicBezTo>
                <a:cubicBezTo>
                  <a:pt x="295" y="758"/>
                  <a:pt x="295" y="758"/>
                  <a:pt x="295" y="758"/>
                </a:cubicBezTo>
                <a:cubicBezTo>
                  <a:pt x="296" y="758"/>
                  <a:pt x="296" y="758"/>
                  <a:pt x="296" y="758"/>
                </a:cubicBezTo>
                <a:cubicBezTo>
                  <a:pt x="296" y="756"/>
                  <a:pt x="296" y="756"/>
                  <a:pt x="296" y="756"/>
                </a:cubicBezTo>
                <a:cubicBezTo>
                  <a:pt x="297" y="755"/>
                  <a:pt x="297" y="755"/>
                  <a:pt x="297" y="755"/>
                </a:cubicBezTo>
                <a:cubicBezTo>
                  <a:pt x="293" y="752"/>
                  <a:pt x="293" y="752"/>
                  <a:pt x="293" y="752"/>
                </a:cubicBezTo>
                <a:cubicBezTo>
                  <a:pt x="292" y="752"/>
                  <a:pt x="292" y="752"/>
                  <a:pt x="292" y="752"/>
                </a:cubicBezTo>
                <a:cubicBezTo>
                  <a:pt x="298" y="750"/>
                  <a:pt x="298" y="750"/>
                  <a:pt x="298" y="750"/>
                </a:cubicBezTo>
                <a:cubicBezTo>
                  <a:pt x="299" y="750"/>
                  <a:pt x="299" y="750"/>
                  <a:pt x="299" y="750"/>
                </a:cubicBezTo>
                <a:cubicBezTo>
                  <a:pt x="300" y="750"/>
                  <a:pt x="296" y="753"/>
                  <a:pt x="297" y="751"/>
                </a:cubicBezTo>
                <a:cubicBezTo>
                  <a:pt x="301" y="752"/>
                  <a:pt x="301" y="752"/>
                  <a:pt x="301" y="752"/>
                </a:cubicBezTo>
                <a:cubicBezTo>
                  <a:pt x="305" y="751"/>
                  <a:pt x="305" y="751"/>
                  <a:pt x="305" y="751"/>
                </a:cubicBezTo>
                <a:cubicBezTo>
                  <a:pt x="305" y="747"/>
                  <a:pt x="305" y="747"/>
                  <a:pt x="305" y="747"/>
                </a:cubicBezTo>
                <a:cubicBezTo>
                  <a:pt x="310" y="747"/>
                  <a:pt x="310" y="747"/>
                  <a:pt x="310" y="747"/>
                </a:cubicBezTo>
                <a:cubicBezTo>
                  <a:pt x="310" y="746"/>
                  <a:pt x="310" y="746"/>
                  <a:pt x="310" y="746"/>
                </a:cubicBezTo>
                <a:cubicBezTo>
                  <a:pt x="315" y="745"/>
                  <a:pt x="315" y="745"/>
                  <a:pt x="315" y="745"/>
                </a:cubicBezTo>
                <a:cubicBezTo>
                  <a:pt x="318" y="745"/>
                  <a:pt x="318" y="745"/>
                  <a:pt x="318" y="745"/>
                </a:cubicBezTo>
                <a:cubicBezTo>
                  <a:pt x="321" y="741"/>
                  <a:pt x="321" y="741"/>
                  <a:pt x="321" y="741"/>
                </a:cubicBezTo>
                <a:cubicBezTo>
                  <a:pt x="319" y="738"/>
                  <a:pt x="319" y="738"/>
                  <a:pt x="319" y="738"/>
                </a:cubicBezTo>
                <a:cubicBezTo>
                  <a:pt x="317" y="737"/>
                  <a:pt x="319" y="743"/>
                  <a:pt x="315" y="738"/>
                </a:cubicBezTo>
                <a:cubicBezTo>
                  <a:pt x="313" y="740"/>
                  <a:pt x="313" y="740"/>
                  <a:pt x="313" y="740"/>
                </a:cubicBezTo>
                <a:cubicBezTo>
                  <a:pt x="312" y="736"/>
                  <a:pt x="312" y="736"/>
                  <a:pt x="312" y="736"/>
                </a:cubicBezTo>
                <a:cubicBezTo>
                  <a:pt x="309" y="736"/>
                  <a:pt x="309" y="736"/>
                  <a:pt x="309" y="736"/>
                </a:cubicBezTo>
                <a:cubicBezTo>
                  <a:pt x="309" y="737"/>
                  <a:pt x="304" y="738"/>
                  <a:pt x="309" y="739"/>
                </a:cubicBezTo>
                <a:cubicBezTo>
                  <a:pt x="303" y="742"/>
                  <a:pt x="303" y="742"/>
                  <a:pt x="303" y="742"/>
                </a:cubicBezTo>
                <a:cubicBezTo>
                  <a:pt x="300" y="742"/>
                  <a:pt x="300" y="742"/>
                  <a:pt x="300" y="742"/>
                </a:cubicBezTo>
                <a:cubicBezTo>
                  <a:pt x="299" y="739"/>
                  <a:pt x="299" y="739"/>
                  <a:pt x="299" y="739"/>
                </a:cubicBezTo>
                <a:cubicBezTo>
                  <a:pt x="296" y="738"/>
                  <a:pt x="296" y="738"/>
                  <a:pt x="296" y="738"/>
                </a:cubicBezTo>
                <a:cubicBezTo>
                  <a:pt x="300" y="736"/>
                  <a:pt x="300" y="736"/>
                  <a:pt x="300" y="736"/>
                </a:cubicBezTo>
                <a:cubicBezTo>
                  <a:pt x="304" y="739"/>
                  <a:pt x="304" y="739"/>
                  <a:pt x="304" y="739"/>
                </a:cubicBezTo>
                <a:cubicBezTo>
                  <a:pt x="306" y="736"/>
                  <a:pt x="306" y="736"/>
                  <a:pt x="306" y="736"/>
                </a:cubicBezTo>
                <a:cubicBezTo>
                  <a:pt x="305" y="735"/>
                  <a:pt x="305" y="735"/>
                  <a:pt x="305" y="735"/>
                </a:cubicBezTo>
                <a:cubicBezTo>
                  <a:pt x="302" y="736"/>
                  <a:pt x="302" y="736"/>
                  <a:pt x="302" y="736"/>
                </a:cubicBezTo>
                <a:cubicBezTo>
                  <a:pt x="301" y="733"/>
                  <a:pt x="301" y="733"/>
                  <a:pt x="301" y="733"/>
                </a:cubicBezTo>
                <a:cubicBezTo>
                  <a:pt x="301" y="732"/>
                  <a:pt x="301" y="732"/>
                  <a:pt x="301" y="732"/>
                </a:cubicBezTo>
                <a:cubicBezTo>
                  <a:pt x="303" y="731"/>
                  <a:pt x="303" y="731"/>
                  <a:pt x="303" y="731"/>
                </a:cubicBezTo>
                <a:cubicBezTo>
                  <a:pt x="304" y="732"/>
                  <a:pt x="304" y="732"/>
                  <a:pt x="304" y="732"/>
                </a:cubicBezTo>
                <a:cubicBezTo>
                  <a:pt x="307" y="731"/>
                  <a:pt x="307" y="731"/>
                  <a:pt x="307" y="731"/>
                </a:cubicBezTo>
                <a:cubicBezTo>
                  <a:pt x="305" y="729"/>
                  <a:pt x="305" y="729"/>
                  <a:pt x="305" y="729"/>
                </a:cubicBezTo>
                <a:cubicBezTo>
                  <a:pt x="307" y="728"/>
                  <a:pt x="307" y="728"/>
                  <a:pt x="307" y="728"/>
                </a:cubicBezTo>
                <a:cubicBezTo>
                  <a:pt x="305" y="727"/>
                  <a:pt x="305" y="727"/>
                  <a:pt x="305" y="727"/>
                </a:cubicBezTo>
                <a:cubicBezTo>
                  <a:pt x="289" y="736"/>
                  <a:pt x="289" y="736"/>
                  <a:pt x="289" y="736"/>
                </a:cubicBezTo>
                <a:cubicBezTo>
                  <a:pt x="291" y="738"/>
                  <a:pt x="291" y="738"/>
                  <a:pt x="291" y="738"/>
                </a:cubicBezTo>
                <a:cubicBezTo>
                  <a:pt x="289" y="739"/>
                  <a:pt x="289" y="739"/>
                  <a:pt x="289" y="739"/>
                </a:cubicBezTo>
                <a:cubicBezTo>
                  <a:pt x="286" y="736"/>
                  <a:pt x="286" y="736"/>
                  <a:pt x="286" y="736"/>
                </a:cubicBezTo>
                <a:cubicBezTo>
                  <a:pt x="286" y="736"/>
                  <a:pt x="291" y="733"/>
                  <a:pt x="285" y="738"/>
                </a:cubicBezTo>
                <a:cubicBezTo>
                  <a:pt x="285" y="740"/>
                  <a:pt x="285" y="740"/>
                  <a:pt x="285" y="740"/>
                </a:cubicBezTo>
                <a:cubicBezTo>
                  <a:pt x="278" y="743"/>
                  <a:pt x="278" y="743"/>
                  <a:pt x="278" y="743"/>
                </a:cubicBezTo>
                <a:cubicBezTo>
                  <a:pt x="276" y="741"/>
                  <a:pt x="276" y="741"/>
                  <a:pt x="276" y="741"/>
                </a:cubicBezTo>
                <a:cubicBezTo>
                  <a:pt x="272" y="740"/>
                  <a:pt x="272" y="740"/>
                  <a:pt x="272" y="740"/>
                </a:cubicBezTo>
                <a:cubicBezTo>
                  <a:pt x="272" y="738"/>
                  <a:pt x="272" y="738"/>
                  <a:pt x="272" y="738"/>
                </a:cubicBezTo>
                <a:cubicBezTo>
                  <a:pt x="267" y="738"/>
                  <a:pt x="267" y="738"/>
                  <a:pt x="267" y="738"/>
                </a:cubicBezTo>
                <a:cubicBezTo>
                  <a:pt x="269" y="734"/>
                  <a:pt x="269" y="734"/>
                  <a:pt x="269" y="734"/>
                </a:cubicBezTo>
                <a:cubicBezTo>
                  <a:pt x="261" y="734"/>
                  <a:pt x="261" y="734"/>
                  <a:pt x="261" y="734"/>
                </a:cubicBezTo>
                <a:cubicBezTo>
                  <a:pt x="260" y="734"/>
                  <a:pt x="260" y="735"/>
                  <a:pt x="260" y="736"/>
                </a:cubicBezTo>
                <a:cubicBezTo>
                  <a:pt x="262" y="736"/>
                  <a:pt x="262" y="736"/>
                  <a:pt x="262" y="736"/>
                </a:cubicBezTo>
                <a:cubicBezTo>
                  <a:pt x="261" y="736"/>
                  <a:pt x="259" y="736"/>
                  <a:pt x="259" y="739"/>
                </a:cubicBezTo>
                <a:cubicBezTo>
                  <a:pt x="264" y="743"/>
                  <a:pt x="264" y="743"/>
                  <a:pt x="264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8" y="743"/>
                  <a:pt x="258" y="743"/>
                  <a:pt x="258" y="743"/>
                </a:cubicBezTo>
                <a:cubicBezTo>
                  <a:pt x="255" y="743"/>
                  <a:pt x="255" y="743"/>
                  <a:pt x="255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9" y="741"/>
                  <a:pt x="259" y="741"/>
                  <a:pt x="259" y="741"/>
                </a:cubicBezTo>
                <a:cubicBezTo>
                  <a:pt x="256" y="738"/>
                  <a:pt x="256" y="738"/>
                  <a:pt x="256" y="738"/>
                </a:cubicBezTo>
                <a:cubicBezTo>
                  <a:pt x="255" y="739"/>
                  <a:pt x="251" y="741"/>
                  <a:pt x="253" y="742"/>
                </a:cubicBezTo>
                <a:cubicBezTo>
                  <a:pt x="248" y="743"/>
                  <a:pt x="248" y="743"/>
                  <a:pt x="248" y="743"/>
                </a:cubicBezTo>
                <a:cubicBezTo>
                  <a:pt x="246" y="745"/>
                  <a:pt x="246" y="745"/>
                  <a:pt x="246" y="745"/>
                </a:cubicBezTo>
                <a:cubicBezTo>
                  <a:pt x="245" y="746"/>
                  <a:pt x="245" y="746"/>
                  <a:pt x="245" y="746"/>
                </a:cubicBezTo>
                <a:cubicBezTo>
                  <a:pt x="240" y="743"/>
                  <a:pt x="240" y="743"/>
                  <a:pt x="240" y="743"/>
                </a:cubicBezTo>
                <a:cubicBezTo>
                  <a:pt x="240" y="742"/>
                  <a:pt x="240" y="742"/>
                  <a:pt x="240" y="742"/>
                </a:cubicBezTo>
                <a:cubicBezTo>
                  <a:pt x="236" y="746"/>
                  <a:pt x="236" y="746"/>
                  <a:pt x="236" y="746"/>
                </a:cubicBezTo>
                <a:cubicBezTo>
                  <a:pt x="239" y="748"/>
                  <a:pt x="239" y="748"/>
                  <a:pt x="239" y="748"/>
                </a:cubicBezTo>
                <a:cubicBezTo>
                  <a:pt x="237" y="750"/>
                  <a:pt x="237" y="750"/>
                  <a:pt x="237" y="750"/>
                </a:cubicBezTo>
                <a:cubicBezTo>
                  <a:pt x="239" y="751"/>
                  <a:pt x="239" y="751"/>
                  <a:pt x="239" y="751"/>
                </a:cubicBezTo>
                <a:cubicBezTo>
                  <a:pt x="234" y="751"/>
                  <a:pt x="234" y="751"/>
                  <a:pt x="234" y="751"/>
                </a:cubicBezTo>
                <a:cubicBezTo>
                  <a:pt x="234" y="750"/>
                  <a:pt x="234" y="750"/>
                  <a:pt x="234" y="750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0" y="748"/>
                  <a:pt x="230" y="748"/>
                  <a:pt x="230" y="748"/>
                </a:cubicBezTo>
                <a:cubicBezTo>
                  <a:pt x="237" y="744"/>
                  <a:pt x="237" y="744"/>
                  <a:pt x="237" y="744"/>
                </a:cubicBezTo>
                <a:cubicBezTo>
                  <a:pt x="236" y="744"/>
                  <a:pt x="236" y="744"/>
                  <a:pt x="236" y="744"/>
                </a:cubicBezTo>
                <a:cubicBezTo>
                  <a:pt x="239" y="741"/>
                  <a:pt x="239" y="741"/>
                  <a:pt x="239" y="741"/>
                </a:cubicBezTo>
                <a:cubicBezTo>
                  <a:pt x="242" y="741"/>
                  <a:pt x="242" y="741"/>
                  <a:pt x="242" y="741"/>
                </a:cubicBezTo>
                <a:cubicBezTo>
                  <a:pt x="243" y="738"/>
                  <a:pt x="243" y="738"/>
                  <a:pt x="243" y="738"/>
                </a:cubicBezTo>
                <a:cubicBezTo>
                  <a:pt x="245" y="739"/>
                  <a:pt x="245" y="739"/>
                  <a:pt x="245" y="739"/>
                </a:cubicBezTo>
                <a:cubicBezTo>
                  <a:pt x="246" y="741"/>
                  <a:pt x="239" y="739"/>
                  <a:pt x="246" y="742"/>
                </a:cubicBezTo>
                <a:cubicBezTo>
                  <a:pt x="250" y="741"/>
                  <a:pt x="250" y="741"/>
                  <a:pt x="250" y="741"/>
                </a:cubicBezTo>
                <a:cubicBezTo>
                  <a:pt x="255" y="737"/>
                  <a:pt x="255" y="737"/>
                  <a:pt x="255" y="737"/>
                </a:cubicBezTo>
                <a:cubicBezTo>
                  <a:pt x="258" y="733"/>
                  <a:pt x="258" y="733"/>
                  <a:pt x="258" y="733"/>
                </a:cubicBezTo>
                <a:cubicBezTo>
                  <a:pt x="257" y="732"/>
                  <a:pt x="257" y="732"/>
                  <a:pt x="257" y="732"/>
                </a:cubicBezTo>
                <a:cubicBezTo>
                  <a:pt x="258" y="731"/>
                  <a:pt x="258" y="731"/>
                  <a:pt x="258" y="731"/>
                </a:cubicBezTo>
                <a:cubicBezTo>
                  <a:pt x="258" y="730"/>
                  <a:pt x="258" y="730"/>
                  <a:pt x="258" y="730"/>
                </a:cubicBezTo>
                <a:cubicBezTo>
                  <a:pt x="260" y="732"/>
                  <a:pt x="260" y="732"/>
                  <a:pt x="260" y="732"/>
                </a:cubicBezTo>
                <a:cubicBezTo>
                  <a:pt x="263" y="730"/>
                  <a:pt x="263" y="730"/>
                  <a:pt x="263" y="730"/>
                </a:cubicBezTo>
                <a:cubicBezTo>
                  <a:pt x="258" y="729"/>
                  <a:pt x="258" y="729"/>
                  <a:pt x="258" y="729"/>
                </a:cubicBezTo>
                <a:cubicBezTo>
                  <a:pt x="246" y="734"/>
                  <a:pt x="246" y="734"/>
                  <a:pt x="246" y="734"/>
                </a:cubicBezTo>
                <a:cubicBezTo>
                  <a:pt x="224" y="748"/>
                  <a:pt x="224" y="748"/>
                  <a:pt x="224" y="748"/>
                </a:cubicBezTo>
                <a:cubicBezTo>
                  <a:pt x="223" y="750"/>
                  <a:pt x="223" y="750"/>
                  <a:pt x="223" y="750"/>
                </a:cubicBezTo>
                <a:cubicBezTo>
                  <a:pt x="227" y="750"/>
                  <a:pt x="227" y="750"/>
                  <a:pt x="227" y="750"/>
                </a:cubicBezTo>
                <a:cubicBezTo>
                  <a:pt x="231" y="751"/>
                  <a:pt x="231" y="751"/>
                  <a:pt x="231" y="751"/>
                </a:cubicBezTo>
                <a:cubicBezTo>
                  <a:pt x="232" y="752"/>
                  <a:pt x="232" y="752"/>
                  <a:pt x="232" y="752"/>
                </a:cubicBezTo>
                <a:cubicBezTo>
                  <a:pt x="220" y="759"/>
                  <a:pt x="220" y="759"/>
                  <a:pt x="220" y="759"/>
                </a:cubicBezTo>
                <a:cubicBezTo>
                  <a:pt x="214" y="762"/>
                  <a:pt x="214" y="762"/>
                  <a:pt x="214" y="762"/>
                </a:cubicBezTo>
                <a:cubicBezTo>
                  <a:pt x="210" y="766"/>
                  <a:pt x="210" y="766"/>
                  <a:pt x="210" y="766"/>
                </a:cubicBezTo>
                <a:cubicBezTo>
                  <a:pt x="207" y="764"/>
                  <a:pt x="207" y="764"/>
                  <a:pt x="207" y="764"/>
                </a:cubicBezTo>
                <a:cubicBezTo>
                  <a:pt x="190" y="776"/>
                  <a:pt x="190" y="776"/>
                  <a:pt x="190" y="776"/>
                </a:cubicBezTo>
                <a:cubicBezTo>
                  <a:pt x="190" y="778"/>
                  <a:pt x="190" y="778"/>
                  <a:pt x="190" y="778"/>
                </a:cubicBezTo>
                <a:cubicBezTo>
                  <a:pt x="186" y="779"/>
                  <a:pt x="186" y="779"/>
                  <a:pt x="186" y="779"/>
                </a:cubicBezTo>
                <a:cubicBezTo>
                  <a:pt x="185" y="780"/>
                  <a:pt x="185" y="780"/>
                  <a:pt x="185" y="780"/>
                </a:cubicBezTo>
                <a:cubicBezTo>
                  <a:pt x="180" y="783"/>
                  <a:pt x="180" y="783"/>
                  <a:pt x="180" y="783"/>
                </a:cubicBezTo>
                <a:cubicBezTo>
                  <a:pt x="179" y="785"/>
                  <a:pt x="189" y="777"/>
                  <a:pt x="176" y="786"/>
                </a:cubicBezTo>
                <a:cubicBezTo>
                  <a:pt x="181" y="779"/>
                  <a:pt x="181" y="779"/>
                  <a:pt x="181" y="779"/>
                </a:cubicBezTo>
                <a:cubicBezTo>
                  <a:pt x="185" y="778"/>
                  <a:pt x="185" y="778"/>
                  <a:pt x="185" y="778"/>
                </a:cubicBezTo>
                <a:cubicBezTo>
                  <a:pt x="182" y="775"/>
                  <a:pt x="182" y="775"/>
                  <a:pt x="182" y="775"/>
                </a:cubicBezTo>
                <a:cubicBezTo>
                  <a:pt x="179" y="779"/>
                  <a:pt x="179" y="779"/>
                  <a:pt x="179" y="779"/>
                </a:cubicBezTo>
                <a:cubicBezTo>
                  <a:pt x="175" y="779"/>
                  <a:pt x="175" y="779"/>
                  <a:pt x="175" y="779"/>
                </a:cubicBezTo>
                <a:cubicBezTo>
                  <a:pt x="177" y="778"/>
                  <a:pt x="177" y="775"/>
                  <a:pt x="176" y="774"/>
                </a:cubicBezTo>
                <a:cubicBezTo>
                  <a:pt x="172" y="774"/>
                  <a:pt x="172" y="774"/>
                  <a:pt x="172" y="774"/>
                </a:cubicBezTo>
                <a:cubicBezTo>
                  <a:pt x="170" y="779"/>
                  <a:pt x="170" y="779"/>
                  <a:pt x="170" y="779"/>
                </a:cubicBezTo>
                <a:cubicBezTo>
                  <a:pt x="172" y="778"/>
                  <a:pt x="169" y="783"/>
                  <a:pt x="174" y="780"/>
                </a:cubicBezTo>
                <a:cubicBezTo>
                  <a:pt x="172" y="783"/>
                  <a:pt x="172" y="783"/>
                  <a:pt x="172" y="783"/>
                </a:cubicBezTo>
                <a:cubicBezTo>
                  <a:pt x="167" y="784"/>
                  <a:pt x="167" y="784"/>
                  <a:pt x="167" y="784"/>
                </a:cubicBezTo>
                <a:cubicBezTo>
                  <a:pt x="165" y="782"/>
                  <a:pt x="165" y="782"/>
                  <a:pt x="165" y="782"/>
                </a:cubicBezTo>
                <a:cubicBezTo>
                  <a:pt x="161" y="776"/>
                  <a:pt x="161" y="776"/>
                  <a:pt x="161" y="776"/>
                </a:cubicBezTo>
                <a:cubicBezTo>
                  <a:pt x="160" y="776"/>
                  <a:pt x="160" y="776"/>
                  <a:pt x="160" y="776"/>
                </a:cubicBezTo>
                <a:cubicBezTo>
                  <a:pt x="161" y="773"/>
                  <a:pt x="169" y="774"/>
                  <a:pt x="170" y="768"/>
                </a:cubicBezTo>
                <a:cubicBezTo>
                  <a:pt x="173" y="768"/>
                  <a:pt x="173" y="768"/>
                  <a:pt x="173" y="768"/>
                </a:cubicBezTo>
                <a:cubicBezTo>
                  <a:pt x="178" y="761"/>
                  <a:pt x="178" y="761"/>
                  <a:pt x="178" y="761"/>
                </a:cubicBezTo>
                <a:cubicBezTo>
                  <a:pt x="176" y="760"/>
                  <a:pt x="176" y="760"/>
                  <a:pt x="176" y="760"/>
                </a:cubicBezTo>
                <a:cubicBezTo>
                  <a:pt x="179" y="756"/>
                  <a:pt x="179" y="756"/>
                  <a:pt x="179" y="756"/>
                </a:cubicBezTo>
                <a:cubicBezTo>
                  <a:pt x="170" y="754"/>
                  <a:pt x="170" y="754"/>
                  <a:pt x="170" y="754"/>
                </a:cubicBezTo>
                <a:cubicBezTo>
                  <a:pt x="169" y="752"/>
                  <a:pt x="169" y="752"/>
                  <a:pt x="169" y="752"/>
                </a:cubicBezTo>
                <a:cubicBezTo>
                  <a:pt x="166" y="754"/>
                  <a:pt x="166" y="754"/>
                  <a:pt x="166" y="754"/>
                </a:cubicBezTo>
                <a:cubicBezTo>
                  <a:pt x="167" y="755"/>
                  <a:pt x="167" y="755"/>
                  <a:pt x="167" y="755"/>
                </a:cubicBezTo>
                <a:cubicBezTo>
                  <a:pt x="158" y="757"/>
                  <a:pt x="158" y="757"/>
                  <a:pt x="158" y="757"/>
                </a:cubicBezTo>
                <a:cubicBezTo>
                  <a:pt x="153" y="760"/>
                  <a:pt x="153" y="760"/>
                  <a:pt x="153" y="760"/>
                </a:cubicBezTo>
                <a:cubicBezTo>
                  <a:pt x="152" y="764"/>
                  <a:pt x="167" y="751"/>
                  <a:pt x="146" y="763"/>
                </a:cubicBezTo>
                <a:cubicBezTo>
                  <a:pt x="144" y="763"/>
                  <a:pt x="144" y="763"/>
                  <a:pt x="144" y="763"/>
                </a:cubicBezTo>
                <a:cubicBezTo>
                  <a:pt x="143" y="762"/>
                  <a:pt x="143" y="762"/>
                  <a:pt x="143" y="762"/>
                </a:cubicBezTo>
                <a:cubicBezTo>
                  <a:pt x="147" y="761"/>
                  <a:pt x="147" y="761"/>
                  <a:pt x="147" y="761"/>
                </a:cubicBezTo>
                <a:cubicBezTo>
                  <a:pt x="151" y="757"/>
                  <a:pt x="151" y="757"/>
                  <a:pt x="151" y="757"/>
                </a:cubicBezTo>
                <a:cubicBezTo>
                  <a:pt x="151" y="753"/>
                  <a:pt x="151" y="753"/>
                  <a:pt x="151" y="753"/>
                </a:cubicBezTo>
                <a:cubicBezTo>
                  <a:pt x="153" y="754"/>
                  <a:pt x="153" y="754"/>
                  <a:pt x="153" y="754"/>
                </a:cubicBezTo>
                <a:cubicBezTo>
                  <a:pt x="156" y="751"/>
                  <a:pt x="156" y="751"/>
                  <a:pt x="156" y="751"/>
                </a:cubicBezTo>
                <a:cubicBezTo>
                  <a:pt x="154" y="750"/>
                  <a:pt x="154" y="750"/>
                  <a:pt x="154" y="750"/>
                </a:cubicBezTo>
                <a:cubicBezTo>
                  <a:pt x="150" y="748"/>
                  <a:pt x="150" y="748"/>
                  <a:pt x="150" y="748"/>
                </a:cubicBezTo>
                <a:cubicBezTo>
                  <a:pt x="142" y="751"/>
                  <a:pt x="142" y="751"/>
                  <a:pt x="142" y="751"/>
                </a:cubicBezTo>
                <a:cubicBezTo>
                  <a:pt x="139" y="755"/>
                  <a:pt x="139" y="755"/>
                  <a:pt x="139" y="755"/>
                </a:cubicBezTo>
                <a:cubicBezTo>
                  <a:pt x="136" y="754"/>
                  <a:pt x="145" y="749"/>
                  <a:pt x="135" y="755"/>
                </a:cubicBezTo>
                <a:cubicBezTo>
                  <a:pt x="138" y="752"/>
                  <a:pt x="138" y="752"/>
                  <a:pt x="138" y="752"/>
                </a:cubicBezTo>
                <a:cubicBezTo>
                  <a:pt x="142" y="750"/>
                  <a:pt x="142" y="750"/>
                  <a:pt x="142" y="750"/>
                </a:cubicBezTo>
                <a:cubicBezTo>
                  <a:pt x="142" y="748"/>
                  <a:pt x="142" y="748"/>
                  <a:pt x="142" y="748"/>
                </a:cubicBezTo>
                <a:cubicBezTo>
                  <a:pt x="137" y="749"/>
                  <a:pt x="137" y="749"/>
                  <a:pt x="137" y="749"/>
                </a:cubicBezTo>
                <a:cubicBezTo>
                  <a:pt x="130" y="757"/>
                  <a:pt x="130" y="757"/>
                  <a:pt x="130" y="757"/>
                </a:cubicBezTo>
                <a:cubicBezTo>
                  <a:pt x="135" y="756"/>
                  <a:pt x="135" y="756"/>
                  <a:pt x="135" y="756"/>
                </a:cubicBezTo>
                <a:cubicBezTo>
                  <a:pt x="130" y="760"/>
                  <a:pt x="130" y="760"/>
                  <a:pt x="130" y="760"/>
                </a:cubicBezTo>
                <a:cubicBezTo>
                  <a:pt x="130" y="758"/>
                  <a:pt x="130" y="758"/>
                  <a:pt x="130" y="758"/>
                </a:cubicBezTo>
                <a:cubicBezTo>
                  <a:pt x="128" y="760"/>
                  <a:pt x="128" y="760"/>
                  <a:pt x="128" y="760"/>
                </a:cubicBezTo>
                <a:cubicBezTo>
                  <a:pt x="123" y="760"/>
                  <a:pt x="123" y="760"/>
                  <a:pt x="123" y="760"/>
                </a:cubicBezTo>
                <a:cubicBezTo>
                  <a:pt x="119" y="764"/>
                  <a:pt x="119" y="764"/>
                  <a:pt x="119" y="764"/>
                </a:cubicBezTo>
                <a:cubicBezTo>
                  <a:pt x="113" y="763"/>
                  <a:pt x="113" y="763"/>
                  <a:pt x="113" y="763"/>
                </a:cubicBezTo>
                <a:cubicBezTo>
                  <a:pt x="111" y="761"/>
                  <a:pt x="111" y="761"/>
                  <a:pt x="111" y="761"/>
                </a:cubicBezTo>
                <a:cubicBezTo>
                  <a:pt x="112" y="759"/>
                  <a:pt x="112" y="759"/>
                  <a:pt x="112" y="759"/>
                </a:cubicBezTo>
                <a:cubicBezTo>
                  <a:pt x="110" y="756"/>
                  <a:pt x="110" y="756"/>
                  <a:pt x="110" y="756"/>
                </a:cubicBezTo>
                <a:cubicBezTo>
                  <a:pt x="112" y="756"/>
                  <a:pt x="114" y="754"/>
                  <a:pt x="115" y="754"/>
                </a:cubicBezTo>
                <a:cubicBezTo>
                  <a:pt x="112" y="754"/>
                  <a:pt x="112" y="754"/>
                  <a:pt x="112" y="754"/>
                </a:cubicBezTo>
                <a:cubicBezTo>
                  <a:pt x="120" y="744"/>
                  <a:pt x="120" y="744"/>
                  <a:pt x="120" y="744"/>
                </a:cubicBezTo>
                <a:cubicBezTo>
                  <a:pt x="117" y="744"/>
                  <a:pt x="117" y="744"/>
                  <a:pt x="117" y="744"/>
                </a:cubicBezTo>
                <a:cubicBezTo>
                  <a:pt x="118" y="744"/>
                  <a:pt x="114" y="747"/>
                  <a:pt x="117" y="743"/>
                </a:cubicBezTo>
                <a:cubicBezTo>
                  <a:pt x="115" y="743"/>
                  <a:pt x="115" y="743"/>
                  <a:pt x="115" y="743"/>
                </a:cubicBezTo>
                <a:cubicBezTo>
                  <a:pt x="119" y="739"/>
                  <a:pt x="120" y="747"/>
                  <a:pt x="122" y="739"/>
                </a:cubicBezTo>
                <a:cubicBezTo>
                  <a:pt x="117" y="739"/>
                  <a:pt x="117" y="739"/>
                  <a:pt x="117" y="739"/>
                </a:cubicBezTo>
                <a:cubicBezTo>
                  <a:pt x="105" y="750"/>
                  <a:pt x="105" y="750"/>
                  <a:pt x="105" y="750"/>
                </a:cubicBezTo>
                <a:cubicBezTo>
                  <a:pt x="99" y="755"/>
                  <a:pt x="99" y="755"/>
                  <a:pt x="99" y="755"/>
                </a:cubicBezTo>
                <a:cubicBezTo>
                  <a:pt x="99" y="755"/>
                  <a:pt x="99" y="755"/>
                  <a:pt x="99" y="756"/>
                </a:cubicBezTo>
                <a:cubicBezTo>
                  <a:pt x="96" y="755"/>
                  <a:pt x="96" y="755"/>
                  <a:pt x="96" y="755"/>
                </a:cubicBezTo>
                <a:cubicBezTo>
                  <a:pt x="102" y="750"/>
                  <a:pt x="102" y="750"/>
                  <a:pt x="102" y="750"/>
                </a:cubicBezTo>
                <a:cubicBezTo>
                  <a:pt x="101" y="749"/>
                  <a:pt x="101" y="749"/>
                  <a:pt x="101" y="749"/>
                </a:cubicBezTo>
                <a:cubicBezTo>
                  <a:pt x="105" y="745"/>
                  <a:pt x="105" y="745"/>
                  <a:pt x="105" y="745"/>
                </a:cubicBezTo>
                <a:cubicBezTo>
                  <a:pt x="103" y="744"/>
                  <a:pt x="103" y="744"/>
                  <a:pt x="103" y="744"/>
                </a:cubicBezTo>
                <a:cubicBezTo>
                  <a:pt x="104" y="747"/>
                  <a:pt x="99" y="743"/>
                  <a:pt x="99" y="749"/>
                </a:cubicBezTo>
                <a:cubicBezTo>
                  <a:pt x="98" y="750"/>
                  <a:pt x="98" y="750"/>
                  <a:pt x="98" y="750"/>
                </a:cubicBezTo>
                <a:cubicBezTo>
                  <a:pt x="96" y="748"/>
                  <a:pt x="96" y="748"/>
                  <a:pt x="96" y="748"/>
                </a:cubicBezTo>
                <a:cubicBezTo>
                  <a:pt x="91" y="750"/>
                  <a:pt x="91" y="750"/>
                  <a:pt x="91" y="750"/>
                </a:cubicBezTo>
                <a:cubicBezTo>
                  <a:pt x="86" y="745"/>
                  <a:pt x="86" y="745"/>
                  <a:pt x="86" y="745"/>
                </a:cubicBezTo>
                <a:cubicBezTo>
                  <a:pt x="89" y="740"/>
                  <a:pt x="89" y="740"/>
                  <a:pt x="89" y="740"/>
                </a:cubicBezTo>
                <a:cubicBezTo>
                  <a:pt x="85" y="737"/>
                  <a:pt x="85" y="737"/>
                  <a:pt x="85" y="737"/>
                </a:cubicBezTo>
                <a:cubicBezTo>
                  <a:pt x="91" y="735"/>
                  <a:pt x="91" y="735"/>
                  <a:pt x="91" y="735"/>
                </a:cubicBezTo>
                <a:cubicBezTo>
                  <a:pt x="89" y="733"/>
                  <a:pt x="89" y="733"/>
                  <a:pt x="89" y="733"/>
                </a:cubicBezTo>
                <a:cubicBezTo>
                  <a:pt x="92" y="733"/>
                  <a:pt x="92" y="733"/>
                  <a:pt x="92" y="733"/>
                </a:cubicBezTo>
                <a:cubicBezTo>
                  <a:pt x="91" y="729"/>
                  <a:pt x="91" y="729"/>
                  <a:pt x="91" y="729"/>
                </a:cubicBezTo>
                <a:cubicBezTo>
                  <a:pt x="95" y="726"/>
                  <a:pt x="95" y="726"/>
                  <a:pt x="95" y="726"/>
                </a:cubicBezTo>
                <a:cubicBezTo>
                  <a:pt x="94" y="728"/>
                  <a:pt x="99" y="720"/>
                  <a:pt x="89" y="725"/>
                </a:cubicBezTo>
                <a:cubicBezTo>
                  <a:pt x="85" y="726"/>
                  <a:pt x="85" y="726"/>
                  <a:pt x="85" y="726"/>
                </a:cubicBezTo>
                <a:cubicBezTo>
                  <a:pt x="81" y="730"/>
                  <a:pt x="81" y="730"/>
                  <a:pt x="81" y="730"/>
                </a:cubicBezTo>
                <a:cubicBezTo>
                  <a:pt x="78" y="731"/>
                  <a:pt x="78" y="731"/>
                  <a:pt x="78" y="731"/>
                </a:cubicBezTo>
                <a:cubicBezTo>
                  <a:pt x="81" y="728"/>
                  <a:pt x="81" y="728"/>
                  <a:pt x="81" y="728"/>
                </a:cubicBezTo>
                <a:cubicBezTo>
                  <a:pt x="81" y="726"/>
                  <a:pt x="81" y="726"/>
                  <a:pt x="81" y="726"/>
                </a:cubicBezTo>
                <a:cubicBezTo>
                  <a:pt x="81" y="723"/>
                  <a:pt x="82" y="729"/>
                  <a:pt x="81" y="723"/>
                </a:cubicBezTo>
                <a:cubicBezTo>
                  <a:pt x="83" y="724"/>
                  <a:pt x="73" y="727"/>
                  <a:pt x="85" y="723"/>
                </a:cubicBezTo>
                <a:cubicBezTo>
                  <a:pt x="87" y="722"/>
                  <a:pt x="87" y="722"/>
                  <a:pt x="87" y="722"/>
                </a:cubicBezTo>
                <a:cubicBezTo>
                  <a:pt x="87" y="717"/>
                  <a:pt x="87" y="717"/>
                  <a:pt x="87" y="717"/>
                </a:cubicBezTo>
                <a:cubicBezTo>
                  <a:pt x="86" y="717"/>
                  <a:pt x="86" y="717"/>
                  <a:pt x="86" y="717"/>
                </a:cubicBezTo>
                <a:cubicBezTo>
                  <a:pt x="78" y="723"/>
                  <a:pt x="78" y="723"/>
                  <a:pt x="78" y="723"/>
                </a:cubicBezTo>
                <a:cubicBezTo>
                  <a:pt x="77" y="723"/>
                  <a:pt x="77" y="723"/>
                  <a:pt x="77" y="723"/>
                </a:cubicBezTo>
                <a:cubicBezTo>
                  <a:pt x="77" y="722"/>
                  <a:pt x="77" y="722"/>
                  <a:pt x="77" y="722"/>
                </a:cubicBezTo>
                <a:cubicBezTo>
                  <a:pt x="79" y="721"/>
                  <a:pt x="79" y="721"/>
                  <a:pt x="79" y="721"/>
                </a:cubicBezTo>
                <a:cubicBezTo>
                  <a:pt x="81" y="717"/>
                  <a:pt x="81" y="717"/>
                  <a:pt x="81" y="717"/>
                </a:cubicBezTo>
                <a:cubicBezTo>
                  <a:pt x="84" y="715"/>
                  <a:pt x="84" y="715"/>
                  <a:pt x="84" y="715"/>
                </a:cubicBezTo>
                <a:cubicBezTo>
                  <a:pt x="82" y="710"/>
                  <a:pt x="82" y="710"/>
                  <a:pt x="82" y="710"/>
                </a:cubicBezTo>
                <a:cubicBezTo>
                  <a:pt x="84" y="707"/>
                  <a:pt x="84" y="707"/>
                  <a:pt x="84" y="707"/>
                </a:cubicBezTo>
                <a:cubicBezTo>
                  <a:pt x="84" y="707"/>
                  <a:pt x="81" y="708"/>
                  <a:pt x="85" y="708"/>
                </a:cubicBezTo>
                <a:cubicBezTo>
                  <a:pt x="86" y="707"/>
                  <a:pt x="86" y="707"/>
                  <a:pt x="86" y="707"/>
                </a:cubicBezTo>
                <a:cubicBezTo>
                  <a:pt x="84" y="706"/>
                  <a:pt x="84" y="706"/>
                  <a:pt x="84" y="706"/>
                </a:cubicBezTo>
                <a:cubicBezTo>
                  <a:pt x="83" y="704"/>
                  <a:pt x="83" y="704"/>
                  <a:pt x="83" y="704"/>
                </a:cubicBezTo>
                <a:cubicBezTo>
                  <a:pt x="77" y="708"/>
                  <a:pt x="77" y="708"/>
                  <a:pt x="77" y="708"/>
                </a:cubicBezTo>
                <a:cubicBezTo>
                  <a:pt x="79" y="711"/>
                  <a:pt x="73" y="708"/>
                  <a:pt x="73" y="715"/>
                </a:cubicBezTo>
                <a:cubicBezTo>
                  <a:pt x="71" y="715"/>
                  <a:pt x="71" y="715"/>
                  <a:pt x="71" y="715"/>
                </a:cubicBezTo>
                <a:cubicBezTo>
                  <a:pt x="73" y="719"/>
                  <a:pt x="73" y="719"/>
                  <a:pt x="73" y="719"/>
                </a:cubicBezTo>
                <a:cubicBezTo>
                  <a:pt x="72" y="723"/>
                  <a:pt x="72" y="723"/>
                  <a:pt x="72" y="723"/>
                </a:cubicBezTo>
                <a:cubicBezTo>
                  <a:pt x="74" y="723"/>
                  <a:pt x="74" y="723"/>
                  <a:pt x="74" y="723"/>
                </a:cubicBezTo>
                <a:cubicBezTo>
                  <a:pt x="71" y="728"/>
                  <a:pt x="82" y="720"/>
                  <a:pt x="70" y="725"/>
                </a:cubicBezTo>
                <a:cubicBezTo>
                  <a:pt x="70" y="726"/>
                  <a:pt x="70" y="726"/>
                  <a:pt x="70" y="726"/>
                </a:cubicBezTo>
                <a:cubicBezTo>
                  <a:pt x="69" y="725"/>
                  <a:pt x="77" y="727"/>
                  <a:pt x="68" y="725"/>
                </a:cubicBezTo>
                <a:cubicBezTo>
                  <a:pt x="71" y="721"/>
                  <a:pt x="71" y="721"/>
                  <a:pt x="71" y="721"/>
                </a:cubicBezTo>
                <a:cubicBezTo>
                  <a:pt x="70" y="720"/>
                  <a:pt x="70" y="720"/>
                  <a:pt x="70" y="720"/>
                </a:cubicBezTo>
                <a:cubicBezTo>
                  <a:pt x="67" y="723"/>
                  <a:pt x="67" y="723"/>
                  <a:pt x="67" y="723"/>
                </a:cubicBezTo>
                <a:cubicBezTo>
                  <a:pt x="67" y="717"/>
                  <a:pt x="67" y="717"/>
                  <a:pt x="67" y="717"/>
                </a:cubicBezTo>
                <a:cubicBezTo>
                  <a:pt x="70" y="716"/>
                  <a:pt x="70" y="716"/>
                  <a:pt x="70" y="716"/>
                </a:cubicBezTo>
                <a:cubicBezTo>
                  <a:pt x="69" y="714"/>
                  <a:pt x="69" y="714"/>
                  <a:pt x="69" y="714"/>
                </a:cubicBezTo>
                <a:cubicBezTo>
                  <a:pt x="69" y="710"/>
                  <a:pt x="69" y="710"/>
                  <a:pt x="69" y="710"/>
                </a:cubicBezTo>
                <a:cubicBezTo>
                  <a:pt x="59" y="714"/>
                  <a:pt x="59" y="714"/>
                  <a:pt x="59" y="714"/>
                </a:cubicBezTo>
                <a:cubicBezTo>
                  <a:pt x="54" y="718"/>
                  <a:pt x="54" y="718"/>
                  <a:pt x="54" y="718"/>
                </a:cubicBezTo>
                <a:cubicBezTo>
                  <a:pt x="53" y="718"/>
                  <a:pt x="53" y="718"/>
                  <a:pt x="53" y="718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53" y="722"/>
                  <a:pt x="53" y="722"/>
                  <a:pt x="53" y="722"/>
                </a:cubicBezTo>
                <a:cubicBezTo>
                  <a:pt x="54" y="721"/>
                  <a:pt x="56" y="721"/>
                  <a:pt x="58" y="721"/>
                </a:cubicBezTo>
                <a:cubicBezTo>
                  <a:pt x="52" y="724"/>
                  <a:pt x="52" y="724"/>
                  <a:pt x="52" y="724"/>
                </a:cubicBezTo>
                <a:cubicBezTo>
                  <a:pt x="52" y="723"/>
                  <a:pt x="52" y="723"/>
                  <a:pt x="52" y="723"/>
                </a:cubicBezTo>
                <a:cubicBezTo>
                  <a:pt x="45" y="725"/>
                  <a:pt x="45" y="725"/>
                  <a:pt x="45" y="725"/>
                </a:cubicBezTo>
                <a:cubicBezTo>
                  <a:pt x="47" y="721"/>
                  <a:pt x="47" y="721"/>
                  <a:pt x="47" y="721"/>
                </a:cubicBezTo>
                <a:cubicBezTo>
                  <a:pt x="49" y="719"/>
                  <a:pt x="49" y="719"/>
                  <a:pt x="49" y="719"/>
                </a:cubicBezTo>
                <a:cubicBezTo>
                  <a:pt x="47" y="718"/>
                  <a:pt x="47" y="718"/>
                  <a:pt x="47" y="718"/>
                </a:cubicBezTo>
                <a:cubicBezTo>
                  <a:pt x="51" y="713"/>
                  <a:pt x="51" y="713"/>
                  <a:pt x="51" y="713"/>
                </a:cubicBezTo>
                <a:cubicBezTo>
                  <a:pt x="54" y="712"/>
                  <a:pt x="49" y="718"/>
                  <a:pt x="47" y="710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49" y="708"/>
                  <a:pt x="49" y="708"/>
                  <a:pt x="49" y="708"/>
                </a:cubicBezTo>
                <a:cubicBezTo>
                  <a:pt x="44" y="704"/>
                  <a:pt x="48" y="715"/>
                  <a:pt x="44" y="705"/>
                </a:cubicBezTo>
                <a:cubicBezTo>
                  <a:pt x="49" y="705"/>
                  <a:pt x="49" y="705"/>
                  <a:pt x="49" y="705"/>
                </a:cubicBezTo>
                <a:cubicBezTo>
                  <a:pt x="49" y="703"/>
                  <a:pt x="49" y="703"/>
                  <a:pt x="49" y="703"/>
                </a:cubicBezTo>
                <a:cubicBezTo>
                  <a:pt x="47" y="701"/>
                  <a:pt x="42" y="711"/>
                  <a:pt x="47" y="699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49" y="697"/>
                  <a:pt x="48" y="697"/>
                  <a:pt x="47" y="691"/>
                </a:cubicBezTo>
                <a:cubicBezTo>
                  <a:pt x="49" y="690"/>
                  <a:pt x="49" y="690"/>
                  <a:pt x="49" y="690"/>
                </a:cubicBezTo>
                <a:cubicBezTo>
                  <a:pt x="44" y="689"/>
                  <a:pt x="44" y="689"/>
                  <a:pt x="44" y="689"/>
                </a:cubicBezTo>
                <a:cubicBezTo>
                  <a:pt x="50" y="688"/>
                  <a:pt x="50" y="688"/>
                  <a:pt x="50" y="688"/>
                </a:cubicBezTo>
                <a:cubicBezTo>
                  <a:pt x="51" y="688"/>
                  <a:pt x="51" y="688"/>
                  <a:pt x="51" y="688"/>
                </a:cubicBezTo>
                <a:cubicBezTo>
                  <a:pt x="50" y="686"/>
                  <a:pt x="50" y="686"/>
                  <a:pt x="50" y="686"/>
                </a:cubicBezTo>
                <a:cubicBezTo>
                  <a:pt x="50" y="686"/>
                  <a:pt x="48" y="689"/>
                  <a:pt x="50" y="685"/>
                </a:cubicBezTo>
                <a:cubicBezTo>
                  <a:pt x="47" y="685"/>
                  <a:pt x="47" y="685"/>
                  <a:pt x="47" y="685"/>
                </a:cubicBezTo>
                <a:cubicBezTo>
                  <a:pt x="49" y="683"/>
                  <a:pt x="49" y="683"/>
                  <a:pt x="49" y="683"/>
                </a:cubicBezTo>
                <a:cubicBezTo>
                  <a:pt x="51" y="684"/>
                  <a:pt x="51" y="684"/>
                  <a:pt x="51" y="684"/>
                </a:cubicBezTo>
                <a:cubicBezTo>
                  <a:pt x="59" y="678"/>
                  <a:pt x="59" y="678"/>
                  <a:pt x="59" y="678"/>
                </a:cubicBezTo>
                <a:cubicBezTo>
                  <a:pt x="51" y="677"/>
                  <a:pt x="51" y="677"/>
                  <a:pt x="51" y="677"/>
                </a:cubicBezTo>
                <a:cubicBezTo>
                  <a:pt x="51" y="676"/>
                  <a:pt x="51" y="676"/>
                  <a:pt x="51" y="676"/>
                </a:cubicBezTo>
                <a:cubicBezTo>
                  <a:pt x="55" y="676"/>
                  <a:pt x="55" y="676"/>
                  <a:pt x="55" y="676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9" y="669"/>
                  <a:pt x="59" y="669"/>
                  <a:pt x="59" y="669"/>
                </a:cubicBezTo>
                <a:cubicBezTo>
                  <a:pt x="59" y="668"/>
                  <a:pt x="60" y="671"/>
                  <a:pt x="59" y="667"/>
                </a:cubicBezTo>
                <a:cubicBezTo>
                  <a:pt x="49" y="668"/>
                  <a:pt x="49" y="668"/>
                  <a:pt x="49" y="668"/>
                </a:cubicBezTo>
                <a:cubicBezTo>
                  <a:pt x="49" y="671"/>
                  <a:pt x="46" y="670"/>
                  <a:pt x="45" y="670"/>
                </a:cubicBezTo>
                <a:cubicBezTo>
                  <a:pt x="43" y="672"/>
                  <a:pt x="43" y="672"/>
                  <a:pt x="43" y="672"/>
                </a:cubicBezTo>
                <a:cubicBezTo>
                  <a:pt x="38" y="671"/>
                  <a:pt x="38" y="671"/>
                  <a:pt x="38" y="671"/>
                </a:cubicBezTo>
                <a:cubicBezTo>
                  <a:pt x="34" y="675"/>
                  <a:pt x="34" y="675"/>
                  <a:pt x="34" y="675"/>
                </a:cubicBezTo>
                <a:cubicBezTo>
                  <a:pt x="33" y="674"/>
                  <a:pt x="33" y="674"/>
                  <a:pt x="33" y="674"/>
                </a:cubicBezTo>
                <a:cubicBezTo>
                  <a:pt x="31" y="677"/>
                  <a:pt x="31" y="677"/>
                  <a:pt x="31" y="677"/>
                </a:cubicBezTo>
                <a:cubicBezTo>
                  <a:pt x="23" y="680"/>
                  <a:pt x="23" y="680"/>
                  <a:pt x="23" y="680"/>
                </a:cubicBezTo>
                <a:cubicBezTo>
                  <a:pt x="22" y="682"/>
                  <a:pt x="38" y="669"/>
                  <a:pt x="19" y="685"/>
                </a:cubicBezTo>
                <a:cubicBezTo>
                  <a:pt x="18" y="682"/>
                  <a:pt x="18" y="682"/>
                  <a:pt x="18" y="682"/>
                </a:cubicBezTo>
                <a:cubicBezTo>
                  <a:pt x="19" y="680"/>
                  <a:pt x="19" y="680"/>
                  <a:pt x="19" y="680"/>
                </a:cubicBezTo>
                <a:cubicBezTo>
                  <a:pt x="17" y="680"/>
                  <a:pt x="17" y="680"/>
                  <a:pt x="17" y="680"/>
                </a:cubicBezTo>
                <a:cubicBezTo>
                  <a:pt x="18" y="679"/>
                  <a:pt x="22" y="676"/>
                  <a:pt x="23" y="678"/>
                </a:cubicBezTo>
                <a:cubicBezTo>
                  <a:pt x="30" y="676"/>
                  <a:pt x="30" y="676"/>
                  <a:pt x="30" y="676"/>
                </a:cubicBezTo>
                <a:cubicBezTo>
                  <a:pt x="27" y="673"/>
                  <a:pt x="27" y="673"/>
                  <a:pt x="27" y="673"/>
                </a:cubicBezTo>
                <a:cubicBezTo>
                  <a:pt x="27" y="667"/>
                  <a:pt x="27" y="667"/>
                  <a:pt x="27" y="667"/>
                </a:cubicBezTo>
                <a:cubicBezTo>
                  <a:pt x="31" y="667"/>
                  <a:pt x="31" y="667"/>
                  <a:pt x="31" y="667"/>
                </a:cubicBezTo>
                <a:cubicBezTo>
                  <a:pt x="32" y="666"/>
                  <a:pt x="32" y="666"/>
                  <a:pt x="32" y="666"/>
                </a:cubicBezTo>
                <a:cubicBezTo>
                  <a:pt x="32" y="664"/>
                  <a:pt x="32" y="664"/>
                  <a:pt x="32" y="664"/>
                </a:cubicBezTo>
                <a:cubicBezTo>
                  <a:pt x="29" y="663"/>
                  <a:pt x="45" y="656"/>
                  <a:pt x="25" y="664"/>
                </a:cubicBezTo>
                <a:cubicBezTo>
                  <a:pt x="25" y="666"/>
                  <a:pt x="25" y="666"/>
                  <a:pt x="25" y="666"/>
                </a:cubicBezTo>
                <a:cubicBezTo>
                  <a:pt x="24" y="666"/>
                  <a:pt x="24" y="666"/>
                  <a:pt x="24" y="666"/>
                </a:cubicBezTo>
                <a:cubicBezTo>
                  <a:pt x="25" y="662"/>
                  <a:pt x="25" y="662"/>
                  <a:pt x="25" y="662"/>
                </a:cubicBezTo>
                <a:cubicBezTo>
                  <a:pt x="33" y="661"/>
                  <a:pt x="33" y="661"/>
                  <a:pt x="33" y="661"/>
                </a:cubicBezTo>
                <a:cubicBezTo>
                  <a:pt x="34" y="660"/>
                  <a:pt x="34" y="660"/>
                  <a:pt x="34" y="660"/>
                </a:cubicBezTo>
                <a:cubicBezTo>
                  <a:pt x="34" y="657"/>
                  <a:pt x="34" y="657"/>
                  <a:pt x="34" y="657"/>
                </a:cubicBezTo>
                <a:cubicBezTo>
                  <a:pt x="35" y="655"/>
                  <a:pt x="39" y="658"/>
                  <a:pt x="37" y="653"/>
                </a:cubicBezTo>
                <a:cubicBezTo>
                  <a:pt x="37" y="652"/>
                  <a:pt x="37" y="652"/>
                  <a:pt x="37" y="652"/>
                </a:cubicBezTo>
                <a:cubicBezTo>
                  <a:pt x="33" y="652"/>
                  <a:pt x="33" y="652"/>
                  <a:pt x="33" y="652"/>
                </a:cubicBezTo>
                <a:cubicBezTo>
                  <a:pt x="38" y="648"/>
                  <a:pt x="38" y="648"/>
                  <a:pt x="38" y="648"/>
                </a:cubicBezTo>
                <a:cubicBezTo>
                  <a:pt x="37" y="647"/>
                  <a:pt x="37" y="647"/>
                  <a:pt x="37" y="647"/>
                </a:cubicBezTo>
                <a:cubicBezTo>
                  <a:pt x="39" y="645"/>
                  <a:pt x="39" y="645"/>
                  <a:pt x="39" y="645"/>
                </a:cubicBezTo>
                <a:cubicBezTo>
                  <a:pt x="39" y="644"/>
                  <a:pt x="32" y="654"/>
                  <a:pt x="39" y="641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33" y="637"/>
                  <a:pt x="33" y="637"/>
                  <a:pt x="33" y="637"/>
                </a:cubicBezTo>
                <a:cubicBezTo>
                  <a:pt x="36" y="641"/>
                  <a:pt x="36" y="641"/>
                  <a:pt x="36" y="641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0" y="640"/>
                  <a:pt x="30" y="640"/>
                  <a:pt x="30" y="640"/>
                </a:cubicBezTo>
                <a:cubicBezTo>
                  <a:pt x="29" y="641"/>
                  <a:pt x="29" y="641"/>
                  <a:pt x="29" y="641"/>
                </a:cubicBezTo>
                <a:cubicBezTo>
                  <a:pt x="29" y="638"/>
                  <a:pt x="29" y="638"/>
                  <a:pt x="29" y="638"/>
                </a:cubicBezTo>
                <a:cubicBezTo>
                  <a:pt x="30" y="638"/>
                  <a:pt x="30" y="642"/>
                  <a:pt x="31" y="637"/>
                </a:cubicBezTo>
                <a:cubicBezTo>
                  <a:pt x="25" y="635"/>
                  <a:pt x="25" y="635"/>
                  <a:pt x="25" y="635"/>
                </a:cubicBezTo>
                <a:cubicBezTo>
                  <a:pt x="25" y="636"/>
                  <a:pt x="25" y="636"/>
                  <a:pt x="25" y="636"/>
                </a:cubicBezTo>
                <a:cubicBezTo>
                  <a:pt x="28" y="636"/>
                  <a:pt x="24" y="630"/>
                  <a:pt x="23" y="640"/>
                </a:cubicBezTo>
                <a:cubicBezTo>
                  <a:pt x="19" y="641"/>
                  <a:pt x="19" y="641"/>
                  <a:pt x="19" y="641"/>
                </a:cubicBezTo>
                <a:cubicBezTo>
                  <a:pt x="22" y="642"/>
                  <a:pt x="22" y="642"/>
                  <a:pt x="22" y="642"/>
                </a:cubicBezTo>
                <a:cubicBezTo>
                  <a:pt x="20" y="649"/>
                  <a:pt x="20" y="649"/>
                  <a:pt x="20" y="649"/>
                </a:cubicBezTo>
                <a:cubicBezTo>
                  <a:pt x="24" y="648"/>
                  <a:pt x="14" y="646"/>
                  <a:pt x="24" y="648"/>
                </a:cubicBezTo>
                <a:cubicBezTo>
                  <a:pt x="20" y="652"/>
                  <a:pt x="27" y="645"/>
                  <a:pt x="20" y="649"/>
                </a:cubicBezTo>
                <a:cubicBezTo>
                  <a:pt x="19" y="651"/>
                  <a:pt x="19" y="651"/>
                  <a:pt x="19" y="651"/>
                </a:cubicBezTo>
                <a:cubicBezTo>
                  <a:pt x="15" y="655"/>
                  <a:pt x="15" y="655"/>
                  <a:pt x="15" y="655"/>
                </a:cubicBezTo>
                <a:cubicBezTo>
                  <a:pt x="15" y="657"/>
                  <a:pt x="15" y="657"/>
                  <a:pt x="15" y="657"/>
                </a:cubicBezTo>
                <a:cubicBezTo>
                  <a:pt x="13" y="658"/>
                  <a:pt x="13" y="658"/>
                  <a:pt x="13" y="658"/>
                </a:cubicBezTo>
                <a:cubicBezTo>
                  <a:pt x="13" y="659"/>
                  <a:pt x="13" y="659"/>
                  <a:pt x="13" y="659"/>
                </a:cubicBezTo>
                <a:cubicBezTo>
                  <a:pt x="11" y="661"/>
                  <a:pt x="11" y="661"/>
                  <a:pt x="11" y="661"/>
                </a:cubicBezTo>
                <a:cubicBezTo>
                  <a:pt x="9" y="660"/>
                  <a:pt x="9" y="660"/>
                  <a:pt x="9" y="660"/>
                </a:cubicBezTo>
                <a:cubicBezTo>
                  <a:pt x="8" y="659"/>
                  <a:pt x="8" y="659"/>
                  <a:pt x="8" y="659"/>
                </a:cubicBezTo>
                <a:cubicBezTo>
                  <a:pt x="8" y="658"/>
                  <a:pt x="8" y="658"/>
                  <a:pt x="8" y="658"/>
                </a:cubicBezTo>
                <a:cubicBezTo>
                  <a:pt x="10" y="657"/>
                  <a:pt x="10" y="657"/>
                  <a:pt x="10" y="657"/>
                </a:cubicBezTo>
                <a:cubicBezTo>
                  <a:pt x="5" y="654"/>
                  <a:pt x="5" y="654"/>
                  <a:pt x="5" y="654"/>
                </a:cubicBezTo>
                <a:cubicBezTo>
                  <a:pt x="4" y="651"/>
                  <a:pt x="4" y="651"/>
                  <a:pt x="4" y="651"/>
                </a:cubicBezTo>
                <a:cubicBezTo>
                  <a:pt x="9" y="652"/>
                  <a:pt x="2" y="646"/>
                  <a:pt x="9" y="650"/>
                </a:cubicBezTo>
                <a:cubicBezTo>
                  <a:pt x="14" y="650"/>
                  <a:pt x="14" y="650"/>
                  <a:pt x="14" y="650"/>
                </a:cubicBezTo>
                <a:cubicBezTo>
                  <a:pt x="14" y="645"/>
                  <a:pt x="14" y="645"/>
                  <a:pt x="14" y="645"/>
                </a:cubicBezTo>
                <a:cubicBezTo>
                  <a:pt x="16" y="642"/>
                  <a:pt x="16" y="642"/>
                  <a:pt x="16" y="642"/>
                </a:cubicBezTo>
                <a:cubicBezTo>
                  <a:pt x="11" y="638"/>
                  <a:pt x="11" y="638"/>
                  <a:pt x="11" y="638"/>
                </a:cubicBezTo>
                <a:cubicBezTo>
                  <a:pt x="15" y="635"/>
                  <a:pt x="15" y="635"/>
                  <a:pt x="15" y="635"/>
                </a:cubicBezTo>
                <a:cubicBezTo>
                  <a:pt x="16" y="637"/>
                  <a:pt x="16" y="637"/>
                  <a:pt x="16" y="637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0"/>
                  <a:pt x="23" y="630"/>
                  <a:pt x="23" y="630"/>
                </a:cubicBezTo>
                <a:cubicBezTo>
                  <a:pt x="24" y="630"/>
                  <a:pt x="24" y="628"/>
                  <a:pt x="25" y="631"/>
                </a:cubicBezTo>
                <a:cubicBezTo>
                  <a:pt x="27" y="628"/>
                  <a:pt x="27" y="628"/>
                  <a:pt x="27" y="628"/>
                </a:cubicBezTo>
                <a:cubicBezTo>
                  <a:pt x="28" y="628"/>
                  <a:pt x="28" y="628"/>
                  <a:pt x="28" y="628"/>
                </a:cubicBezTo>
                <a:cubicBezTo>
                  <a:pt x="28" y="626"/>
                  <a:pt x="28" y="626"/>
                  <a:pt x="28" y="626"/>
                </a:cubicBezTo>
                <a:cubicBezTo>
                  <a:pt x="23" y="627"/>
                  <a:pt x="23" y="627"/>
                  <a:pt x="23" y="627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19" y="628"/>
                  <a:pt x="19" y="628"/>
                  <a:pt x="19" y="628"/>
                </a:cubicBezTo>
                <a:cubicBezTo>
                  <a:pt x="15" y="634"/>
                  <a:pt x="15" y="634"/>
                  <a:pt x="15" y="634"/>
                </a:cubicBezTo>
                <a:cubicBezTo>
                  <a:pt x="8" y="635"/>
                  <a:pt x="8" y="635"/>
                  <a:pt x="8" y="635"/>
                </a:cubicBezTo>
                <a:cubicBezTo>
                  <a:pt x="11" y="633"/>
                  <a:pt x="17" y="640"/>
                  <a:pt x="15" y="627"/>
                </a:cubicBezTo>
                <a:cubicBezTo>
                  <a:pt x="23" y="625"/>
                  <a:pt x="23" y="625"/>
                  <a:pt x="23" y="625"/>
                </a:cubicBezTo>
                <a:cubicBezTo>
                  <a:pt x="28" y="621"/>
                  <a:pt x="28" y="621"/>
                  <a:pt x="28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0" y="620"/>
                  <a:pt x="35" y="621"/>
                  <a:pt x="31" y="618"/>
                </a:cubicBezTo>
                <a:cubicBezTo>
                  <a:pt x="29" y="617"/>
                  <a:pt x="29" y="617"/>
                  <a:pt x="29" y="617"/>
                </a:cubicBezTo>
                <a:cubicBezTo>
                  <a:pt x="27" y="617"/>
                  <a:pt x="38" y="614"/>
                  <a:pt x="25" y="618"/>
                </a:cubicBezTo>
                <a:cubicBezTo>
                  <a:pt x="30" y="615"/>
                  <a:pt x="30" y="615"/>
                  <a:pt x="30" y="615"/>
                </a:cubicBezTo>
                <a:cubicBezTo>
                  <a:pt x="31" y="615"/>
                  <a:pt x="31" y="616"/>
                  <a:pt x="32" y="615"/>
                </a:cubicBezTo>
                <a:cubicBezTo>
                  <a:pt x="32" y="614"/>
                  <a:pt x="32" y="614"/>
                  <a:pt x="32" y="614"/>
                </a:cubicBezTo>
                <a:cubicBezTo>
                  <a:pt x="27" y="612"/>
                  <a:pt x="27" y="612"/>
                  <a:pt x="27" y="612"/>
                </a:cubicBezTo>
                <a:cubicBezTo>
                  <a:pt x="32" y="610"/>
                  <a:pt x="32" y="610"/>
                  <a:pt x="32" y="610"/>
                </a:cubicBezTo>
                <a:cubicBezTo>
                  <a:pt x="35" y="606"/>
                  <a:pt x="40" y="614"/>
                  <a:pt x="39" y="604"/>
                </a:cubicBezTo>
                <a:cubicBezTo>
                  <a:pt x="37" y="600"/>
                  <a:pt x="37" y="600"/>
                  <a:pt x="37" y="600"/>
                </a:cubicBezTo>
                <a:cubicBezTo>
                  <a:pt x="40" y="600"/>
                  <a:pt x="40" y="600"/>
                  <a:pt x="40" y="600"/>
                </a:cubicBezTo>
                <a:cubicBezTo>
                  <a:pt x="39" y="598"/>
                  <a:pt x="39" y="598"/>
                  <a:pt x="39" y="598"/>
                </a:cubicBezTo>
                <a:cubicBezTo>
                  <a:pt x="41" y="598"/>
                  <a:pt x="41" y="598"/>
                  <a:pt x="41" y="598"/>
                </a:cubicBezTo>
                <a:cubicBezTo>
                  <a:pt x="42" y="600"/>
                  <a:pt x="42" y="600"/>
                  <a:pt x="42" y="600"/>
                </a:cubicBezTo>
                <a:cubicBezTo>
                  <a:pt x="43" y="600"/>
                  <a:pt x="43" y="600"/>
                  <a:pt x="43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7" y="602"/>
                  <a:pt x="47" y="602"/>
                  <a:pt x="47" y="602"/>
                </a:cubicBezTo>
                <a:cubicBezTo>
                  <a:pt x="39" y="606"/>
                  <a:pt x="39" y="606"/>
                  <a:pt x="39" y="606"/>
                </a:cubicBezTo>
                <a:cubicBezTo>
                  <a:pt x="38" y="610"/>
                  <a:pt x="38" y="610"/>
                  <a:pt x="38" y="610"/>
                </a:cubicBezTo>
                <a:cubicBezTo>
                  <a:pt x="42" y="610"/>
                  <a:pt x="42" y="610"/>
                  <a:pt x="42" y="610"/>
                </a:cubicBezTo>
                <a:cubicBezTo>
                  <a:pt x="47" y="608"/>
                  <a:pt x="47" y="608"/>
                  <a:pt x="47" y="608"/>
                </a:cubicBezTo>
                <a:cubicBezTo>
                  <a:pt x="51" y="603"/>
                  <a:pt x="51" y="603"/>
                  <a:pt x="51" y="603"/>
                </a:cubicBezTo>
                <a:cubicBezTo>
                  <a:pt x="56" y="600"/>
                  <a:pt x="56" y="600"/>
                  <a:pt x="56" y="600"/>
                </a:cubicBezTo>
                <a:cubicBezTo>
                  <a:pt x="60" y="595"/>
                  <a:pt x="60" y="595"/>
                  <a:pt x="60" y="595"/>
                </a:cubicBezTo>
                <a:cubicBezTo>
                  <a:pt x="59" y="595"/>
                  <a:pt x="59" y="595"/>
                  <a:pt x="59" y="595"/>
                </a:cubicBezTo>
                <a:cubicBezTo>
                  <a:pt x="62" y="595"/>
                  <a:pt x="63" y="592"/>
                  <a:pt x="64" y="594"/>
                </a:cubicBezTo>
                <a:cubicBezTo>
                  <a:pt x="66" y="592"/>
                  <a:pt x="66" y="592"/>
                  <a:pt x="66" y="592"/>
                </a:cubicBezTo>
                <a:cubicBezTo>
                  <a:pt x="63" y="589"/>
                  <a:pt x="63" y="589"/>
                  <a:pt x="63" y="589"/>
                </a:cubicBezTo>
                <a:cubicBezTo>
                  <a:pt x="55" y="591"/>
                  <a:pt x="55" y="591"/>
                  <a:pt x="55" y="591"/>
                </a:cubicBezTo>
                <a:cubicBezTo>
                  <a:pt x="56" y="595"/>
                  <a:pt x="56" y="595"/>
                  <a:pt x="56" y="595"/>
                </a:cubicBezTo>
                <a:cubicBezTo>
                  <a:pt x="55" y="594"/>
                  <a:pt x="55" y="594"/>
                  <a:pt x="55" y="594"/>
                </a:cubicBezTo>
                <a:cubicBezTo>
                  <a:pt x="50" y="597"/>
                  <a:pt x="50" y="597"/>
                  <a:pt x="50" y="597"/>
                </a:cubicBezTo>
                <a:cubicBezTo>
                  <a:pt x="47" y="593"/>
                  <a:pt x="62" y="600"/>
                  <a:pt x="45" y="595"/>
                </a:cubicBezTo>
                <a:cubicBezTo>
                  <a:pt x="50" y="593"/>
                  <a:pt x="50" y="593"/>
                  <a:pt x="50" y="593"/>
                </a:cubicBezTo>
                <a:cubicBezTo>
                  <a:pt x="43" y="594"/>
                  <a:pt x="52" y="586"/>
                  <a:pt x="41" y="588"/>
                </a:cubicBezTo>
                <a:cubicBezTo>
                  <a:pt x="42" y="588"/>
                  <a:pt x="47" y="587"/>
                  <a:pt x="41" y="585"/>
                </a:cubicBezTo>
                <a:cubicBezTo>
                  <a:pt x="39" y="585"/>
                  <a:pt x="39" y="585"/>
                  <a:pt x="39" y="585"/>
                </a:cubicBezTo>
                <a:cubicBezTo>
                  <a:pt x="43" y="581"/>
                  <a:pt x="43" y="581"/>
                  <a:pt x="43" y="581"/>
                </a:cubicBezTo>
                <a:cubicBezTo>
                  <a:pt x="44" y="580"/>
                  <a:pt x="45" y="579"/>
                  <a:pt x="45" y="581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9" y="591"/>
                  <a:pt x="49" y="591"/>
                  <a:pt x="49" y="591"/>
                </a:cubicBezTo>
                <a:cubicBezTo>
                  <a:pt x="49" y="589"/>
                  <a:pt x="49" y="589"/>
                  <a:pt x="49" y="589"/>
                </a:cubicBezTo>
                <a:cubicBezTo>
                  <a:pt x="55" y="589"/>
                  <a:pt x="55" y="589"/>
                  <a:pt x="55" y="589"/>
                </a:cubicBezTo>
                <a:cubicBezTo>
                  <a:pt x="56" y="590"/>
                  <a:pt x="56" y="590"/>
                  <a:pt x="56" y="590"/>
                </a:cubicBezTo>
                <a:cubicBezTo>
                  <a:pt x="56" y="590"/>
                  <a:pt x="59" y="597"/>
                  <a:pt x="57" y="587"/>
                </a:cubicBezTo>
                <a:cubicBezTo>
                  <a:pt x="50" y="585"/>
                  <a:pt x="50" y="585"/>
                  <a:pt x="50" y="585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51" y="581"/>
                  <a:pt x="51" y="581"/>
                  <a:pt x="51" y="581"/>
                </a:cubicBezTo>
                <a:cubicBezTo>
                  <a:pt x="50" y="580"/>
                  <a:pt x="50" y="580"/>
                  <a:pt x="50" y="580"/>
                </a:cubicBezTo>
                <a:cubicBezTo>
                  <a:pt x="47" y="580"/>
                  <a:pt x="47" y="580"/>
                  <a:pt x="47" y="580"/>
                </a:cubicBezTo>
                <a:cubicBezTo>
                  <a:pt x="45" y="580"/>
                  <a:pt x="45" y="580"/>
                  <a:pt x="45" y="580"/>
                </a:cubicBezTo>
                <a:cubicBezTo>
                  <a:pt x="51" y="573"/>
                  <a:pt x="51" y="573"/>
                  <a:pt x="51" y="573"/>
                </a:cubicBezTo>
                <a:cubicBezTo>
                  <a:pt x="49" y="571"/>
                  <a:pt x="49" y="571"/>
                  <a:pt x="49" y="571"/>
                </a:cubicBezTo>
                <a:cubicBezTo>
                  <a:pt x="49" y="570"/>
                  <a:pt x="57" y="574"/>
                  <a:pt x="43" y="572"/>
                </a:cubicBezTo>
                <a:cubicBezTo>
                  <a:pt x="43" y="570"/>
                  <a:pt x="43" y="570"/>
                  <a:pt x="43" y="570"/>
                </a:cubicBezTo>
                <a:cubicBezTo>
                  <a:pt x="39" y="569"/>
                  <a:pt x="39" y="569"/>
                  <a:pt x="39" y="569"/>
                </a:cubicBezTo>
                <a:cubicBezTo>
                  <a:pt x="37" y="569"/>
                  <a:pt x="37" y="569"/>
                  <a:pt x="37" y="569"/>
                </a:cubicBezTo>
                <a:cubicBezTo>
                  <a:pt x="35" y="570"/>
                  <a:pt x="41" y="562"/>
                  <a:pt x="34" y="571"/>
                </a:cubicBezTo>
                <a:cubicBezTo>
                  <a:pt x="33" y="570"/>
                  <a:pt x="33" y="570"/>
                  <a:pt x="33" y="570"/>
                </a:cubicBezTo>
                <a:cubicBezTo>
                  <a:pt x="39" y="565"/>
                  <a:pt x="39" y="565"/>
                  <a:pt x="39" y="565"/>
                </a:cubicBezTo>
                <a:cubicBezTo>
                  <a:pt x="41" y="567"/>
                  <a:pt x="41" y="567"/>
                  <a:pt x="41" y="567"/>
                </a:cubicBezTo>
                <a:cubicBezTo>
                  <a:pt x="45" y="567"/>
                  <a:pt x="45" y="567"/>
                  <a:pt x="45" y="567"/>
                </a:cubicBezTo>
                <a:cubicBezTo>
                  <a:pt x="49" y="560"/>
                  <a:pt x="49" y="560"/>
                  <a:pt x="49" y="560"/>
                </a:cubicBezTo>
                <a:cubicBezTo>
                  <a:pt x="60" y="553"/>
                  <a:pt x="60" y="553"/>
                  <a:pt x="60" y="553"/>
                </a:cubicBezTo>
                <a:cubicBezTo>
                  <a:pt x="60" y="553"/>
                  <a:pt x="62" y="552"/>
                  <a:pt x="59" y="552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4" y="552"/>
                  <a:pt x="54" y="552"/>
                  <a:pt x="54" y="552"/>
                </a:cubicBezTo>
                <a:cubicBezTo>
                  <a:pt x="56" y="550"/>
                  <a:pt x="56" y="550"/>
                  <a:pt x="56" y="550"/>
                </a:cubicBezTo>
                <a:cubicBezTo>
                  <a:pt x="53" y="544"/>
                  <a:pt x="53" y="544"/>
                  <a:pt x="53" y="544"/>
                </a:cubicBezTo>
                <a:cubicBezTo>
                  <a:pt x="51" y="543"/>
                  <a:pt x="51" y="543"/>
                  <a:pt x="51" y="543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49" y="543"/>
                  <a:pt x="49" y="543"/>
                  <a:pt x="49" y="543"/>
                </a:cubicBezTo>
                <a:cubicBezTo>
                  <a:pt x="50" y="541"/>
                  <a:pt x="50" y="541"/>
                  <a:pt x="50" y="541"/>
                </a:cubicBezTo>
                <a:cubicBezTo>
                  <a:pt x="45" y="542"/>
                  <a:pt x="45" y="542"/>
                  <a:pt x="45" y="542"/>
                </a:cubicBezTo>
                <a:cubicBezTo>
                  <a:pt x="43" y="544"/>
                  <a:pt x="43" y="544"/>
                  <a:pt x="43" y="544"/>
                </a:cubicBezTo>
                <a:cubicBezTo>
                  <a:pt x="42" y="548"/>
                  <a:pt x="42" y="548"/>
                  <a:pt x="42" y="548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3" y="551"/>
                  <a:pt x="43" y="551"/>
                  <a:pt x="43" y="551"/>
                </a:cubicBezTo>
                <a:cubicBezTo>
                  <a:pt x="44" y="552"/>
                  <a:pt x="44" y="552"/>
                  <a:pt x="44" y="552"/>
                </a:cubicBezTo>
                <a:cubicBezTo>
                  <a:pt x="43" y="551"/>
                  <a:pt x="38" y="553"/>
                  <a:pt x="39" y="549"/>
                </a:cubicBezTo>
                <a:cubicBezTo>
                  <a:pt x="36" y="546"/>
                  <a:pt x="46" y="549"/>
                  <a:pt x="38" y="545"/>
                </a:cubicBezTo>
                <a:cubicBezTo>
                  <a:pt x="38" y="543"/>
                  <a:pt x="38" y="543"/>
                  <a:pt x="38" y="543"/>
                </a:cubicBezTo>
                <a:cubicBezTo>
                  <a:pt x="40" y="540"/>
                  <a:pt x="43" y="544"/>
                  <a:pt x="42" y="540"/>
                </a:cubicBezTo>
                <a:cubicBezTo>
                  <a:pt x="40" y="540"/>
                  <a:pt x="40" y="540"/>
                  <a:pt x="40" y="540"/>
                </a:cubicBezTo>
                <a:cubicBezTo>
                  <a:pt x="39" y="538"/>
                  <a:pt x="39" y="538"/>
                  <a:pt x="39" y="538"/>
                </a:cubicBezTo>
                <a:cubicBezTo>
                  <a:pt x="45" y="536"/>
                  <a:pt x="45" y="536"/>
                  <a:pt x="45" y="536"/>
                </a:cubicBezTo>
                <a:cubicBezTo>
                  <a:pt x="47" y="530"/>
                  <a:pt x="49" y="528"/>
                  <a:pt x="57" y="527"/>
                </a:cubicBezTo>
                <a:cubicBezTo>
                  <a:pt x="60" y="524"/>
                  <a:pt x="60" y="524"/>
                  <a:pt x="60" y="524"/>
                </a:cubicBezTo>
                <a:cubicBezTo>
                  <a:pt x="63" y="524"/>
                  <a:pt x="63" y="524"/>
                  <a:pt x="63" y="524"/>
                </a:cubicBezTo>
                <a:cubicBezTo>
                  <a:pt x="64" y="522"/>
                  <a:pt x="64" y="522"/>
                  <a:pt x="64" y="522"/>
                </a:cubicBezTo>
                <a:cubicBezTo>
                  <a:pt x="70" y="519"/>
                  <a:pt x="70" y="519"/>
                  <a:pt x="70" y="519"/>
                </a:cubicBezTo>
                <a:cubicBezTo>
                  <a:pt x="83" y="511"/>
                  <a:pt x="83" y="511"/>
                  <a:pt x="83" y="511"/>
                </a:cubicBezTo>
                <a:cubicBezTo>
                  <a:pt x="84" y="508"/>
                  <a:pt x="84" y="508"/>
                  <a:pt x="84" y="508"/>
                </a:cubicBezTo>
                <a:cubicBezTo>
                  <a:pt x="87" y="509"/>
                  <a:pt x="87" y="509"/>
                  <a:pt x="87" y="509"/>
                </a:cubicBezTo>
                <a:cubicBezTo>
                  <a:pt x="88" y="509"/>
                  <a:pt x="88" y="512"/>
                  <a:pt x="89" y="508"/>
                </a:cubicBezTo>
                <a:cubicBezTo>
                  <a:pt x="88" y="508"/>
                  <a:pt x="88" y="508"/>
                  <a:pt x="88" y="508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3" y="503"/>
                  <a:pt x="93" y="503"/>
                  <a:pt x="93" y="503"/>
                </a:cubicBezTo>
                <a:cubicBezTo>
                  <a:pt x="97" y="503"/>
                  <a:pt x="97" y="503"/>
                  <a:pt x="97" y="503"/>
                </a:cubicBezTo>
                <a:cubicBezTo>
                  <a:pt x="95" y="500"/>
                  <a:pt x="95" y="500"/>
                  <a:pt x="95" y="500"/>
                </a:cubicBezTo>
                <a:cubicBezTo>
                  <a:pt x="98" y="498"/>
                  <a:pt x="98" y="498"/>
                  <a:pt x="98" y="498"/>
                </a:cubicBezTo>
                <a:cubicBezTo>
                  <a:pt x="101" y="500"/>
                  <a:pt x="101" y="500"/>
                  <a:pt x="101" y="500"/>
                </a:cubicBezTo>
                <a:cubicBezTo>
                  <a:pt x="101" y="496"/>
                  <a:pt x="101" y="496"/>
                  <a:pt x="101" y="496"/>
                </a:cubicBezTo>
                <a:cubicBezTo>
                  <a:pt x="101" y="498"/>
                  <a:pt x="101" y="498"/>
                  <a:pt x="101" y="498"/>
                </a:cubicBezTo>
                <a:cubicBezTo>
                  <a:pt x="103" y="498"/>
                  <a:pt x="103" y="498"/>
                  <a:pt x="103" y="498"/>
                </a:cubicBezTo>
                <a:cubicBezTo>
                  <a:pt x="112" y="495"/>
                  <a:pt x="112" y="495"/>
                  <a:pt x="112" y="495"/>
                </a:cubicBezTo>
                <a:cubicBezTo>
                  <a:pt x="115" y="493"/>
                  <a:pt x="115" y="493"/>
                  <a:pt x="115" y="493"/>
                </a:cubicBezTo>
                <a:cubicBezTo>
                  <a:pt x="123" y="489"/>
                  <a:pt x="123" y="489"/>
                  <a:pt x="123" y="489"/>
                </a:cubicBezTo>
                <a:cubicBezTo>
                  <a:pt x="123" y="487"/>
                  <a:pt x="123" y="487"/>
                  <a:pt x="123" y="487"/>
                </a:cubicBezTo>
                <a:cubicBezTo>
                  <a:pt x="125" y="488"/>
                  <a:pt x="125" y="488"/>
                  <a:pt x="125" y="488"/>
                </a:cubicBezTo>
                <a:cubicBezTo>
                  <a:pt x="129" y="483"/>
                  <a:pt x="127" y="493"/>
                  <a:pt x="132" y="484"/>
                </a:cubicBezTo>
                <a:cubicBezTo>
                  <a:pt x="124" y="484"/>
                  <a:pt x="124" y="484"/>
                  <a:pt x="124" y="484"/>
                </a:cubicBezTo>
                <a:cubicBezTo>
                  <a:pt x="125" y="483"/>
                  <a:pt x="125" y="483"/>
                  <a:pt x="125" y="483"/>
                </a:cubicBezTo>
                <a:cubicBezTo>
                  <a:pt x="130" y="482"/>
                  <a:pt x="130" y="482"/>
                  <a:pt x="130" y="482"/>
                </a:cubicBezTo>
                <a:cubicBezTo>
                  <a:pt x="135" y="482"/>
                  <a:pt x="135" y="482"/>
                  <a:pt x="135" y="482"/>
                </a:cubicBezTo>
                <a:cubicBezTo>
                  <a:pt x="146" y="478"/>
                  <a:pt x="146" y="478"/>
                  <a:pt x="146" y="478"/>
                </a:cubicBezTo>
                <a:cubicBezTo>
                  <a:pt x="153" y="475"/>
                  <a:pt x="153" y="475"/>
                  <a:pt x="153" y="475"/>
                </a:cubicBezTo>
                <a:cubicBezTo>
                  <a:pt x="155" y="473"/>
                  <a:pt x="155" y="473"/>
                  <a:pt x="155" y="473"/>
                </a:cubicBezTo>
                <a:cubicBezTo>
                  <a:pt x="154" y="468"/>
                  <a:pt x="154" y="468"/>
                  <a:pt x="154" y="468"/>
                </a:cubicBezTo>
                <a:cubicBezTo>
                  <a:pt x="157" y="468"/>
                  <a:pt x="157" y="468"/>
                  <a:pt x="157" y="468"/>
                </a:cubicBezTo>
                <a:cubicBezTo>
                  <a:pt x="156" y="470"/>
                  <a:pt x="156" y="470"/>
                  <a:pt x="156" y="470"/>
                </a:cubicBezTo>
                <a:cubicBezTo>
                  <a:pt x="158" y="471"/>
                  <a:pt x="158" y="471"/>
                  <a:pt x="158" y="471"/>
                </a:cubicBezTo>
                <a:cubicBezTo>
                  <a:pt x="160" y="472"/>
                  <a:pt x="161" y="470"/>
                  <a:pt x="161" y="470"/>
                </a:cubicBezTo>
                <a:cubicBezTo>
                  <a:pt x="156" y="466"/>
                  <a:pt x="170" y="468"/>
                  <a:pt x="158" y="466"/>
                </a:cubicBezTo>
                <a:cubicBezTo>
                  <a:pt x="163" y="467"/>
                  <a:pt x="163" y="467"/>
                  <a:pt x="163" y="467"/>
                </a:cubicBezTo>
                <a:cubicBezTo>
                  <a:pt x="162" y="465"/>
                  <a:pt x="162" y="465"/>
                  <a:pt x="162" y="465"/>
                </a:cubicBezTo>
                <a:cubicBezTo>
                  <a:pt x="167" y="467"/>
                  <a:pt x="167" y="467"/>
                  <a:pt x="167" y="467"/>
                </a:cubicBezTo>
                <a:cubicBezTo>
                  <a:pt x="169" y="468"/>
                  <a:pt x="168" y="465"/>
                  <a:pt x="171" y="466"/>
                </a:cubicBezTo>
                <a:cubicBezTo>
                  <a:pt x="167" y="464"/>
                  <a:pt x="167" y="464"/>
                  <a:pt x="167" y="464"/>
                </a:cubicBezTo>
                <a:cubicBezTo>
                  <a:pt x="157" y="463"/>
                  <a:pt x="157" y="463"/>
                  <a:pt x="157" y="463"/>
                </a:cubicBezTo>
                <a:cubicBezTo>
                  <a:pt x="152" y="461"/>
                  <a:pt x="152" y="461"/>
                  <a:pt x="152" y="461"/>
                </a:cubicBezTo>
                <a:cubicBezTo>
                  <a:pt x="143" y="462"/>
                  <a:pt x="143" y="462"/>
                  <a:pt x="143" y="462"/>
                </a:cubicBezTo>
                <a:cubicBezTo>
                  <a:pt x="140" y="460"/>
                  <a:pt x="140" y="460"/>
                  <a:pt x="140" y="460"/>
                </a:cubicBezTo>
                <a:cubicBezTo>
                  <a:pt x="139" y="462"/>
                  <a:pt x="139" y="462"/>
                  <a:pt x="139" y="462"/>
                </a:cubicBezTo>
                <a:cubicBezTo>
                  <a:pt x="139" y="461"/>
                  <a:pt x="139" y="461"/>
                  <a:pt x="139" y="461"/>
                </a:cubicBezTo>
                <a:cubicBezTo>
                  <a:pt x="136" y="461"/>
                  <a:pt x="136" y="461"/>
                  <a:pt x="136" y="461"/>
                </a:cubicBezTo>
                <a:cubicBezTo>
                  <a:pt x="138" y="459"/>
                  <a:pt x="138" y="459"/>
                  <a:pt x="138" y="459"/>
                </a:cubicBezTo>
                <a:cubicBezTo>
                  <a:pt x="130" y="457"/>
                  <a:pt x="130" y="457"/>
                  <a:pt x="130" y="457"/>
                </a:cubicBezTo>
                <a:cubicBezTo>
                  <a:pt x="121" y="461"/>
                  <a:pt x="121" y="461"/>
                  <a:pt x="121" y="461"/>
                </a:cubicBezTo>
                <a:cubicBezTo>
                  <a:pt x="119" y="459"/>
                  <a:pt x="119" y="459"/>
                  <a:pt x="119" y="459"/>
                </a:cubicBezTo>
                <a:cubicBezTo>
                  <a:pt x="116" y="462"/>
                  <a:pt x="116" y="462"/>
                  <a:pt x="116" y="462"/>
                </a:cubicBezTo>
                <a:cubicBezTo>
                  <a:pt x="111" y="462"/>
                  <a:pt x="111" y="462"/>
                  <a:pt x="111" y="46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105" y="470"/>
                  <a:pt x="105" y="470"/>
                  <a:pt x="105" y="470"/>
                </a:cubicBezTo>
                <a:cubicBezTo>
                  <a:pt x="109" y="470"/>
                  <a:pt x="109" y="470"/>
                  <a:pt x="109" y="470"/>
                </a:cubicBezTo>
                <a:cubicBezTo>
                  <a:pt x="110" y="472"/>
                  <a:pt x="110" y="472"/>
                  <a:pt x="110" y="472"/>
                </a:cubicBezTo>
                <a:cubicBezTo>
                  <a:pt x="115" y="475"/>
                  <a:pt x="115" y="475"/>
                  <a:pt x="115" y="475"/>
                </a:cubicBezTo>
                <a:cubicBezTo>
                  <a:pt x="113" y="475"/>
                  <a:pt x="113" y="475"/>
                  <a:pt x="113" y="475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107" y="473"/>
                  <a:pt x="107" y="473"/>
                  <a:pt x="107" y="473"/>
                </a:cubicBezTo>
                <a:cubicBezTo>
                  <a:pt x="107" y="474"/>
                  <a:pt x="107" y="474"/>
                  <a:pt x="107" y="474"/>
                </a:cubicBezTo>
                <a:cubicBezTo>
                  <a:pt x="106" y="472"/>
                  <a:pt x="106" y="472"/>
                  <a:pt x="106" y="472"/>
                </a:cubicBezTo>
                <a:cubicBezTo>
                  <a:pt x="104" y="472"/>
                  <a:pt x="104" y="472"/>
                  <a:pt x="104" y="472"/>
                </a:cubicBezTo>
                <a:cubicBezTo>
                  <a:pt x="105" y="472"/>
                  <a:pt x="105" y="472"/>
                  <a:pt x="105" y="47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1" y="474"/>
                  <a:pt x="91" y="474"/>
                  <a:pt x="91" y="474"/>
                </a:cubicBezTo>
                <a:cubicBezTo>
                  <a:pt x="90" y="473"/>
                  <a:pt x="99" y="474"/>
                  <a:pt x="88" y="474"/>
                </a:cubicBezTo>
                <a:cubicBezTo>
                  <a:pt x="87" y="478"/>
                  <a:pt x="95" y="471"/>
                  <a:pt x="89" y="478"/>
                </a:cubicBezTo>
                <a:cubicBezTo>
                  <a:pt x="84" y="476"/>
                  <a:pt x="84" y="476"/>
                  <a:pt x="84" y="476"/>
                </a:cubicBezTo>
                <a:cubicBezTo>
                  <a:pt x="84" y="475"/>
                  <a:pt x="84" y="475"/>
                  <a:pt x="84" y="475"/>
                </a:cubicBezTo>
                <a:cubicBezTo>
                  <a:pt x="74" y="479"/>
                  <a:pt x="74" y="479"/>
                  <a:pt x="74" y="479"/>
                </a:cubicBezTo>
                <a:cubicBezTo>
                  <a:pt x="76" y="480"/>
                  <a:pt x="76" y="480"/>
                  <a:pt x="76" y="480"/>
                </a:cubicBezTo>
                <a:cubicBezTo>
                  <a:pt x="73" y="481"/>
                  <a:pt x="73" y="481"/>
                  <a:pt x="73" y="481"/>
                </a:cubicBezTo>
                <a:cubicBezTo>
                  <a:pt x="73" y="482"/>
                  <a:pt x="73" y="482"/>
                  <a:pt x="73" y="482"/>
                </a:cubicBezTo>
                <a:cubicBezTo>
                  <a:pt x="68" y="484"/>
                  <a:pt x="68" y="484"/>
                  <a:pt x="68" y="484"/>
                </a:cubicBezTo>
                <a:cubicBezTo>
                  <a:pt x="67" y="485"/>
                  <a:pt x="66" y="490"/>
                  <a:pt x="63" y="488"/>
                </a:cubicBezTo>
                <a:cubicBezTo>
                  <a:pt x="63" y="489"/>
                  <a:pt x="67" y="488"/>
                  <a:pt x="63" y="491"/>
                </a:cubicBezTo>
                <a:cubicBezTo>
                  <a:pt x="65" y="491"/>
                  <a:pt x="65" y="491"/>
                  <a:pt x="65" y="491"/>
                </a:cubicBezTo>
                <a:cubicBezTo>
                  <a:pt x="65" y="491"/>
                  <a:pt x="67" y="489"/>
                  <a:pt x="64" y="492"/>
                </a:cubicBezTo>
                <a:cubicBezTo>
                  <a:pt x="62" y="491"/>
                  <a:pt x="62" y="491"/>
                  <a:pt x="62" y="491"/>
                </a:cubicBezTo>
                <a:cubicBezTo>
                  <a:pt x="57" y="491"/>
                  <a:pt x="57" y="491"/>
                  <a:pt x="57" y="491"/>
                </a:cubicBezTo>
                <a:cubicBezTo>
                  <a:pt x="56" y="489"/>
                  <a:pt x="72" y="489"/>
                  <a:pt x="52" y="495"/>
                </a:cubicBezTo>
                <a:cubicBezTo>
                  <a:pt x="48" y="495"/>
                  <a:pt x="48" y="495"/>
                  <a:pt x="48" y="495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46" y="491"/>
                  <a:pt x="46" y="491"/>
                  <a:pt x="46" y="491"/>
                </a:cubicBezTo>
                <a:cubicBezTo>
                  <a:pt x="50" y="491"/>
                  <a:pt x="50" y="491"/>
                  <a:pt x="50" y="491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48" y="483"/>
                  <a:pt x="48" y="483"/>
                  <a:pt x="48" y="483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45" y="481"/>
                  <a:pt x="45" y="481"/>
                  <a:pt x="45" y="481"/>
                </a:cubicBezTo>
                <a:cubicBezTo>
                  <a:pt x="50" y="483"/>
                  <a:pt x="50" y="483"/>
                  <a:pt x="50" y="483"/>
                </a:cubicBezTo>
                <a:cubicBezTo>
                  <a:pt x="49" y="478"/>
                  <a:pt x="49" y="478"/>
                  <a:pt x="49" y="478"/>
                </a:cubicBezTo>
                <a:cubicBezTo>
                  <a:pt x="56" y="475"/>
                  <a:pt x="56" y="475"/>
                  <a:pt x="56" y="475"/>
                </a:cubicBezTo>
                <a:cubicBezTo>
                  <a:pt x="56" y="477"/>
                  <a:pt x="56" y="477"/>
                  <a:pt x="56" y="477"/>
                </a:cubicBezTo>
                <a:cubicBezTo>
                  <a:pt x="58" y="477"/>
                  <a:pt x="58" y="477"/>
                  <a:pt x="58" y="477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58" y="479"/>
                  <a:pt x="58" y="479"/>
                  <a:pt x="58" y="479"/>
                </a:cubicBezTo>
                <a:cubicBezTo>
                  <a:pt x="60" y="479"/>
                  <a:pt x="60" y="479"/>
                  <a:pt x="60" y="479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64" y="481"/>
                  <a:pt x="64" y="481"/>
                  <a:pt x="64" y="481"/>
                </a:cubicBezTo>
                <a:cubicBezTo>
                  <a:pt x="70" y="478"/>
                  <a:pt x="70" y="478"/>
                  <a:pt x="70" y="478"/>
                </a:cubicBezTo>
                <a:cubicBezTo>
                  <a:pt x="67" y="473"/>
                  <a:pt x="67" y="473"/>
                  <a:pt x="67" y="473"/>
                </a:cubicBezTo>
                <a:cubicBezTo>
                  <a:pt x="70" y="471"/>
                  <a:pt x="70" y="471"/>
                  <a:pt x="70" y="471"/>
                </a:cubicBezTo>
                <a:cubicBezTo>
                  <a:pt x="72" y="470"/>
                  <a:pt x="63" y="476"/>
                  <a:pt x="74" y="472"/>
                </a:cubicBezTo>
                <a:cubicBezTo>
                  <a:pt x="72" y="470"/>
                  <a:pt x="72" y="470"/>
                  <a:pt x="72" y="470"/>
                </a:cubicBezTo>
                <a:cubicBezTo>
                  <a:pt x="77" y="469"/>
                  <a:pt x="77" y="469"/>
                  <a:pt x="77" y="469"/>
                </a:cubicBezTo>
                <a:cubicBezTo>
                  <a:pt x="75" y="467"/>
                  <a:pt x="75" y="467"/>
                  <a:pt x="75" y="467"/>
                </a:cubicBezTo>
                <a:cubicBezTo>
                  <a:pt x="70" y="468"/>
                  <a:pt x="70" y="468"/>
                  <a:pt x="70" y="46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74" y="466"/>
                  <a:pt x="74" y="466"/>
                  <a:pt x="74" y="466"/>
                </a:cubicBezTo>
                <a:cubicBezTo>
                  <a:pt x="73" y="464"/>
                  <a:pt x="69" y="475"/>
                  <a:pt x="74" y="462"/>
                </a:cubicBezTo>
                <a:cubicBezTo>
                  <a:pt x="77" y="461"/>
                  <a:pt x="77" y="461"/>
                  <a:pt x="77" y="461"/>
                </a:cubicBezTo>
                <a:cubicBezTo>
                  <a:pt x="78" y="463"/>
                  <a:pt x="69" y="465"/>
                  <a:pt x="77" y="465"/>
                </a:cubicBezTo>
                <a:cubicBezTo>
                  <a:pt x="77" y="464"/>
                  <a:pt x="77" y="464"/>
                  <a:pt x="77" y="464"/>
                </a:cubicBezTo>
                <a:cubicBezTo>
                  <a:pt x="78" y="464"/>
                  <a:pt x="70" y="470"/>
                  <a:pt x="81" y="465"/>
                </a:cubicBezTo>
                <a:cubicBezTo>
                  <a:pt x="83" y="464"/>
                  <a:pt x="83" y="464"/>
                  <a:pt x="83" y="464"/>
                </a:cubicBezTo>
                <a:cubicBezTo>
                  <a:pt x="81" y="462"/>
                  <a:pt x="81" y="462"/>
                  <a:pt x="81" y="462"/>
                </a:cubicBezTo>
                <a:cubicBezTo>
                  <a:pt x="87" y="460"/>
                  <a:pt x="87" y="460"/>
                  <a:pt x="87" y="460"/>
                </a:cubicBezTo>
                <a:cubicBezTo>
                  <a:pt x="88" y="460"/>
                  <a:pt x="84" y="462"/>
                  <a:pt x="88" y="459"/>
                </a:cubicBezTo>
                <a:cubicBezTo>
                  <a:pt x="91" y="464"/>
                  <a:pt x="74" y="458"/>
                  <a:pt x="94" y="461"/>
                </a:cubicBezTo>
                <a:cubicBezTo>
                  <a:pt x="95" y="459"/>
                  <a:pt x="95" y="459"/>
                  <a:pt x="95" y="459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88" y="454"/>
                  <a:pt x="88" y="454"/>
                  <a:pt x="88" y="454"/>
                </a:cubicBezTo>
                <a:cubicBezTo>
                  <a:pt x="87" y="453"/>
                  <a:pt x="87" y="453"/>
                  <a:pt x="87" y="453"/>
                </a:cubicBezTo>
                <a:cubicBezTo>
                  <a:pt x="91" y="451"/>
                  <a:pt x="91" y="451"/>
                  <a:pt x="91" y="451"/>
                </a:cubicBezTo>
                <a:cubicBezTo>
                  <a:pt x="92" y="455"/>
                  <a:pt x="92" y="455"/>
                  <a:pt x="92" y="455"/>
                </a:cubicBezTo>
                <a:cubicBezTo>
                  <a:pt x="95" y="456"/>
                  <a:pt x="82" y="462"/>
                  <a:pt x="97" y="453"/>
                </a:cubicBezTo>
                <a:cubicBezTo>
                  <a:pt x="93" y="451"/>
                  <a:pt x="93" y="451"/>
                  <a:pt x="93" y="451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6" y="451"/>
                  <a:pt x="88" y="453"/>
                  <a:pt x="98" y="451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92" y="448"/>
                  <a:pt x="92" y="448"/>
                  <a:pt x="92" y="448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8" y="443"/>
                  <a:pt x="98" y="443"/>
                  <a:pt x="98" y="443"/>
                </a:cubicBezTo>
                <a:cubicBezTo>
                  <a:pt x="99" y="443"/>
                  <a:pt x="99" y="443"/>
                  <a:pt x="99" y="443"/>
                </a:cubicBezTo>
                <a:cubicBezTo>
                  <a:pt x="100" y="439"/>
                  <a:pt x="94" y="447"/>
                  <a:pt x="101" y="439"/>
                </a:cubicBezTo>
                <a:cubicBezTo>
                  <a:pt x="106" y="437"/>
                  <a:pt x="100" y="447"/>
                  <a:pt x="106" y="438"/>
                </a:cubicBezTo>
                <a:cubicBezTo>
                  <a:pt x="109" y="439"/>
                  <a:pt x="109" y="439"/>
                  <a:pt x="109" y="439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5" y="437"/>
                  <a:pt x="102" y="445"/>
                  <a:pt x="119" y="437"/>
                </a:cubicBezTo>
                <a:cubicBezTo>
                  <a:pt x="119" y="437"/>
                  <a:pt x="114" y="436"/>
                  <a:pt x="120" y="437"/>
                </a:cubicBezTo>
                <a:cubicBezTo>
                  <a:pt x="124" y="433"/>
                  <a:pt x="124" y="433"/>
                  <a:pt x="124" y="433"/>
                </a:cubicBezTo>
                <a:cubicBezTo>
                  <a:pt x="122" y="431"/>
                  <a:pt x="122" y="431"/>
                  <a:pt x="122" y="431"/>
                </a:cubicBezTo>
                <a:cubicBezTo>
                  <a:pt x="119" y="431"/>
                  <a:pt x="122" y="436"/>
                  <a:pt x="117" y="433"/>
                </a:cubicBezTo>
                <a:cubicBezTo>
                  <a:pt x="117" y="430"/>
                  <a:pt x="117" y="430"/>
                  <a:pt x="117" y="430"/>
                </a:cubicBezTo>
                <a:cubicBezTo>
                  <a:pt x="121" y="430"/>
                  <a:pt x="121" y="430"/>
                  <a:pt x="121" y="430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22" y="428"/>
                  <a:pt x="122" y="428"/>
                  <a:pt x="122" y="428"/>
                </a:cubicBezTo>
                <a:cubicBezTo>
                  <a:pt x="129" y="430"/>
                  <a:pt x="129" y="430"/>
                  <a:pt x="129" y="430"/>
                </a:cubicBezTo>
                <a:cubicBezTo>
                  <a:pt x="129" y="428"/>
                  <a:pt x="129" y="428"/>
                  <a:pt x="129" y="428"/>
                </a:cubicBezTo>
                <a:cubicBezTo>
                  <a:pt x="130" y="428"/>
                  <a:pt x="130" y="428"/>
                  <a:pt x="130" y="428"/>
                </a:cubicBezTo>
                <a:cubicBezTo>
                  <a:pt x="144" y="423"/>
                  <a:pt x="144" y="423"/>
                  <a:pt x="144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47" y="421"/>
                  <a:pt x="147" y="421"/>
                  <a:pt x="147" y="421"/>
                </a:cubicBezTo>
                <a:cubicBezTo>
                  <a:pt x="136" y="420"/>
                  <a:pt x="136" y="420"/>
                  <a:pt x="136" y="420"/>
                </a:cubicBezTo>
                <a:cubicBezTo>
                  <a:pt x="139" y="419"/>
                  <a:pt x="139" y="419"/>
                  <a:pt x="139" y="419"/>
                </a:cubicBezTo>
                <a:cubicBezTo>
                  <a:pt x="135" y="418"/>
                  <a:pt x="135" y="418"/>
                  <a:pt x="135" y="418"/>
                </a:cubicBezTo>
                <a:cubicBezTo>
                  <a:pt x="137" y="416"/>
                  <a:pt x="137" y="416"/>
                  <a:pt x="137" y="416"/>
                </a:cubicBezTo>
                <a:cubicBezTo>
                  <a:pt x="146" y="413"/>
                  <a:pt x="146" y="413"/>
                  <a:pt x="146" y="413"/>
                </a:cubicBezTo>
                <a:cubicBezTo>
                  <a:pt x="146" y="409"/>
                  <a:pt x="146" y="409"/>
                  <a:pt x="146" y="409"/>
                </a:cubicBezTo>
                <a:cubicBezTo>
                  <a:pt x="146" y="408"/>
                  <a:pt x="142" y="411"/>
                  <a:pt x="147" y="409"/>
                </a:cubicBezTo>
                <a:cubicBezTo>
                  <a:pt x="146" y="408"/>
                  <a:pt x="146" y="408"/>
                  <a:pt x="146" y="408"/>
                </a:cubicBezTo>
                <a:cubicBezTo>
                  <a:pt x="138" y="411"/>
                  <a:pt x="144" y="416"/>
                  <a:pt x="126" y="417"/>
                </a:cubicBezTo>
                <a:cubicBezTo>
                  <a:pt x="124" y="419"/>
                  <a:pt x="125" y="423"/>
                  <a:pt x="120" y="421"/>
                </a:cubicBezTo>
                <a:cubicBezTo>
                  <a:pt x="121" y="422"/>
                  <a:pt x="121" y="422"/>
                  <a:pt x="121" y="422"/>
                </a:cubicBezTo>
                <a:cubicBezTo>
                  <a:pt x="124" y="420"/>
                  <a:pt x="124" y="420"/>
                  <a:pt x="124" y="420"/>
                </a:cubicBezTo>
                <a:cubicBezTo>
                  <a:pt x="128" y="422"/>
                  <a:pt x="128" y="422"/>
                  <a:pt x="128" y="422"/>
                </a:cubicBezTo>
                <a:cubicBezTo>
                  <a:pt x="129" y="421"/>
                  <a:pt x="129" y="421"/>
                  <a:pt x="129" y="421"/>
                </a:cubicBezTo>
                <a:cubicBezTo>
                  <a:pt x="130" y="421"/>
                  <a:pt x="126" y="427"/>
                  <a:pt x="134" y="421"/>
                </a:cubicBezTo>
                <a:cubicBezTo>
                  <a:pt x="135" y="421"/>
                  <a:pt x="135" y="421"/>
                  <a:pt x="135" y="421"/>
                </a:cubicBezTo>
                <a:cubicBezTo>
                  <a:pt x="126" y="424"/>
                  <a:pt x="126" y="424"/>
                  <a:pt x="126" y="424"/>
                </a:cubicBezTo>
                <a:cubicBezTo>
                  <a:pt x="124" y="424"/>
                  <a:pt x="124" y="424"/>
                  <a:pt x="124" y="424"/>
                </a:cubicBezTo>
                <a:cubicBezTo>
                  <a:pt x="126" y="426"/>
                  <a:pt x="126" y="426"/>
                  <a:pt x="126" y="426"/>
                </a:cubicBezTo>
                <a:cubicBezTo>
                  <a:pt x="125" y="425"/>
                  <a:pt x="123" y="433"/>
                  <a:pt x="123" y="424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4" y="427"/>
                  <a:pt x="112" y="430"/>
                  <a:pt x="115" y="426"/>
                </a:cubicBezTo>
                <a:cubicBezTo>
                  <a:pt x="113" y="425"/>
                  <a:pt x="113" y="425"/>
                  <a:pt x="113" y="425"/>
                </a:cubicBezTo>
                <a:cubicBezTo>
                  <a:pt x="111" y="428"/>
                  <a:pt x="111" y="428"/>
                  <a:pt x="111" y="428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110" y="431"/>
                  <a:pt x="110" y="431"/>
                  <a:pt x="110" y="431"/>
                </a:cubicBezTo>
                <a:cubicBezTo>
                  <a:pt x="106" y="431"/>
                  <a:pt x="106" y="431"/>
                  <a:pt x="106" y="431"/>
                </a:cubicBezTo>
                <a:cubicBezTo>
                  <a:pt x="106" y="432"/>
                  <a:pt x="106" y="432"/>
                  <a:pt x="106" y="432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0" y="433"/>
                  <a:pt x="100" y="433"/>
                  <a:pt x="100" y="433"/>
                </a:cubicBezTo>
                <a:cubicBezTo>
                  <a:pt x="100" y="434"/>
                  <a:pt x="100" y="434"/>
                  <a:pt x="100" y="434"/>
                </a:cubicBezTo>
                <a:cubicBezTo>
                  <a:pt x="98" y="434"/>
                  <a:pt x="98" y="434"/>
                  <a:pt x="98" y="434"/>
                </a:cubicBezTo>
                <a:cubicBezTo>
                  <a:pt x="87" y="439"/>
                  <a:pt x="87" y="439"/>
                  <a:pt x="87" y="439"/>
                </a:cubicBezTo>
                <a:cubicBezTo>
                  <a:pt x="84" y="439"/>
                  <a:pt x="84" y="439"/>
                  <a:pt x="84" y="439"/>
                </a:cubicBezTo>
                <a:cubicBezTo>
                  <a:pt x="81" y="440"/>
                  <a:pt x="81" y="440"/>
                  <a:pt x="81" y="440"/>
                </a:cubicBezTo>
                <a:cubicBezTo>
                  <a:pt x="87" y="437"/>
                  <a:pt x="87" y="437"/>
                  <a:pt x="87" y="437"/>
                </a:cubicBezTo>
                <a:cubicBezTo>
                  <a:pt x="79" y="437"/>
                  <a:pt x="79" y="437"/>
                  <a:pt x="79" y="437"/>
                </a:cubicBezTo>
                <a:cubicBezTo>
                  <a:pt x="79" y="441"/>
                  <a:pt x="79" y="441"/>
                  <a:pt x="79" y="441"/>
                </a:cubicBezTo>
                <a:cubicBezTo>
                  <a:pt x="73" y="440"/>
                  <a:pt x="73" y="440"/>
                  <a:pt x="73" y="440"/>
                </a:cubicBezTo>
                <a:cubicBezTo>
                  <a:pt x="75" y="441"/>
                  <a:pt x="72" y="442"/>
                  <a:pt x="73" y="443"/>
                </a:cubicBezTo>
                <a:cubicBezTo>
                  <a:pt x="77" y="442"/>
                  <a:pt x="77" y="442"/>
                  <a:pt x="77" y="442"/>
                </a:cubicBezTo>
                <a:cubicBezTo>
                  <a:pt x="70" y="445"/>
                  <a:pt x="70" y="445"/>
                  <a:pt x="70" y="445"/>
                </a:cubicBezTo>
                <a:cubicBezTo>
                  <a:pt x="73" y="447"/>
                  <a:pt x="73" y="447"/>
                  <a:pt x="73" y="447"/>
                </a:cubicBezTo>
                <a:cubicBezTo>
                  <a:pt x="75" y="445"/>
                  <a:pt x="75" y="445"/>
                  <a:pt x="75" y="445"/>
                </a:cubicBezTo>
                <a:cubicBezTo>
                  <a:pt x="79" y="445"/>
                  <a:pt x="79" y="445"/>
                  <a:pt x="79" y="445"/>
                </a:cubicBezTo>
                <a:cubicBezTo>
                  <a:pt x="74" y="448"/>
                  <a:pt x="74" y="448"/>
                  <a:pt x="74" y="448"/>
                </a:cubicBezTo>
                <a:cubicBezTo>
                  <a:pt x="73" y="450"/>
                  <a:pt x="73" y="450"/>
                  <a:pt x="73" y="450"/>
                </a:cubicBezTo>
                <a:cubicBezTo>
                  <a:pt x="78" y="451"/>
                  <a:pt x="78" y="451"/>
                  <a:pt x="78" y="451"/>
                </a:cubicBezTo>
                <a:cubicBezTo>
                  <a:pt x="86" y="448"/>
                  <a:pt x="86" y="448"/>
                  <a:pt x="86" y="448"/>
                </a:cubicBezTo>
                <a:cubicBezTo>
                  <a:pt x="76" y="454"/>
                  <a:pt x="76" y="454"/>
                  <a:pt x="76" y="454"/>
                </a:cubicBezTo>
                <a:cubicBezTo>
                  <a:pt x="74" y="452"/>
                  <a:pt x="74" y="452"/>
                  <a:pt x="74" y="452"/>
                </a:cubicBezTo>
                <a:cubicBezTo>
                  <a:pt x="69" y="450"/>
                  <a:pt x="69" y="450"/>
                  <a:pt x="69" y="450"/>
                </a:cubicBezTo>
                <a:cubicBezTo>
                  <a:pt x="65" y="453"/>
                  <a:pt x="65" y="453"/>
                  <a:pt x="65" y="453"/>
                </a:cubicBezTo>
                <a:cubicBezTo>
                  <a:pt x="66" y="454"/>
                  <a:pt x="63" y="455"/>
                  <a:pt x="67" y="454"/>
                </a:cubicBezTo>
                <a:cubicBezTo>
                  <a:pt x="67" y="454"/>
                  <a:pt x="67" y="454"/>
                  <a:pt x="67" y="454"/>
                </a:cubicBezTo>
                <a:cubicBezTo>
                  <a:pt x="60" y="454"/>
                  <a:pt x="60" y="454"/>
                  <a:pt x="60" y="454"/>
                </a:cubicBezTo>
                <a:cubicBezTo>
                  <a:pt x="55" y="453"/>
                  <a:pt x="55" y="453"/>
                  <a:pt x="55" y="453"/>
                </a:cubicBezTo>
                <a:cubicBezTo>
                  <a:pt x="53" y="452"/>
                  <a:pt x="53" y="452"/>
                  <a:pt x="53" y="452"/>
                </a:cubicBezTo>
                <a:cubicBezTo>
                  <a:pt x="50" y="454"/>
                  <a:pt x="50" y="454"/>
                  <a:pt x="50" y="454"/>
                </a:cubicBezTo>
                <a:cubicBezTo>
                  <a:pt x="51" y="455"/>
                  <a:pt x="51" y="455"/>
                  <a:pt x="51" y="455"/>
                </a:cubicBezTo>
                <a:cubicBezTo>
                  <a:pt x="47" y="458"/>
                  <a:pt x="47" y="458"/>
                  <a:pt x="47" y="458"/>
                </a:cubicBezTo>
                <a:cubicBezTo>
                  <a:pt x="45" y="455"/>
                  <a:pt x="45" y="455"/>
                  <a:pt x="45" y="455"/>
                </a:cubicBezTo>
                <a:cubicBezTo>
                  <a:pt x="44" y="462"/>
                  <a:pt x="39" y="449"/>
                  <a:pt x="44" y="462"/>
                </a:cubicBezTo>
                <a:cubicBezTo>
                  <a:pt x="37" y="465"/>
                  <a:pt x="37" y="465"/>
                  <a:pt x="37" y="465"/>
                </a:cubicBezTo>
                <a:cubicBezTo>
                  <a:pt x="33" y="465"/>
                  <a:pt x="33" y="465"/>
                  <a:pt x="33" y="465"/>
                </a:cubicBezTo>
                <a:cubicBezTo>
                  <a:pt x="29" y="470"/>
                  <a:pt x="29" y="470"/>
                  <a:pt x="29" y="470"/>
                </a:cubicBezTo>
                <a:cubicBezTo>
                  <a:pt x="34" y="468"/>
                  <a:pt x="34" y="468"/>
                  <a:pt x="34" y="468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7" y="467"/>
                  <a:pt x="37" y="467"/>
                  <a:pt x="37" y="467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0" y="478"/>
                  <a:pt x="30" y="478"/>
                  <a:pt x="30" y="478"/>
                </a:cubicBezTo>
                <a:cubicBezTo>
                  <a:pt x="31" y="478"/>
                  <a:pt x="34" y="476"/>
                  <a:pt x="33" y="480"/>
                </a:cubicBezTo>
                <a:cubicBezTo>
                  <a:pt x="28" y="483"/>
                  <a:pt x="28" y="483"/>
                  <a:pt x="28" y="483"/>
                </a:cubicBezTo>
                <a:cubicBezTo>
                  <a:pt x="27" y="482"/>
                  <a:pt x="27" y="482"/>
                  <a:pt x="27" y="482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20" y="481"/>
                  <a:pt x="20" y="481"/>
                  <a:pt x="20" y="481"/>
                </a:cubicBezTo>
                <a:cubicBezTo>
                  <a:pt x="19" y="478"/>
                  <a:pt x="19" y="478"/>
                  <a:pt x="19" y="478"/>
                </a:cubicBezTo>
                <a:cubicBezTo>
                  <a:pt x="11" y="475"/>
                  <a:pt x="11" y="475"/>
                  <a:pt x="11" y="475"/>
                </a:cubicBezTo>
                <a:cubicBezTo>
                  <a:pt x="8" y="477"/>
                  <a:pt x="8" y="477"/>
                  <a:pt x="8" y="477"/>
                </a:cubicBezTo>
                <a:cubicBezTo>
                  <a:pt x="6" y="473"/>
                  <a:pt x="6" y="473"/>
                  <a:pt x="6" y="473"/>
                </a:cubicBezTo>
                <a:cubicBezTo>
                  <a:pt x="4" y="473"/>
                  <a:pt x="4" y="473"/>
                  <a:pt x="4" y="473"/>
                </a:cubicBezTo>
                <a:cubicBezTo>
                  <a:pt x="3" y="471"/>
                  <a:pt x="0" y="474"/>
                  <a:pt x="2" y="470"/>
                </a:cubicBezTo>
                <a:cubicBezTo>
                  <a:pt x="2" y="469"/>
                  <a:pt x="2" y="469"/>
                  <a:pt x="2" y="469"/>
                </a:cubicBezTo>
                <a:cubicBezTo>
                  <a:pt x="6" y="473"/>
                  <a:pt x="6" y="473"/>
                  <a:pt x="6" y="473"/>
                </a:cubicBezTo>
                <a:cubicBezTo>
                  <a:pt x="7" y="473"/>
                  <a:pt x="7" y="473"/>
                  <a:pt x="7" y="473"/>
                </a:cubicBezTo>
                <a:cubicBezTo>
                  <a:pt x="7" y="470"/>
                  <a:pt x="7" y="470"/>
                  <a:pt x="7" y="470"/>
                </a:cubicBezTo>
                <a:cubicBezTo>
                  <a:pt x="11" y="473"/>
                  <a:pt x="11" y="473"/>
                  <a:pt x="11" y="473"/>
                </a:cubicBezTo>
                <a:cubicBezTo>
                  <a:pt x="18" y="467"/>
                  <a:pt x="18" y="467"/>
                  <a:pt x="18" y="467"/>
                </a:cubicBezTo>
                <a:cubicBezTo>
                  <a:pt x="24" y="468"/>
                  <a:pt x="24" y="468"/>
                  <a:pt x="24" y="468"/>
                </a:cubicBezTo>
                <a:cubicBezTo>
                  <a:pt x="27" y="465"/>
                  <a:pt x="27" y="465"/>
                  <a:pt x="27" y="465"/>
                </a:cubicBezTo>
                <a:cubicBezTo>
                  <a:pt x="27" y="466"/>
                  <a:pt x="25" y="462"/>
                  <a:pt x="29" y="466"/>
                </a:cubicBezTo>
                <a:cubicBezTo>
                  <a:pt x="30" y="465"/>
                  <a:pt x="30" y="465"/>
                  <a:pt x="30" y="465"/>
                </a:cubicBezTo>
                <a:cubicBezTo>
                  <a:pt x="28" y="464"/>
                  <a:pt x="28" y="464"/>
                  <a:pt x="28" y="464"/>
                </a:cubicBezTo>
                <a:cubicBezTo>
                  <a:pt x="34" y="461"/>
                  <a:pt x="34" y="461"/>
                  <a:pt x="34" y="461"/>
                </a:cubicBezTo>
                <a:cubicBezTo>
                  <a:pt x="36" y="462"/>
                  <a:pt x="36" y="462"/>
                  <a:pt x="36" y="462"/>
                </a:cubicBezTo>
                <a:cubicBezTo>
                  <a:pt x="36" y="461"/>
                  <a:pt x="32" y="463"/>
                  <a:pt x="36" y="461"/>
                </a:cubicBezTo>
                <a:cubicBezTo>
                  <a:pt x="38" y="461"/>
                  <a:pt x="38" y="461"/>
                  <a:pt x="38" y="461"/>
                </a:cubicBezTo>
                <a:cubicBezTo>
                  <a:pt x="37" y="462"/>
                  <a:pt x="37" y="462"/>
                  <a:pt x="37" y="462"/>
                </a:cubicBezTo>
                <a:cubicBezTo>
                  <a:pt x="37" y="460"/>
                  <a:pt x="40" y="474"/>
                  <a:pt x="43" y="456"/>
                </a:cubicBezTo>
                <a:cubicBezTo>
                  <a:pt x="38" y="455"/>
                  <a:pt x="38" y="455"/>
                  <a:pt x="38" y="455"/>
                </a:cubicBezTo>
                <a:cubicBezTo>
                  <a:pt x="39" y="453"/>
                  <a:pt x="39" y="453"/>
                  <a:pt x="39" y="453"/>
                </a:cubicBezTo>
                <a:cubicBezTo>
                  <a:pt x="42" y="453"/>
                  <a:pt x="42" y="453"/>
                  <a:pt x="42" y="453"/>
                </a:cubicBezTo>
                <a:cubicBezTo>
                  <a:pt x="42" y="452"/>
                  <a:pt x="42" y="452"/>
                  <a:pt x="42" y="452"/>
                </a:cubicBezTo>
                <a:cubicBezTo>
                  <a:pt x="44" y="451"/>
                  <a:pt x="44" y="451"/>
                  <a:pt x="44" y="451"/>
                </a:cubicBezTo>
                <a:cubicBezTo>
                  <a:pt x="42" y="448"/>
                  <a:pt x="42" y="448"/>
                  <a:pt x="42" y="44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41" y="444"/>
                  <a:pt x="41" y="444"/>
                  <a:pt x="41" y="444"/>
                </a:cubicBezTo>
                <a:cubicBezTo>
                  <a:pt x="38" y="446"/>
                  <a:pt x="38" y="446"/>
                  <a:pt x="38" y="446"/>
                </a:cubicBezTo>
                <a:cubicBezTo>
                  <a:pt x="38" y="440"/>
                  <a:pt x="38" y="440"/>
                  <a:pt x="38" y="440"/>
                </a:cubicBezTo>
                <a:cubicBezTo>
                  <a:pt x="36" y="441"/>
                  <a:pt x="36" y="441"/>
                  <a:pt x="36" y="441"/>
                </a:cubicBezTo>
                <a:cubicBezTo>
                  <a:pt x="34" y="439"/>
                  <a:pt x="43" y="441"/>
                  <a:pt x="33" y="439"/>
                </a:cubicBezTo>
                <a:cubicBezTo>
                  <a:pt x="32" y="439"/>
                  <a:pt x="32" y="439"/>
                  <a:pt x="32" y="439"/>
                </a:cubicBezTo>
                <a:cubicBezTo>
                  <a:pt x="33" y="437"/>
                  <a:pt x="33" y="437"/>
                  <a:pt x="33" y="437"/>
                </a:cubicBezTo>
                <a:cubicBezTo>
                  <a:pt x="32" y="437"/>
                  <a:pt x="32" y="437"/>
                  <a:pt x="32" y="437"/>
                </a:cubicBezTo>
                <a:cubicBezTo>
                  <a:pt x="29" y="437"/>
                  <a:pt x="29" y="437"/>
                  <a:pt x="29" y="437"/>
                </a:cubicBezTo>
                <a:cubicBezTo>
                  <a:pt x="31" y="434"/>
                  <a:pt x="28" y="436"/>
                  <a:pt x="26" y="433"/>
                </a:cubicBezTo>
                <a:cubicBezTo>
                  <a:pt x="30" y="432"/>
                  <a:pt x="30" y="432"/>
                  <a:pt x="30" y="432"/>
                </a:cubicBezTo>
                <a:cubicBezTo>
                  <a:pt x="28" y="434"/>
                  <a:pt x="30" y="426"/>
                  <a:pt x="23" y="432"/>
                </a:cubicBezTo>
                <a:cubicBezTo>
                  <a:pt x="24" y="432"/>
                  <a:pt x="24" y="432"/>
                  <a:pt x="24" y="432"/>
                </a:cubicBezTo>
                <a:cubicBezTo>
                  <a:pt x="17" y="426"/>
                  <a:pt x="17" y="426"/>
                  <a:pt x="17" y="426"/>
                </a:cubicBezTo>
                <a:cubicBezTo>
                  <a:pt x="13" y="429"/>
                  <a:pt x="13" y="429"/>
                  <a:pt x="13" y="429"/>
                </a:cubicBezTo>
                <a:cubicBezTo>
                  <a:pt x="12" y="432"/>
                  <a:pt x="12" y="432"/>
                  <a:pt x="12" y="432"/>
                </a:cubicBezTo>
                <a:cubicBezTo>
                  <a:pt x="10" y="432"/>
                  <a:pt x="10" y="432"/>
                  <a:pt x="10" y="432"/>
                </a:cubicBezTo>
                <a:cubicBezTo>
                  <a:pt x="13" y="427"/>
                  <a:pt x="13" y="427"/>
                  <a:pt x="13" y="427"/>
                </a:cubicBezTo>
                <a:cubicBezTo>
                  <a:pt x="6" y="425"/>
                  <a:pt x="6" y="425"/>
                  <a:pt x="6" y="425"/>
                </a:cubicBezTo>
                <a:cubicBezTo>
                  <a:pt x="6" y="419"/>
                  <a:pt x="6" y="419"/>
                  <a:pt x="6" y="419"/>
                </a:cubicBezTo>
                <a:cubicBezTo>
                  <a:pt x="8" y="419"/>
                  <a:pt x="8" y="419"/>
                  <a:pt x="8" y="419"/>
                </a:cubicBezTo>
                <a:cubicBezTo>
                  <a:pt x="6" y="420"/>
                  <a:pt x="6" y="420"/>
                  <a:pt x="6" y="420"/>
                </a:cubicBezTo>
                <a:cubicBezTo>
                  <a:pt x="9" y="422"/>
                  <a:pt x="9" y="422"/>
                  <a:pt x="9" y="422"/>
                </a:cubicBezTo>
                <a:cubicBezTo>
                  <a:pt x="13" y="422"/>
                  <a:pt x="13" y="422"/>
                  <a:pt x="13" y="422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5" y="413"/>
                  <a:pt x="5" y="413"/>
                  <a:pt x="5" y="413"/>
                </a:cubicBezTo>
                <a:cubicBezTo>
                  <a:pt x="5" y="405"/>
                  <a:pt x="5" y="405"/>
                  <a:pt x="5" y="405"/>
                </a:cubicBezTo>
                <a:cubicBezTo>
                  <a:pt x="7" y="404"/>
                  <a:pt x="7" y="404"/>
                  <a:pt x="7" y="404"/>
                </a:cubicBezTo>
                <a:cubicBezTo>
                  <a:pt x="8" y="406"/>
                  <a:pt x="8" y="406"/>
                  <a:pt x="8" y="406"/>
                </a:cubicBezTo>
                <a:cubicBezTo>
                  <a:pt x="10" y="406"/>
                  <a:pt x="10" y="406"/>
                  <a:pt x="10" y="406"/>
                </a:cubicBezTo>
                <a:cubicBezTo>
                  <a:pt x="11" y="404"/>
                  <a:pt x="11" y="404"/>
                  <a:pt x="11" y="404"/>
                </a:cubicBezTo>
                <a:cubicBezTo>
                  <a:pt x="11" y="402"/>
                  <a:pt x="11" y="402"/>
                  <a:pt x="11" y="402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2" y="407"/>
                  <a:pt x="12" y="407"/>
                  <a:pt x="12" y="407"/>
                </a:cubicBezTo>
                <a:cubicBezTo>
                  <a:pt x="15" y="413"/>
                  <a:pt x="15" y="413"/>
                  <a:pt x="15" y="413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17" y="420"/>
                  <a:pt x="17" y="420"/>
                  <a:pt x="17" y="420"/>
                </a:cubicBezTo>
                <a:cubicBezTo>
                  <a:pt x="23" y="414"/>
                  <a:pt x="23" y="414"/>
                  <a:pt x="23" y="414"/>
                </a:cubicBezTo>
                <a:cubicBezTo>
                  <a:pt x="23" y="413"/>
                  <a:pt x="20" y="414"/>
                  <a:pt x="22" y="412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3" y="406"/>
                  <a:pt x="33" y="406"/>
                  <a:pt x="33" y="406"/>
                </a:cubicBezTo>
                <a:cubicBezTo>
                  <a:pt x="38" y="403"/>
                  <a:pt x="38" y="403"/>
                  <a:pt x="38" y="403"/>
                </a:cubicBezTo>
                <a:cubicBezTo>
                  <a:pt x="41" y="405"/>
                  <a:pt x="41" y="405"/>
                  <a:pt x="41" y="405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49" y="400"/>
                  <a:pt x="49" y="400"/>
                  <a:pt x="49" y="400"/>
                </a:cubicBezTo>
                <a:cubicBezTo>
                  <a:pt x="47" y="399"/>
                  <a:pt x="47" y="399"/>
                  <a:pt x="47" y="399"/>
                </a:cubicBezTo>
                <a:cubicBezTo>
                  <a:pt x="52" y="399"/>
                  <a:pt x="42" y="394"/>
                  <a:pt x="52" y="399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6" y="401"/>
                  <a:pt x="56" y="401"/>
                  <a:pt x="56" y="401"/>
                </a:cubicBezTo>
                <a:cubicBezTo>
                  <a:pt x="60" y="404"/>
                  <a:pt x="60" y="404"/>
                  <a:pt x="60" y="404"/>
                </a:cubicBezTo>
                <a:cubicBezTo>
                  <a:pt x="61" y="402"/>
                  <a:pt x="61" y="402"/>
                  <a:pt x="61" y="402"/>
                </a:cubicBezTo>
                <a:cubicBezTo>
                  <a:pt x="59" y="400"/>
                  <a:pt x="59" y="400"/>
                  <a:pt x="59" y="400"/>
                </a:cubicBezTo>
                <a:cubicBezTo>
                  <a:pt x="62" y="397"/>
                  <a:pt x="62" y="397"/>
                  <a:pt x="62" y="397"/>
                </a:cubicBezTo>
                <a:cubicBezTo>
                  <a:pt x="64" y="401"/>
                  <a:pt x="64" y="401"/>
                  <a:pt x="64" y="401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9" y="402"/>
                  <a:pt x="69" y="402"/>
                  <a:pt x="69" y="402"/>
                </a:cubicBezTo>
                <a:cubicBezTo>
                  <a:pt x="70" y="400"/>
                  <a:pt x="71" y="404"/>
                  <a:pt x="72" y="400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61" y="394"/>
                  <a:pt x="64" y="394"/>
                  <a:pt x="60" y="394"/>
                </a:cubicBezTo>
                <a:cubicBezTo>
                  <a:pt x="61" y="393"/>
                  <a:pt x="61" y="393"/>
                  <a:pt x="61" y="393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4" y="395"/>
                  <a:pt x="74" y="395"/>
                  <a:pt x="74" y="395"/>
                </a:cubicBezTo>
                <a:cubicBezTo>
                  <a:pt x="74" y="393"/>
                  <a:pt x="74" y="393"/>
                  <a:pt x="74" y="393"/>
                </a:cubicBezTo>
                <a:cubicBezTo>
                  <a:pt x="75" y="394"/>
                  <a:pt x="75" y="394"/>
                  <a:pt x="75" y="394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8" y="389"/>
                  <a:pt x="78" y="389"/>
                  <a:pt x="78" y="389"/>
                </a:cubicBezTo>
                <a:cubicBezTo>
                  <a:pt x="78" y="388"/>
                  <a:pt x="78" y="388"/>
                  <a:pt x="78" y="388"/>
                </a:cubicBezTo>
                <a:cubicBezTo>
                  <a:pt x="75" y="386"/>
                  <a:pt x="75" y="386"/>
                  <a:pt x="75" y="386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69" y="388"/>
                  <a:pt x="69" y="388"/>
                  <a:pt x="69" y="388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4" y="385"/>
                  <a:pt x="79" y="382"/>
                  <a:pt x="81" y="385"/>
                </a:cubicBezTo>
                <a:cubicBezTo>
                  <a:pt x="80" y="386"/>
                  <a:pt x="80" y="386"/>
                  <a:pt x="80" y="386"/>
                </a:cubicBezTo>
                <a:cubicBezTo>
                  <a:pt x="81" y="386"/>
                  <a:pt x="81" y="386"/>
                  <a:pt x="81" y="386"/>
                </a:cubicBezTo>
                <a:cubicBezTo>
                  <a:pt x="83" y="386"/>
                  <a:pt x="83" y="386"/>
                  <a:pt x="83" y="386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85" y="388"/>
                  <a:pt x="85" y="388"/>
                  <a:pt x="85" y="388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97" y="383"/>
                  <a:pt x="97" y="383"/>
                  <a:pt x="97" y="383"/>
                </a:cubicBezTo>
                <a:cubicBezTo>
                  <a:pt x="101" y="381"/>
                  <a:pt x="101" y="381"/>
                  <a:pt x="101" y="381"/>
                </a:cubicBezTo>
                <a:cubicBezTo>
                  <a:pt x="107" y="379"/>
                  <a:pt x="107" y="379"/>
                  <a:pt x="107" y="379"/>
                </a:cubicBezTo>
                <a:cubicBezTo>
                  <a:pt x="112" y="379"/>
                  <a:pt x="112" y="379"/>
                  <a:pt x="112" y="379"/>
                </a:cubicBezTo>
                <a:cubicBezTo>
                  <a:pt x="113" y="379"/>
                  <a:pt x="106" y="380"/>
                  <a:pt x="114" y="378"/>
                </a:cubicBezTo>
                <a:cubicBezTo>
                  <a:pt x="113" y="380"/>
                  <a:pt x="113" y="380"/>
                  <a:pt x="113" y="380"/>
                </a:cubicBezTo>
                <a:cubicBezTo>
                  <a:pt x="118" y="381"/>
                  <a:pt x="118" y="381"/>
                  <a:pt x="118" y="381"/>
                </a:cubicBezTo>
                <a:cubicBezTo>
                  <a:pt x="118" y="381"/>
                  <a:pt x="119" y="382"/>
                  <a:pt x="119" y="381"/>
                </a:cubicBezTo>
                <a:cubicBezTo>
                  <a:pt x="120" y="381"/>
                  <a:pt x="120" y="381"/>
                  <a:pt x="120" y="381"/>
                </a:cubicBezTo>
                <a:cubicBezTo>
                  <a:pt x="121" y="382"/>
                  <a:pt x="122" y="374"/>
                  <a:pt x="118" y="383"/>
                </a:cubicBezTo>
                <a:cubicBezTo>
                  <a:pt x="124" y="381"/>
                  <a:pt x="124" y="381"/>
                  <a:pt x="124" y="381"/>
                </a:cubicBezTo>
                <a:cubicBezTo>
                  <a:pt x="125" y="382"/>
                  <a:pt x="128" y="381"/>
                  <a:pt x="125" y="378"/>
                </a:cubicBezTo>
                <a:cubicBezTo>
                  <a:pt x="118" y="378"/>
                  <a:pt x="118" y="378"/>
                  <a:pt x="118" y="378"/>
                </a:cubicBezTo>
                <a:cubicBezTo>
                  <a:pt x="112" y="373"/>
                  <a:pt x="112" y="373"/>
                  <a:pt x="112" y="373"/>
                </a:cubicBezTo>
                <a:cubicBezTo>
                  <a:pt x="110" y="373"/>
                  <a:pt x="110" y="373"/>
                  <a:pt x="110" y="373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03" y="374"/>
                  <a:pt x="103" y="374"/>
                  <a:pt x="103" y="374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97" y="376"/>
                  <a:pt x="97" y="376"/>
                  <a:pt x="97" y="376"/>
                </a:cubicBezTo>
                <a:cubicBezTo>
                  <a:pt x="95" y="380"/>
                  <a:pt x="104" y="374"/>
                  <a:pt x="93" y="376"/>
                </a:cubicBezTo>
                <a:cubicBezTo>
                  <a:pt x="93" y="380"/>
                  <a:pt x="93" y="380"/>
                  <a:pt x="93" y="380"/>
                </a:cubicBezTo>
                <a:cubicBezTo>
                  <a:pt x="91" y="378"/>
                  <a:pt x="91" y="378"/>
                  <a:pt x="91" y="378"/>
                </a:cubicBezTo>
                <a:cubicBezTo>
                  <a:pt x="89" y="380"/>
                  <a:pt x="89" y="380"/>
                  <a:pt x="89" y="380"/>
                </a:cubicBezTo>
                <a:cubicBezTo>
                  <a:pt x="88" y="383"/>
                  <a:pt x="88" y="383"/>
                  <a:pt x="88" y="383"/>
                </a:cubicBezTo>
                <a:cubicBezTo>
                  <a:pt x="85" y="383"/>
                  <a:pt x="85" y="383"/>
                  <a:pt x="85" y="383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85" y="380"/>
                  <a:pt x="94" y="378"/>
                  <a:pt x="84" y="381"/>
                </a:cubicBezTo>
                <a:cubicBezTo>
                  <a:pt x="88" y="377"/>
                  <a:pt x="88" y="377"/>
                  <a:pt x="88" y="377"/>
                </a:cubicBezTo>
                <a:cubicBezTo>
                  <a:pt x="87" y="377"/>
                  <a:pt x="87" y="377"/>
                  <a:pt x="87" y="377"/>
                </a:cubicBezTo>
                <a:cubicBezTo>
                  <a:pt x="93" y="374"/>
                  <a:pt x="93" y="374"/>
                  <a:pt x="93" y="374"/>
                </a:cubicBezTo>
                <a:cubicBezTo>
                  <a:pt x="97" y="371"/>
                  <a:pt x="97" y="371"/>
                  <a:pt x="97" y="371"/>
                </a:cubicBezTo>
                <a:cubicBezTo>
                  <a:pt x="109" y="370"/>
                  <a:pt x="80" y="380"/>
                  <a:pt x="107" y="366"/>
                </a:cubicBezTo>
                <a:cubicBezTo>
                  <a:pt x="111" y="366"/>
                  <a:pt x="111" y="366"/>
                  <a:pt x="111" y="366"/>
                </a:cubicBezTo>
                <a:cubicBezTo>
                  <a:pt x="112" y="365"/>
                  <a:pt x="112" y="365"/>
                  <a:pt x="112" y="365"/>
                </a:cubicBezTo>
                <a:cubicBezTo>
                  <a:pt x="112" y="365"/>
                  <a:pt x="108" y="366"/>
                  <a:pt x="113" y="366"/>
                </a:cubicBezTo>
                <a:cubicBezTo>
                  <a:pt x="113" y="363"/>
                  <a:pt x="113" y="363"/>
                  <a:pt x="113" y="363"/>
                </a:cubicBezTo>
                <a:cubicBezTo>
                  <a:pt x="116" y="364"/>
                  <a:pt x="113" y="357"/>
                  <a:pt x="119" y="361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5" y="355"/>
                  <a:pt x="125" y="355"/>
                  <a:pt x="125" y="355"/>
                </a:cubicBezTo>
                <a:cubicBezTo>
                  <a:pt x="127" y="357"/>
                  <a:pt x="127" y="357"/>
                  <a:pt x="127" y="357"/>
                </a:cubicBezTo>
                <a:cubicBezTo>
                  <a:pt x="130" y="356"/>
                  <a:pt x="135" y="352"/>
                  <a:pt x="137" y="357"/>
                </a:cubicBezTo>
                <a:cubicBezTo>
                  <a:pt x="138" y="356"/>
                  <a:pt x="131" y="359"/>
                  <a:pt x="139" y="355"/>
                </a:cubicBezTo>
                <a:cubicBezTo>
                  <a:pt x="140" y="356"/>
                  <a:pt x="140" y="356"/>
                  <a:pt x="140" y="356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40" y="353"/>
                  <a:pt x="140" y="353"/>
                  <a:pt x="140" y="353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1"/>
                  <a:pt x="137" y="351"/>
                  <a:pt x="137" y="351"/>
                </a:cubicBezTo>
                <a:cubicBezTo>
                  <a:pt x="140" y="347"/>
                  <a:pt x="140" y="347"/>
                  <a:pt x="140" y="347"/>
                </a:cubicBezTo>
                <a:cubicBezTo>
                  <a:pt x="140" y="348"/>
                  <a:pt x="140" y="348"/>
                  <a:pt x="140" y="348"/>
                </a:cubicBezTo>
                <a:cubicBezTo>
                  <a:pt x="143" y="347"/>
                  <a:pt x="143" y="347"/>
                  <a:pt x="143" y="347"/>
                </a:cubicBezTo>
                <a:cubicBezTo>
                  <a:pt x="144" y="346"/>
                  <a:pt x="136" y="349"/>
                  <a:pt x="147" y="348"/>
                </a:cubicBezTo>
                <a:cubicBezTo>
                  <a:pt x="146" y="344"/>
                  <a:pt x="146" y="344"/>
                  <a:pt x="146" y="344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42"/>
                  <a:pt x="144" y="346"/>
                  <a:pt x="156" y="340"/>
                </a:cubicBezTo>
                <a:cubicBezTo>
                  <a:pt x="158" y="340"/>
                  <a:pt x="158" y="340"/>
                  <a:pt x="158" y="340"/>
                </a:cubicBezTo>
                <a:cubicBezTo>
                  <a:pt x="162" y="335"/>
                  <a:pt x="162" y="335"/>
                  <a:pt x="162" y="335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60" y="334"/>
                  <a:pt x="160" y="334"/>
                  <a:pt x="160" y="334"/>
                </a:cubicBezTo>
                <a:cubicBezTo>
                  <a:pt x="161" y="334"/>
                  <a:pt x="157" y="339"/>
                  <a:pt x="161" y="333"/>
                </a:cubicBezTo>
                <a:cubicBezTo>
                  <a:pt x="156" y="334"/>
                  <a:pt x="156" y="334"/>
                  <a:pt x="156" y="334"/>
                </a:cubicBezTo>
                <a:cubicBezTo>
                  <a:pt x="153" y="336"/>
                  <a:pt x="153" y="336"/>
                  <a:pt x="153" y="336"/>
                </a:cubicBezTo>
                <a:cubicBezTo>
                  <a:pt x="152" y="336"/>
                  <a:pt x="152" y="336"/>
                  <a:pt x="152" y="336"/>
                </a:cubicBezTo>
                <a:cubicBezTo>
                  <a:pt x="151" y="335"/>
                  <a:pt x="151" y="335"/>
                  <a:pt x="151" y="335"/>
                </a:cubicBezTo>
                <a:cubicBezTo>
                  <a:pt x="156" y="332"/>
                  <a:pt x="156" y="332"/>
                  <a:pt x="156" y="332"/>
                </a:cubicBezTo>
                <a:cubicBezTo>
                  <a:pt x="163" y="331"/>
                  <a:pt x="163" y="331"/>
                  <a:pt x="163" y="331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71" y="327"/>
                  <a:pt x="171" y="327"/>
                  <a:pt x="171" y="327"/>
                </a:cubicBezTo>
                <a:cubicBezTo>
                  <a:pt x="172" y="326"/>
                  <a:pt x="172" y="326"/>
                  <a:pt x="172" y="326"/>
                </a:cubicBezTo>
                <a:cubicBezTo>
                  <a:pt x="170" y="325"/>
                  <a:pt x="170" y="325"/>
                  <a:pt x="170" y="325"/>
                </a:cubicBezTo>
                <a:cubicBezTo>
                  <a:pt x="176" y="320"/>
                  <a:pt x="176" y="320"/>
                  <a:pt x="176" y="320"/>
                </a:cubicBezTo>
                <a:cubicBezTo>
                  <a:pt x="179" y="320"/>
                  <a:pt x="179" y="320"/>
                  <a:pt x="179" y="320"/>
                </a:cubicBezTo>
                <a:cubicBezTo>
                  <a:pt x="179" y="319"/>
                  <a:pt x="179" y="319"/>
                  <a:pt x="179" y="319"/>
                </a:cubicBezTo>
                <a:cubicBezTo>
                  <a:pt x="180" y="319"/>
                  <a:pt x="172" y="325"/>
                  <a:pt x="185" y="317"/>
                </a:cubicBezTo>
                <a:cubicBezTo>
                  <a:pt x="183" y="316"/>
                  <a:pt x="183" y="316"/>
                  <a:pt x="183" y="316"/>
                </a:cubicBezTo>
                <a:cubicBezTo>
                  <a:pt x="180" y="315"/>
                  <a:pt x="185" y="325"/>
                  <a:pt x="174" y="317"/>
                </a:cubicBezTo>
                <a:cubicBezTo>
                  <a:pt x="173" y="318"/>
                  <a:pt x="169" y="320"/>
                  <a:pt x="165" y="321"/>
                </a:cubicBezTo>
                <a:cubicBezTo>
                  <a:pt x="165" y="321"/>
                  <a:pt x="167" y="325"/>
                  <a:pt x="165" y="320"/>
                </a:cubicBezTo>
                <a:cubicBezTo>
                  <a:pt x="163" y="322"/>
                  <a:pt x="163" y="322"/>
                  <a:pt x="163" y="322"/>
                </a:cubicBezTo>
                <a:cubicBezTo>
                  <a:pt x="156" y="325"/>
                  <a:pt x="156" y="325"/>
                  <a:pt x="156" y="325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4" y="325"/>
                  <a:pt x="154" y="325"/>
                  <a:pt x="154" y="325"/>
                </a:cubicBezTo>
                <a:cubicBezTo>
                  <a:pt x="151" y="323"/>
                  <a:pt x="151" y="323"/>
                  <a:pt x="151" y="323"/>
                </a:cubicBezTo>
                <a:cubicBezTo>
                  <a:pt x="151" y="320"/>
                  <a:pt x="151" y="320"/>
                  <a:pt x="151" y="320"/>
                </a:cubicBezTo>
                <a:cubicBezTo>
                  <a:pt x="143" y="316"/>
                  <a:pt x="143" y="316"/>
                  <a:pt x="143" y="316"/>
                </a:cubicBezTo>
                <a:cubicBezTo>
                  <a:pt x="141" y="316"/>
                  <a:pt x="141" y="316"/>
                  <a:pt x="141" y="316"/>
                </a:cubicBezTo>
                <a:cubicBezTo>
                  <a:pt x="142" y="319"/>
                  <a:pt x="142" y="319"/>
                  <a:pt x="142" y="319"/>
                </a:cubicBezTo>
                <a:cubicBezTo>
                  <a:pt x="137" y="319"/>
                  <a:pt x="137" y="319"/>
                  <a:pt x="137" y="319"/>
                </a:cubicBezTo>
                <a:cubicBezTo>
                  <a:pt x="139" y="315"/>
                  <a:pt x="139" y="315"/>
                  <a:pt x="139" y="315"/>
                </a:cubicBezTo>
                <a:cubicBezTo>
                  <a:pt x="139" y="313"/>
                  <a:pt x="132" y="326"/>
                  <a:pt x="140" y="311"/>
                </a:cubicBezTo>
                <a:cubicBezTo>
                  <a:pt x="135" y="311"/>
                  <a:pt x="135" y="311"/>
                  <a:pt x="135" y="311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135" y="319"/>
                  <a:pt x="135" y="319"/>
                  <a:pt x="135" y="319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29" y="316"/>
                  <a:pt x="129" y="316"/>
                  <a:pt x="129" y="316"/>
                </a:cubicBezTo>
                <a:cubicBezTo>
                  <a:pt x="134" y="313"/>
                  <a:pt x="134" y="313"/>
                  <a:pt x="134" y="313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2" y="313"/>
                  <a:pt x="129" y="312"/>
                  <a:pt x="128" y="312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30" y="308"/>
                  <a:pt x="130" y="308"/>
                  <a:pt x="130" y="308"/>
                </a:cubicBezTo>
                <a:cubicBezTo>
                  <a:pt x="135" y="306"/>
                  <a:pt x="135" y="306"/>
                  <a:pt x="135" y="306"/>
                </a:cubicBezTo>
                <a:cubicBezTo>
                  <a:pt x="137" y="305"/>
                  <a:pt x="137" y="305"/>
                  <a:pt x="137" y="305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7" y="302"/>
                  <a:pt x="137" y="302"/>
                  <a:pt x="137" y="302"/>
                </a:cubicBezTo>
                <a:cubicBezTo>
                  <a:pt x="142" y="299"/>
                  <a:pt x="142" y="299"/>
                  <a:pt x="142" y="299"/>
                </a:cubicBezTo>
                <a:cubicBezTo>
                  <a:pt x="144" y="299"/>
                  <a:pt x="144" y="299"/>
                  <a:pt x="144" y="299"/>
                </a:cubicBezTo>
                <a:cubicBezTo>
                  <a:pt x="147" y="297"/>
                  <a:pt x="147" y="297"/>
                  <a:pt x="147" y="297"/>
                </a:cubicBezTo>
                <a:cubicBezTo>
                  <a:pt x="146" y="295"/>
                  <a:pt x="145" y="302"/>
                  <a:pt x="146" y="295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9" y="293"/>
                  <a:pt x="159" y="293"/>
                  <a:pt x="159" y="293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6" y="291"/>
                  <a:pt x="166" y="291"/>
                  <a:pt x="166" y="291"/>
                </a:cubicBezTo>
                <a:cubicBezTo>
                  <a:pt x="169" y="291"/>
                  <a:pt x="169" y="291"/>
                  <a:pt x="169" y="291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162" y="286"/>
                  <a:pt x="162" y="286"/>
                  <a:pt x="162" y="286"/>
                </a:cubicBezTo>
                <a:cubicBezTo>
                  <a:pt x="162" y="287"/>
                  <a:pt x="162" y="287"/>
                  <a:pt x="162" y="287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59" y="288"/>
                  <a:pt x="159" y="288"/>
                  <a:pt x="159" y="288"/>
                </a:cubicBezTo>
                <a:cubicBezTo>
                  <a:pt x="153" y="290"/>
                  <a:pt x="153" y="290"/>
                  <a:pt x="153" y="290"/>
                </a:cubicBezTo>
                <a:cubicBezTo>
                  <a:pt x="153" y="289"/>
                  <a:pt x="155" y="290"/>
                  <a:pt x="152" y="289"/>
                </a:cubicBezTo>
                <a:cubicBezTo>
                  <a:pt x="158" y="285"/>
                  <a:pt x="158" y="285"/>
                  <a:pt x="158" y="285"/>
                </a:cubicBezTo>
                <a:cubicBezTo>
                  <a:pt x="154" y="284"/>
                  <a:pt x="154" y="284"/>
                  <a:pt x="154" y="284"/>
                </a:cubicBezTo>
                <a:cubicBezTo>
                  <a:pt x="154" y="284"/>
                  <a:pt x="161" y="280"/>
                  <a:pt x="152" y="285"/>
                </a:cubicBezTo>
                <a:cubicBezTo>
                  <a:pt x="149" y="283"/>
                  <a:pt x="149" y="283"/>
                  <a:pt x="149" y="283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2" y="287"/>
                  <a:pt x="142" y="287"/>
                  <a:pt x="142" y="287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39" y="286"/>
                  <a:pt x="139" y="286"/>
                  <a:pt x="139" y="286"/>
                </a:cubicBezTo>
                <a:cubicBezTo>
                  <a:pt x="138" y="287"/>
                  <a:pt x="138" y="287"/>
                  <a:pt x="138" y="287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3" y="286"/>
                  <a:pt x="133" y="286"/>
                  <a:pt x="133" y="286"/>
                </a:cubicBezTo>
                <a:cubicBezTo>
                  <a:pt x="129" y="284"/>
                  <a:pt x="139" y="281"/>
                  <a:pt x="128" y="284"/>
                </a:cubicBezTo>
                <a:cubicBezTo>
                  <a:pt x="127" y="281"/>
                  <a:pt x="127" y="281"/>
                  <a:pt x="127" y="281"/>
                </a:cubicBezTo>
                <a:cubicBezTo>
                  <a:pt x="119" y="280"/>
                  <a:pt x="119" y="280"/>
                  <a:pt x="119" y="280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4" y="281"/>
                  <a:pt x="114" y="281"/>
                  <a:pt x="114" y="281"/>
                </a:cubicBezTo>
                <a:cubicBezTo>
                  <a:pt x="121" y="279"/>
                  <a:pt x="103" y="278"/>
                  <a:pt x="121" y="278"/>
                </a:cubicBezTo>
                <a:cubicBezTo>
                  <a:pt x="121" y="276"/>
                  <a:pt x="121" y="276"/>
                  <a:pt x="121" y="276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24" y="271"/>
                  <a:pt x="124" y="271"/>
                  <a:pt x="124" y="271"/>
                </a:cubicBezTo>
                <a:cubicBezTo>
                  <a:pt x="126" y="274"/>
                  <a:pt x="126" y="274"/>
                  <a:pt x="126" y="274"/>
                </a:cubicBezTo>
                <a:cubicBezTo>
                  <a:pt x="128" y="272"/>
                  <a:pt x="128" y="272"/>
                  <a:pt x="128" y="272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4" y="271"/>
                  <a:pt x="134" y="271"/>
                  <a:pt x="134" y="271"/>
                </a:cubicBezTo>
                <a:cubicBezTo>
                  <a:pt x="139" y="271"/>
                  <a:pt x="139" y="271"/>
                  <a:pt x="139" y="271"/>
                </a:cubicBezTo>
                <a:cubicBezTo>
                  <a:pt x="140" y="272"/>
                  <a:pt x="140" y="272"/>
                  <a:pt x="140" y="272"/>
                </a:cubicBezTo>
                <a:cubicBezTo>
                  <a:pt x="139" y="269"/>
                  <a:pt x="144" y="271"/>
                  <a:pt x="143" y="270"/>
                </a:cubicBezTo>
                <a:cubicBezTo>
                  <a:pt x="144" y="266"/>
                  <a:pt x="144" y="266"/>
                  <a:pt x="144" y="266"/>
                </a:cubicBezTo>
                <a:cubicBezTo>
                  <a:pt x="140" y="266"/>
                  <a:pt x="140" y="266"/>
                  <a:pt x="140" y="266"/>
                </a:cubicBezTo>
                <a:cubicBezTo>
                  <a:pt x="140" y="264"/>
                  <a:pt x="140" y="264"/>
                  <a:pt x="140" y="264"/>
                </a:cubicBezTo>
                <a:cubicBezTo>
                  <a:pt x="146" y="266"/>
                  <a:pt x="143" y="263"/>
                  <a:pt x="148" y="259"/>
                </a:cubicBezTo>
                <a:cubicBezTo>
                  <a:pt x="151" y="260"/>
                  <a:pt x="151" y="260"/>
                  <a:pt x="151" y="260"/>
                </a:cubicBezTo>
                <a:cubicBezTo>
                  <a:pt x="150" y="257"/>
                  <a:pt x="157" y="258"/>
                  <a:pt x="156" y="255"/>
                </a:cubicBezTo>
                <a:cubicBezTo>
                  <a:pt x="155" y="251"/>
                  <a:pt x="155" y="251"/>
                  <a:pt x="155" y="251"/>
                </a:cubicBezTo>
                <a:cubicBezTo>
                  <a:pt x="159" y="249"/>
                  <a:pt x="159" y="249"/>
                  <a:pt x="159" y="249"/>
                </a:cubicBezTo>
                <a:cubicBezTo>
                  <a:pt x="159" y="252"/>
                  <a:pt x="159" y="252"/>
                  <a:pt x="159" y="252"/>
                </a:cubicBezTo>
                <a:cubicBezTo>
                  <a:pt x="158" y="252"/>
                  <a:pt x="158" y="252"/>
                  <a:pt x="158" y="252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60" y="254"/>
                  <a:pt x="160" y="254"/>
                  <a:pt x="160" y="254"/>
                </a:cubicBezTo>
                <a:cubicBezTo>
                  <a:pt x="162" y="254"/>
                  <a:pt x="161" y="252"/>
                  <a:pt x="163" y="251"/>
                </a:cubicBezTo>
                <a:cubicBezTo>
                  <a:pt x="164" y="252"/>
                  <a:pt x="164" y="252"/>
                  <a:pt x="164" y="252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7" y="256"/>
                  <a:pt x="157" y="256"/>
                  <a:pt x="157" y="256"/>
                </a:cubicBezTo>
                <a:cubicBezTo>
                  <a:pt x="154" y="259"/>
                  <a:pt x="154" y="259"/>
                  <a:pt x="154" y="259"/>
                </a:cubicBezTo>
                <a:cubicBezTo>
                  <a:pt x="155" y="260"/>
                  <a:pt x="155" y="254"/>
                  <a:pt x="157" y="261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7" y="267"/>
                  <a:pt x="157" y="267"/>
                  <a:pt x="157" y="267"/>
                </a:cubicBezTo>
                <a:cubicBezTo>
                  <a:pt x="154" y="268"/>
                  <a:pt x="154" y="268"/>
                  <a:pt x="154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64" y="264"/>
                  <a:pt x="164" y="264"/>
                  <a:pt x="164" y="264"/>
                </a:cubicBezTo>
                <a:cubicBezTo>
                  <a:pt x="167" y="260"/>
                  <a:pt x="167" y="260"/>
                  <a:pt x="167" y="260"/>
                </a:cubicBezTo>
                <a:cubicBezTo>
                  <a:pt x="168" y="260"/>
                  <a:pt x="168" y="261"/>
                  <a:pt x="168" y="261"/>
                </a:cubicBezTo>
                <a:cubicBezTo>
                  <a:pt x="165" y="265"/>
                  <a:pt x="165" y="265"/>
                  <a:pt x="165" y="265"/>
                </a:cubicBezTo>
                <a:cubicBezTo>
                  <a:pt x="168" y="267"/>
                  <a:pt x="168" y="267"/>
                  <a:pt x="168" y="267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2" y="270"/>
                  <a:pt x="172" y="270"/>
                  <a:pt x="172" y="270"/>
                </a:cubicBezTo>
                <a:cubicBezTo>
                  <a:pt x="172" y="260"/>
                  <a:pt x="171" y="277"/>
                  <a:pt x="178" y="264"/>
                </a:cubicBezTo>
                <a:cubicBezTo>
                  <a:pt x="182" y="261"/>
                  <a:pt x="182" y="261"/>
                  <a:pt x="182" y="261"/>
                </a:cubicBezTo>
                <a:cubicBezTo>
                  <a:pt x="185" y="262"/>
                  <a:pt x="185" y="262"/>
                  <a:pt x="185" y="262"/>
                </a:cubicBezTo>
                <a:cubicBezTo>
                  <a:pt x="186" y="259"/>
                  <a:pt x="186" y="262"/>
                  <a:pt x="191" y="259"/>
                </a:cubicBezTo>
                <a:cubicBezTo>
                  <a:pt x="189" y="258"/>
                  <a:pt x="189" y="258"/>
                  <a:pt x="189" y="258"/>
                </a:cubicBezTo>
                <a:cubicBezTo>
                  <a:pt x="183" y="260"/>
                  <a:pt x="183" y="260"/>
                  <a:pt x="183" y="260"/>
                </a:cubicBezTo>
                <a:cubicBezTo>
                  <a:pt x="182" y="260"/>
                  <a:pt x="193" y="255"/>
                  <a:pt x="179" y="258"/>
                </a:cubicBezTo>
                <a:cubicBezTo>
                  <a:pt x="179" y="258"/>
                  <a:pt x="179" y="258"/>
                  <a:pt x="179" y="258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73" y="258"/>
                  <a:pt x="173" y="258"/>
                  <a:pt x="173" y="258"/>
                </a:cubicBezTo>
                <a:cubicBezTo>
                  <a:pt x="170" y="260"/>
                  <a:pt x="170" y="260"/>
                  <a:pt x="170" y="260"/>
                </a:cubicBezTo>
                <a:cubicBezTo>
                  <a:pt x="178" y="253"/>
                  <a:pt x="178" y="253"/>
                  <a:pt x="178" y="253"/>
                </a:cubicBezTo>
                <a:cubicBezTo>
                  <a:pt x="176" y="255"/>
                  <a:pt x="176" y="255"/>
                  <a:pt x="176" y="255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82" y="258"/>
                  <a:pt x="182" y="258"/>
                  <a:pt x="182" y="258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186" y="256"/>
                  <a:pt x="186" y="256"/>
                  <a:pt x="186" y="256"/>
                </a:cubicBezTo>
                <a:cubicBezTo>
                  <a:pt x="187" y="257"/>
                  <a:pt x="187" y="254"/>
                  <a:pt x="187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200" y="254"/>
                  <a:pt x="200" y="254"/>
                  <a:pt x="200" y="254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03" y="253"/>
                  <a:pt x="206" y="250"/>
                  <a:pt x="207" y="249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5" y="252"/>
                  <a:pt x="198" y="250"/>
                  <a:pt x="193" y="251"/>
                </a:cubicBezTo>
                <a:cubicBezTo>
                  <a:pt x="193" y="250"/>
                  <a:pt x="194" y="250"/>
                  <a:pt x="194" y="249"/>
                </a:cubicBezTo>
                <a:cubicBezTo>
                  <a:pt x="186" y="248"/>
                  <a:pt x="186" y="248"/>
                  <a:pt x="186" y="248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83" y="250"/>
                  <a:pt x="183" y="250"/>
                  <a:pt x="183" y="250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3" y="250"/>
                  <a:pt x="163" y="250"/>
                  <a:pt x="163" y="250"/>
                </a:cubicBezTo>
                <a:cubicBezTo>
                  <a:pt x="163" y="249"/>
                  <a:pt x="163" y="249"/>
                  <a:pt x="163" y="249"/>
                </a:cubicBezTo>
                <a:cubicBezTo>
                  <a:pt x="158" y="247"/>
                  <a:pt x="158" y="247"/>
                  <a:pt x="158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46" y="248"/>
                  <a:pt x="146" y="248"/>
                  <a:pt x="146" y="248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4" y="243"/>
                  <a:pt x="144" y="243"/>
                  <a:pt x="144" y="243"/>
                </a:cubicBezTo>
                <a:cubicBezTo>
                  <a:pt x="143" y="247"/>
                  <a:pt x="143" y="247"/>
                  <a:pt x="143" y="247"/>
                </a:cubicBezTo>
                <a:cubicBezTo>
                  <a:pt x="137" y="253"/>
                  <a:pt x="148" y="244"/>
                  <a:pt x="147" y="254"/>
                </a:cubicBezTo>
                <a:cubicBezTo>
                  <a:pt x="141" y="250"/>
                  <a:pt x="141" y="250"/>
                  <a:pt x="141" y="250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39" y="250"/>
                  <a:pt x="139" y="250"/>
                  <a:pt x="139" y="250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4" y="252"/>
                  <a:pt x="124" y="252"/>
                  <a:pt x="124" y="252"/>
                </a:cubicBezTo>
                <a:cubicBezTo>
                  <a:pt x="122" y="254"/>
                  <a:pt x="122" y="254"/>
                  <a:pt x="122" y="254"/>
                </a:cubicBezTo>
                <a:cubicBezTo>
                  <a:pt x="119" y="256"/>
                  <a:pt x="124" y="254"/>
                  <a:pt x="120" y="251"/>
                </a:cubicBezTo>
                <a:cubicBezTo>
                  <a:pt x="120" y="249"/>
                  <a:pt x="120" y="249"/>
                  <a:pt x="120" y="249"/>
                </a:cubicBezTo>
                <a:cubicBezTo>
                  <a:pt x="125" y="249"/>
                  <a:pt x="125" y="249"/>
                  <a:pt x="125" y="249"/>
                </a:cubicBezTo>
                <a:cubicBezTo>
                  <a:pt x="124" y="249"/>
                  <a:pt x="128" y="250"/>
                  <a:pt x="124" y="248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19" y="236"/>
                  <a:pt x="119" y="236"/>
                  <a:pt x="119" y="236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9" y="231"/>
                  <a:pt x="119" y="231"/>
                  <a:pt x="119" y="231"/>
                </a:cubicBezTo>
                <a:cubicBezTo>
                  <a:pt x="121" y="231"/>
                  <a:pt x="108" y="239"/>
                  <a:pt x="124" y="229"/>
                </a:cubicBezTo>
                <a:cubicBezTo>
                  <a:pt x="123" y="227"/>
                  <a:pt x="123" y="227"/>
                  <a:pt x="123" y="227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18" y="226"/>
                  <a:pt x="118" y="226"/>
                  <a:pt x="118" y="226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24"/>
                  <a:pt x="113" y="224"/>
                  <a:pt x="113" y="224"/>
                </a:cubicBezTo>
                <a:cubicBezTo>
                  <a:pt x="112" y="224"/>
                  <a:pt x="114" y="230"/>
                  <a:pt x="114" y="222"/>
                </a:cubicBezTo>
                <a:cubicBezTo>
                  <a:pt x="117" y="225"/>
                  <a:pt x="117" y="225"/>
                  <a:pt x="117" y="225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2" y="220"/>
                  <a:pt x="122" y="220"/>
                  <a:pt x="122" y="220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4" y="215"/>
                  <a:pt x="124" y="215"/>
                  <a:pt x="124" y="215"/>
                </a:cubicBezTo>
                <a:cubicBezTo>
                  <a:pt x="123" y="214"/>
                  <a:pt x="121" y="216"/>
                  <a:pt x="120" y="215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5" y="208"/>
                  <a:pt x="119" y="206"/>
                  <a:pt x="114" y="208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18" y="205"/>
                  <a:pt x="113" y="214"/>
                  <a:pt x="125" y="205"/>
                </a:cubicBezTo>
                <a:cubicBezTo>
                  <a:pt x="132" y="204"/>
                  <a:pt x="132" y="204"/>
                  <a:pt x="132" y="204"/>
                </a:cubicBezTo>
                <a:cubicBezTo>
                  <a:pt x="140" y="204"/>
                  <a:pt x="140" y="204"/>
                  <a:pt x="140" y="204"/>
                </a:cubicBezTo>
                <a:cubicBezTo>
                  <a:pt x="140" y="203"/>
                  <a:pt x="140" y="203"/>
                  <a:pt x="140" y="203"/>
                </a:cubicBezTo>
                <a:cubicBezTo>
                  <a:pt x="144" y="203"/>
                  <a:pt x="144" y="203"/>
                  <a:pt x="144" y="203"/>
                </a:cubicBezTo>
                <a:cubicBezTo>
                  <a:pt x="147" y="200"/>
                  <a:pt x="147" y="200"/>
                  <a:pt x="147" y="200"/>
                </a:cubicBezTo>
                <a:cubicBezTo>
                  <a:pt x="148" y="200"/>
                  <a:pt x="137" y="206"/>
                  <a:pt x="151" y="199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57" y="198"/>
                  <a:pt x="157" y="198"/>
                  <a:pt x="157" y="198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6"/>
                  <a:pt x="158" y="199"/>
                  <a:pt x="164" y="197"/>
                </a:cubicBezTo>
                <a:cubicBezTo>
                  <a:pt x="164" y="195"/>
                  <a:pt x="164" y="195"/>
                  <a:pt x="164" y="19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144" y="195"/>
                  <a:pt x="144" y="195"/>
                  <a:pt x="144" y="195"/>
                </a:cubicBezTo>
                <a:cubicBezTo>
                  <a:pt x="138" y="193"/>
                  <a:pt x="138" y="193"/>
                  <a:pt x="138" y="193"/>
                </a:cubicBezTo>
                <a:cubicBezTo>
                  <a:pt x="135" y="197"/>
                  <a:pt x="147" y="191"/>
                  <a:pt x="134" y="196"/>
                </a:cubicBezTo>
                <a:cubicBezTo>
                  <a:pt x="128" y="194"/>
                  <a:pt x="128" y="194"/>
                  <a:pt x="128" y="194"/>
                </a:cubicBezTo>
                <a:cubicBezTo>
                  <a:pt x="126" y="194"/>
                  <a:pt x="131" y="199"/>
                  <a:pt x="126" y="191"/>
                </a:cubicBezTo>
                <a:cubicBezTo>
                  <a:pt x="119" y="191"/>
                  <a:pt x="119" y="191"/>
                  <a:pt x="119" y="191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6" y="189"/>
                  <a:pt x="116" y="189"/>
                  <a:pt x="116" y="189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9" y="189"/>
                  <a:pt x="149" y="189"/>
                  <a:pt x="149" y="189"/>
                </a:cubicBezTo>
                <a:cubicBezTo>
                  <a:pt x="150" y="188"/>
                  <a:pt x="149" y="186"/>
                  <a:pt x="152" y="188"/>
                </a:cubicBezTo>
                <a:cubicBezTo>
                  <a:pt x="155" y="184"/>
                  <a:pt x="151" y="187"/>
                  <a:pt x="146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51" y="185"/>
                  <a:pt x="151" y="185"/>
                  <a:pt x="151" y="185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56" y="182"/>
                  <a:pt x="161" y="183"/>
                  <a:pt x="158" y="179"/>
                </a:cubicBezTo>
                <a:cubicBezTo>
                  <a:pt x="162" y="178"/>
                  <a:pt x="162" y="178"/>
                  <a:pt x="162" y="178"/>
                </a:cubicBezTo>
                <a:cubicBezTo>
                  <a:pt x="158" y="174"/>
                  <a:pt x="158" y="174"/>
                  <a:pt x="158" y="174"/>
                </a:cubicBezTo>
                <a:cubicBezTo>
                  <a:pt x="164" y="179"/>
                  <a:pt x="158" y="168"/>
                  <a:pt x="169" y="172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68"/>
                  <a:pt x="168" y="166"/>
                  <a:pt x="163" y="170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59" y="170"/>
                  <a:pt x="165" y="175"/>
                  <a:pt x="156" y="170"/>
                </a:cubicBezTo>
                <a:cubicBezTo>
                  <a:pt x="152" y="169"/>
                  <a:pt x="151" y="173"/>
                  <a:pt x="149" y="174"/>
                </a:cubicBezTo>
                <a:cubicBezTo>
                  <a:pt x="151" y="171"/>
                  <a:pt x="138" y="178"/>
                  <a:pt x="154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4" y="175"/>
                  <a:pt x="154" y="175"/>
                  <a:pt x="154" y="175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2" y="175"/>
                  <a:pt x="132" y="175"/>
                  <a:pt x="132" y="175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25" y="176"/>
                  <a:pt x="125" y="176"/>
                  <a:pt x="125" y="176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05" y="174"/>
                  <a:pt x="105" y="174"/>
                  <a:pt x="105" y="17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6" y="174"/>
                  <a:pt x="96" y="174"/>
                  <a:pt x="96" y="17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5"/>
                  <a:pt x="102" y="165"/>
                  <a:pt x="102" y="165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3" y="161"/>
                  <a:pt x="124" y="157"/>
                  <a:pt x="128" y="160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2" y="159"/>
                  <a:pt x="126" y="161"/>
                  <a:pt x="134" y="158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3" y="161"/>
                  <a:pt x="133" y="161"/>
                  <a:pt x="133" y="161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0" y="165"/>
                  <a:pt x="150" y="165"/>
                  <a:pt x="150" y="165"/>
                </a:cubicBezTo>
                <a:cubicBezTo>
                  <a:pt x="153" y="168"/>
                  <a:pt x="153" y="168"/>
                  <a:pt x="153" y="168"/>
                </a:cubicBezTo>
                <a:cubicBezTo>
                  <a:pt x="157" y="166"/>
                  <a:pt x="157" y="166"/>
                  <a:pt x="157" y="166"/>
                </a:cubicBezTo>
                <a:cubicBezTo>
                  <a:pt x="157" y="162"/>
                  <a:pt x="147" y="169"/>
                  <a:pt x="162" y="165"/>
                </a:cubicBezTo>
                <a:cubicBezTo>
                  <a:pt x="165" y="166"/>
                  <a:pt x="156" y="171"/>
                  <a:pt x="162" y="162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46" y="161"/>
                  <a:pt x="146" y="161"/>
                  <a:pt x="146" y="161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43" y="155"/>
                  <a:pt x="143" y="155"/>
                  <a:pt x="143" y="155"/>
                </a:cubicBezTo>
                <a:cubicBezTo>
                  <a:pt x="140" y="156"/>
                  <a:pt x="139" y="160"/>
                  <a:pt x="135" y="156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39" y="154"/>
                  <a:pt x="133" y="160"/>
                  <a:pt x="135" y="151"/>
                </a:cubicBezTo>
                <a:cubicBezTo>
                  <a:pt x="140" y="151"/>
                  <a:pt x="129" y="157"/>
                  <a:pt x="140" y="149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5"/>
                  <a:pt x="104" y="146"/>
                  <a:pt x="102" y="145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6" y="138"/>
                  <a:pt x="95" y="144"/>
                  <a:pt x="109" y="139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1" y="141"/>
                  <a:pt x="131" y="141"/>
                  <a:pt x="131" y="141"/>
                </a:cubicBezTo>
                <a:cubicBezTo>
                  <a:pt x="139" y="143"/>
                  <a:pt x="139" y="143"/>
                  <a:pt x="139" y="143"/>
                </a:cubicBezTo>
                <a:cubicBezTo>
                  <a:pt x="146" y="141"/>
                  <a:pt x="146" y="141"/>
                  <a:pt x="146" y="141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39"/>
                  <a:pt x="143" y="145"/>
                  <a:pt x="147" y="138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8"/>
                  <a:pt x="161" y="141"/>
                  <a:pt x="164" y="137"/>
                </a:cubicBezTo>
                <a:cubicBezTo>
                  <a:pt x="163" y="136"/>
                  <a:pt x="168" y="136"/>
                  <a:pt x="162" y="136"/>
                </a:cubicBezTo>
                <a:cubicBezTo>
                  <a:pt x="162" y="135"/>
                  <a:pt x="163" y="137"/>
                  <a:pt x="162" y="135"/>
                </a:cubicBezTo>
                <a:cubicBezTo>
                  <a:pt x="164" y="134"/>
                  <a:pt x="167" y="139"/>
                  <a:pt x="166" y="137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1" y="138"/>
                  <a:pt x="168" y="127"/>
                  <a:pt x="175" y="134"/>
                </a:cubicBezTo>
                <a:cubicBezTo>
                  <a:pt x="179" y="133"/>
                  <a:pt x="181" y="129"/>
                  <a:pt x="186" y="132"/>
                </a:cubicBezTo>
                <a:cubicBezTo>
                  <a:pt x="185" y="133"/>
                  <a:pt x="185" y="133"/>
                  <a:pt x="185" y="133"/>
                </a:cubicBezTo>
                <a:cubicBezTo>
                  <a:pt x="194" y="133"/>
                  <a:pt x="194" y="133"/>
                  <a:pt x="194" y="133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11" y="132"/>
                  <a:pt x="211" y="132"/>
                  <a:pt x="211" y="132"/>
                </a:cubicBezTo>
                <a:cubicBezTo>
                  <a:pt x="208" y="130"/>
                  <a:pt x="208" y="130"/>
                  <a:pt x="208" y="130"/>
                </a:cubicBezTo>
                <a:cubicBezTo>
                  <a:pt x="212" y="129"/>
                  <a:pt x="212" y="129"/>
                  <a:pt x="212" y="129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8" y="132"/>
                  <a:pt x="219" y="127"/>
                  <a:pt x="220" y="132"/>
                </a:cubicBezTo>
                <a:cubicBezTo>
                  <a:pt x="222" y="133"/>
                  <a:pt x="222" y="131"/>
                  <a:pt x="222" y="130"/>
                </a:cubicBezTo>
                <a:cubicBezTo>
                  <a:pt x="219" y="130"/>
                  <a:pt x="228" y="128"/>
                  <a:pt x="219" y="130"/>
                </a:cubicBezTo>
                <a:cubicBezTo>
                  <a:pt x="224" y="127"/>
                  <a:pt x="224" y="127"/>
                  <a:pt x="224" y="127"/>
                </a:cubicBezTo>
                <a:cubicBezTo>
                  <a:pt x="223" y="126"/>
                  <a:pt x="223" y="126"/>
                  <a:pt x="223" y="126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27" y="127"/>
                  <a:pt x="227" y="127"/>
                  <a:pt x="227" y="127"/>
                </a:cubicBezTo>
                <a:cubicBezTo>
                  <a:pt x="224" y="129"/>
                  <a:pt x="224" y="129"/>
                  <a:pt x="224" y="129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7" y="129"/>
                  <a:pt x="232" y="126"/>
                  <a:pt x="234" y="130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9" y="128"/>
                  <a:pt x="249" y="128"/>
                  <a:pt x="249" y="128"/>
                </a:cubicBezTo>
                <a:cubicBezTo>
                  <a:pt x="267" y="124"/>
                  <a:pt x="267" y="124"/>
                  <a:pt x="267" y="124"/>
                </a:cubicBezTo>
                <a:cubicBezTo>
                  <a:pt x="269" y="122"/>
                  <a:pt x="269" y="122"/>
                  <a:pt x="269" y="122"/>
                </a:cubicBezTo>
                <a:cubicBezTo>
                  <a:pt x="269" y="122"/>
                  <a:pt x="273" y="122"/>
                  <a:pt x="268" y="121"/>
                </a:cubicBezTo>
                <a:cubicBezTo>
                  <a:pt x="273" y="120"/>
                  <a:pt x="273" y="120"/>
                  <a:pt x="273" y="120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8" y="121"/>
                  <a:pt x="278" y="121"/>
                  <a:pt x="278" y="121"/>
                </a:cubicBezTo>
                <a:cubicBezTo>
                  <a:pt x="281" y="117"/>
                  <a:pt x="281" y="117"/>
                  <a:pt x="281" y="117"/>
                </a:cubicBezTo>
                <a:cubicBezTo>
                  <a:pt x="283" y="118"/>
                  <a:pt x="281" y="112"/>
                  <a:pt x="285" y="117"/>
                </a:cubicBezTo>
                <a:cubicBezTo>
                  <a:pt x="296" y="115"/>
                  <a:pt x="277" y="116"/>
                  <a:pt x="294" y="112"/>
                </a:cubicBezTo>
                <a:cubicBezTo>
                  <a:pt x="292" y="114"/>
                  <a:pt x="292" y="114"/>
                  <a:pt x="292" y="114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11" y="110"/>
                  <a:pt x="311" y="110"/>
                  <a:pt x="311" y="110"/>
                </a:cubicBezTo>
                <a:cubicBezTo>
                  <a:pt x="311" y="109"/>
                  <a:pt x="311" y="109"/>
                  <a:pt x="311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89" y="111"/>
                  <a:pt x="289" y="111"/>
                  <a:pt x="289" y="111"/>
                </a:cubicBezTo>
                <a:cubicBezTo>
                  <a:pt x="275" y="113"/>
                  <a:pt x="275" y="113"/>
                  <a:pt x="275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66" y="114"/>
                  <a:pt x="266" y="114"/>
                  <a:pt x="266" y="114"/>
                </a:cubicBezTo>
                <a:cubicBezTo>
                  <a:pt x="262" y="115"/>
                  <a:pt x="262" y="115"/>
                  <a:pt x="262" y="115"/>
                </a:cubicBezTo>
                <a:cubicBezTo>
                  <a:pt x="258" y="113"/>
                  <a:pt x="258" y="113"/>
                  <a:pt x="258" y="113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40" y="114"/>
                  <a:pt x="247" y="121"/>
                  <a:pt x="239" y="117"/>
                </a:cubicBezTo>
                <a:cubicBezTo>
                  <a:pt x="221" y="118"/>
                  <a:pt x="221" y="118"/>
                  <a:pt x="221" y="118"/>
                </a:cubicBezTo>
                <a:cubicBezTo>
                  <a:pt x="221" y="117"/>
                  <a:pt x="228" y="116"/>
                  <a:pt x="221" y="115"/>
                </a:cubicBezTo>
                <a:cubicBezTo>
                  <a:pt x="214" y="116"/>
                  <a:pt x="214" y="116"/>
                  <a:pt x="214" y="116"/>
                </a:cubicBezTo>
                <a:cubicBezTo>
                  <a:pt x="215" y="113"/>
                  <a:pt x="215" y="113"/>
                  <a:pt x="215" y="113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09" y="115"/>
                  <a:pt x="209" y="115"/>
                  <a:pt x="209" y="115"/>
                </a:cubicBezTo>
                <a:cubicBezTo>
                  <a:pt x="208" y="116"/>
                  <a:pt x="205" y="117"/>
                  <a:pt x="203" y="117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204" y="119"/>
                  <a:pt x="218" y="112"/>
                  <a:pt x="200" y="114"/>
                </a:cubicBezTo>
                <a:cubicBezTo>
                  <a:pt x="202" y="113"/>
                  <a:pt x="203" y="113"/>
                  <a:pt x="198" y="117"/>
                </a:cubicBezTo>
                <a:cubicBezTo>
                  <a:pt x="193" y="115"/>
                  <a:pt x="193" y="115"/>
                  <a:pt x="193" y="115"/>
                </a:cubicBezTo>
                <a:cubicBezTo>
                  <a:pt x="193" y="118"/>
                  <a:pt x="193" y="118"/>
                  <a:pt x="193" y="118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6"/>
                  <a:pt x="178" y="116"/>
                  <a:pt x="178" y="116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9" y="123"/>
                  <a:pt x="169" y="123"/>
                  <a:pt x="169" y="123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9" y="124"/>
                  <a:pt x="174" y="119"/>
                  <a:pt x="170" y="125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0" y="119"/>
                  <a:pt x="170" y="115"/>
                  <a:pt x="160" y="120"/>
                </a:cubicBezTo>
                <a:cubicBezTo>
                  <a:pt x="161" y="118"/>
                  <a:pt x="164" y="118"/>
                  <a:pt x="165" y="117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6" y="113"/>
                  <a:pt x="167" y="111"/>
                  <a:pt x="168" y="110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2" y="111"/>
                  <a:pt x="152" y="111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47" y="114"/>
                  <a:pt x="147" y="114"/>
                  <a:pt x="147" y="114"/>
                </a:cubicBezTo>
                <a:cubicBezTo>
                  <a:pt x="146" y="115"/>
                  <a:pt x="153" y="115"/>
                  <a:pt x="145" y="114"/>
                </a:cubicBezTo>
                <a:cubicBezTo>
                  <a:pt x="144" y="111"/>
                  <a:pt x="147" y="115"/>
                  <a:pt x="146" y="11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15"/>
                  <a:pt x="140" y="115"/>
                  <a:pt x="140" y="115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8" y="115"/>
                  <a:pt x="134" y="114"/>
                  <a:pt x="126" y="116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4" y="118"/>
                  <a:pt x="124" y="118"/>
                  <a:pt x="124" y="118"/>
                </a:cubicBezTo>
                <a:cubicBezTo>
                  <a:pt x="124" y="117"/>
                  <a:pt x="124" y="117"/>
                  <a:pt x="124" y="117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9" y="111"/>
                  <a:pt x="104" y="117"/>
                  <a:pt x="112" y="111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5" y="110"/>
                  <a:pt x="106" y="105"/>
                  <a:pt x="117" y="110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8" y="95"/>
                  <a:pt x="117" y="99"/>
                  <a:pt x="124" y="96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6" y="99"/>
                  <a:pt x="124" y="95"/>
                  <a:pt x="126" y="99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8" y="101"/>
                  <a:pt x="158" y="101"/>
                  <a:pt x="158" y="101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45" y="93"/>
                  <a:pt x="145" y="93"/>
                  <a:pt x="145" y="93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51" y="91"/>
                  <a:pt x="157" y="91"/>
                  <a:pt x="158" y="93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62" y="95"/>
                  <a:pt x="162" y="95"/>
                  <a:pt x="162" y="95"/>
                </a:cubicBezTo>
                <a:cubicBezTo>
                  <a:pt x="164" y="96"/>
                  <a:pt x="164" y="96"/>
                  <a:pt x="164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8" y="91"/>
                  <a:pt x="168" y="91"/>
                  <a:pt x="168" y="91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88" y="89"/>
                  <a:pt x="188" y="89"/>
                  <a:pt x="188" y="89"/>
                </a:cubicBezTo>
                <a:cubicBezTo>
                  <a:pt x="186" y="93"/>
                  <a:pt x="186" y="81"/>
                  <a:pt x="190" y="93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1" y="92"/>
                  <a:pt x="202" y="90"/>
                  <a:pt x="203" y="91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5" y="90"/>
                  <a:pt x="191" y="90"/>
                </a:cubicBezTo>
                <a:cubicBezTo>
                  <a:pt x="208" y="86"/>
                  <a:pt x="208" y="86"/>
                  <a:pt x="208" y="86"/>
                </a:cubicBezTo>
                <a:cubicBezTo>
                  <a:pt x="209" y="86"/>
                  <a:pt x="210" y="89"/>
                  <a:pt x="211" y="85"/>
                </a:cubicBezTo>
                <a:cubicBezTo>
                  <a:pt x="210" y="88"/>
                  <a:pt x="210" y="88"/>
                  <a:pt x="210" y="88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21" y="86"/>
                  <a:pt x="206" y="91"/>
                  <a:pt x="220" y="88"/>
                </a:cubicBezTo>
                <a:cubicBezTo>
                  <a:pt x="221" y="90"/>
                  <a:pt x="221" y="90"/>
                  <a:pt x="221" y="90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8" y="85"/>
                  <a:pt x="228" y="85"/>
                  <a:pt x="228" y="85"/>
                </a:cubicBezTo>
                <a:cubicBezTo>
                  <a:pt x="226" y="84"/>
                  <a:pt x="226" y="84"/>
                  <a:pt x="226" y="84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28" y="88"/>
                  <a:pt x="232" y="79"/>
                  <a:pt x="232" y="86"/>
                </a:cubicBezTo>
                <a:cubicBezTo>
                  <a:pt x="235" y="85"/>
                  <a:pt x="235" y="85"/>
                  <a:pt x="235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6" y="85"/>
                  <a:pt x="236" y="85"/>
                  <a:pt x="236" y="85"/>
                </a:cubicBezTo>
                <a:cubicBezTo>
                  <a:pt x="237" y="84"/>
                  <a:pt x="237" y="84"/>
                  <a:pt x="237" y="84"/>
                </a:cubicBezTo>
                <a:cubicBezTo>
                  <a:pt x="239" y="84"/>
                  <a:pt x="239" y="84"/>
                  <a:pt x="239" y="84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42" y="87"/>
                  <a:pt x="232" y="87"/>
                  <a:pt x="244" y="88"/>
                </a:cubicBezTo>
                <a:cubicBezTo>
                  <a:pt x="244" y="87"/>
                  <a:pt x="244" y="87"/>
                  <a:pt x="244" y="87"/>
                </a:cubicBezTo>
                <a:cubicBezTo>
                  <a:pt x="241" y="85"/>
                  <a:pt x="241" y="85"/>
                  <a:pt x="241" y="85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59" y="81"/>
                  <a:pt x="259" y="81"/>
                  <a:pt x="259" y="81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269" y="78"/>
                  <a:pt x="269" y="78"/>
                  <a:pt x="269" y="78"/>
                </a:cubicBezTo>
                <a:cubicBezTo>
                  <a:pt x="268" y="81"/>
                  <a:pt x="268" y="81"/>
                  <a:pt x="268" y="81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9" y="84"/>
                  <a:pt x="257" y="84"/>
                  <a:pt x="258" y="85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53" y="85"/>
                  <a:pt x="253" y="85"/>
                  <a:pt x="253" y="85"/>
                </a:cubicBezTo>
                <a:cubicBezTo>
                  <a:pt x="257" y="87"/>
                  <a:pt x="257" y="87"/>
                  <a:pt x="257" y="87"/>
                </a:cubicBezTo>
                <a:cubicBezTo>
                  <a:pt x="259" y="87"/>
                  <a:pt x="251" y="90"/>
                  <a:pt x="259" y="85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271" y="85"/>
                  <a:pt x="271" y="85"/>
                  <a:pt x="271" y="85"/>
                </a:cubicBezTo>
                <a:cubicBezTo>
                  <a:pt x="271" y="79"/>
                  <a:pt x="271" y="79"/>
                  <a:pt x="271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68" y="76"/>
                  <a:pt x="268" y="76"/>
                  <a:pt x="268" y="76"/>
                </a:cubicBezTo>
                <a:cubicBezTo>
                  <a:pt x="269" y="74"/>
                  <a:pt x="269" y="74"/>
                  <a:pt x="269" y="74"/>
                </a:cubicBezTo>
                <a:cubicBezTo>
                  <a:pt x="269" y="73"/>
                  <a:pt x="269" y="73"/>
                  <a:pt x="269" y="73"/>
                </a:cubicBezTo>
                <a:cubicBezTo>
                  <a:pt x="268" y="72"/>
                  <a:pt x="268" y="72"/>
                  <a:pt x="268" y="72"/>
                </a:cubicBezTo>
                <a:cubicBezTo>
                  <a:pt x="267" y="73"/>
                  <a:pt x="264" y="75"/>
                  <a:pt x="265" y="73"/>
                </a:cubicBezTo>
                <a:cubicBezTo>
                  <a:pt x="266" y="75"/>
                  <a:pt x="257" y="73"/>
                  <a:pt x="266" y="77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55" y="76"/>
                  <a:pt x="255" y="76"/>
                  <a:pt x="255" y="76"/>
                </a:cubicBezTo>
                <a:cubicBezTo>
                  <a:pt x="251" y="75"/>
                  <a:pt x="251" y="75"/>
                  <a:pt x="251" y="75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9" y="78"/>
                  <a:pt x="249" y="78"/>
                  <a:pt x="249" y="78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3" y="78"/>
                  <a:pt x="243" y="78"/>
                  <a:pt x="243" y="78"/>
                </a:cubicBezTo>
                <a:cubicBezTo>
                  <a:pt x="236" y="78"/>
                  <a:pt x="236" y="78"/>
                  <a:pt x="236" y="78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2" y="78"/>
                  <a:pt x="238" y="75"/>
                  <a:pt x="231" y="80"/>
                </a:cubicBezTo>
                <a:cubicBezTo>
                  <a:pt x="226" y="79"/>
                  <a:pt x="226" y="79"/>
                  <a:pt x="226" y="79"/>
                </a:cubicBezTo>
                <a:cubicBezTo>
                  <a:pt x="215" y="82"/>
                  <a:pt x="215" y="82"/>
                  <a:pt x="215" y="82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09" y="83"/>
                  <a:pt x="209" y="83"/>
                  <a:pt x="209" y="83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3" y="80"/>
                  <a:pt x="206" y="87"/>
                  <a:pt x="208" y="78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7" y="80"/>
                  <a:pt x="217" y="80"/>
                  <a:pt x="217" y="80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21" y="75"/>
                  <a:pt x="221" y="75"/>
                  <a:pt x="221" y="75"/>
                </a:cubicBezTo>
                <a:cubicBezTo>
                  <a:pt x="221" y="76"/>
                  <a:pt x="221" y="76"/>
                  <a:pt x="221" y="76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3" y="75"/>
                  <a:pt x="229" y="77"/>
                  <a:pt x="227" y="73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74"/>
                  <a:pt x="233" y="74"/>
                  <a:pt x="231" y="72"/>
                </a:cubicBezTo>
                <a:cubicBezTo>
                  <a:pt x="235" y="72"/>
                  <a:pt x="235" y="72"/>
                  <a:pt x="235" y="72"/>
                </a:cubicBezTo>
                <a:cubicBezTo>
                  <a:pt x="236" y="71"/>
                  <a:pt x="236" y="71"/>
                  <a:pt x="236" y="71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40" y="74"/>
                  <a:pt x="240" y="74"/>
                  <a:pt x="240" y="74"/>
                </a:cubicBezTo>
                <a:cubicBezTo>
                  <a:pt x="241" y="73"/>
                  <a:pt x="241" y="73"/>
                  <a:pt x="241" y="73"/>
                </a:cubicBezTo>
                <a:cubicBezTo>
                  <a:pt x="244" y="73"/>
                  <a:pt x="244" y="73"/>
                  <a:pt x="244" y="73"/>
                </a:cubicBezTo>
                <a:cubicBezTo>
                  <a:pt x="244" y="71"/>
                  <a:pt x="244" y="71"/>
                  <a:pt x="244" y="71"/>
                </a:cubicBezTo>
                <a:cubicBezTo>
                  <a:pt x="247" y="74"/>
                  <a:pt x="244" y="64"/>
                  <a:pt x="249" y="73"/>
                </a:cubicBezTo>
                <a:cubicBezTo>
                  <a:pt x="252" y="71"/>
                  <a:pt x="252" y="71"/>
                  <a:pt x="252" y="71"/>
                </a:cubicBezTo>
                <a:cubicBezTo>
                  <a:pt x="255" y="70"/>
                  <a:pt x="255" y="70"/>
                  <a:pt x="255" y="70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60" y="68"/>
                  <a:pt x="260" y="68"/>
                  <a:pt x="260" y="68"/>
                </a:cubicBezTo>
                <a:cubicBezTo>
                  <a:pt x="264" y="66"/>
                  <a:pt x="264" y="66"/>
                  <a:pt x="264" y="66"/>
                </a:cubicBezTo>
                <a:cubicBezTo>
                  <a:pt x="269" y="68"/>
                  <a:pt x="269" y="68"/>
                  <a:pt x="269" y="68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4" y="67"/>
                  <a:pt x="271" y="65"/>
                  <a:pt x="275" y="67"/>
                </a:cubicBezTo>
                <a:cubicBezTo>
                  <a:pt x="272" y="70"/>
                  <a:pt x="272" y="70"/>
                  <a:pt x="272" y="70"/>
                </a:cubicBezTo>
                <a:cubicBezTo>
                  <a:pt x="270" y="74"/>
                  <a:pt x="270" y="74"/>
                  <a:pt x="270" y="74"/>
                </a:cubicBezTo>
                <a:cubicBezTo>
                  <a:pt x="272" y="76"/>
                  <a:pt x="272" y="76"/>
                  <a:pt x="272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6" y="69"/>
                  <a:pt x="276" y="69"/>
                  <a:pt x="276" y="69"/>
                </a:cubicBezTo>
                <a:cubicBezTo>
                  <a:pt x="284" y="70"/>
                  <a:pt x="270" y="65"/>
                  <a:pt x="282" y="64"/>
                </a:cubicBezTo>
                <a:cubicBezTo>
                  <a:pt x="285" y="59"/>
                  <a:pt x="285" y="59"/>
                  <a:pt x="285" y="59"/>
                </a:cubicBezTo>
                <a:cubicBezTo>
                  <a:pt x="281" y="60"/>
                  <a:pt x="281" y="60"/>
                  <a:pt x="281" y="60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3" y="61"/>
                  <a:pt x="273" y="61"/>
                  <a:pt x="273" y="61"/>
                </a:cubicBezTo>
                <a:cubicBezTo>
                  <a:pt x="271" y="61"/>
                  <a:pt x="286" y="52"/>
                  <a:pt x="267" y="61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4" y="61"/>
                  <a:pt x="264" y="61"/>
                  <a:pt x="264" y="6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246" y="65"/>
                  <a:pt x="246" y="65"/>
                  <a:pt x="246" y="65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8" y="59"/>
                  <a:pt x="258" y="59"/>
                  <a:pt x="258" y="59"/>
                </a:cubicBezTo>
                <a:cubicBezTo>
                  <a:pt x="281" y="55"/>
                  <a:pt x="281" y="55"/>
                  <a:pt x="281" y="55"/>
                </a:cubicBezTo>
                <a:cubicBezTo>
                  <a:pt x="282" y="54"/>
                  <a:pt x="282" y="54"/>
                  <a:pt x="282" y="54"/>
                </a:cubicBezTo>
                <a:cubicBezTo>
                  <a:pt x="283" y="52"/>
                  <a:pt x="264" y="62"/>
                  <a:pt x="290" y="54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6" y="50"/>
                  <a:pt x="298" y="58"/>
                  <a:pt x="295" y="50"/>
                </a:cubicBezTo>
                <a:cubicBezTo>
                  <a:pt x="296" y="50"/>
                  <a:pt x="296" y="50"/>
                  <a:pt x="296" y="50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9" y="53"/>
                  <a:pt x="309" y="53"/>
                  <a:pt x="309" y="53"/>
                </a:cubicBezTo>
                <a:cubicBezTo>
                  <a:pt x="309" y="50"/>
                  <a:pt x="309" y="50"/>
                  <a:pt x="309" y="50"/>
                </a:cubicBezTo>
                <a:cubicBezTo>
                  <a:pt x="309" y="54"/>
                  <a:pt x="308" y="50"/>
                  <a:pt x="315" y="52"/>
                </a:cubicBezTo>
                <a:cubicBezTo>
                  <a:pt x="315" y="51"/>
                  <a:pt x="312" y="55"/>
                  <a:pt x="315" y="50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2" y="50"/>
                  <a:pt x="322" y="50"/>
                  <a:pt x="322" y="50"/>
                </a:cubicBezTo>
                <a:cubicBezTo>
                  <a:pt x="323" y="49"/>
                  <a:pt x="325" y="49"/>
                  <a:pt x="325" y="50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22" y="48"/>
                  <a:pt x="322" y="47"/>
                  <a:pt x="323" y="47"/>
                </a:cubicBezTo>
                <a:cubicBezTo>
                  <a:pt x="323" y="46"/>
                  <a:pt x="323" y="46"/>
                  <a:pt x="323" y="46"/>
                </a:cubicBezTo>
                <a:cubicBezTo>
                  <a:pt x="320" y="46"/>
                  <a:pt x="320" y="46"/>
                  <a:pt x="320" y="46"/>
                </a:cubicBezTo>
                <a:cubicBezTo>
                  <a:pt x="325" y="46"/>
                  <a:pt x="325" y="46"/>
                  <a:pt x="325" y="46"/>
                </a:cubicBezTo>
                <a:cubicBezTo>
                  <a:pt x="325" y="48"/>
                  <a:pt x="325" y="48"/>
                  <a:pt x="325" y="48"/>
                </a:cubicBezTo>
                <a:cubicBezTo>
                  <a:pt x="322" y="48"/>
                  <a:pt x="315" y="53"/>
                  <a:pt x="336" y="48"/>
                </a:cubicBezTo>
                <a:cubicBezTo>
                  <a:pt x="336" y="48"/>
                  <a:pt x="337" y="47"/>
                  <a:pt x="338" y="50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7" y="48"/>
                  <a:pt x="337" y="48"/>
                  <a:pt x="337" y="48"/>
                </a:cubicBezTo>
                <a:cubicBezTo>
                  <a:pt x="339" y="47"/>
                  <a:pt x="342" y="47"/>
                  <a:pt x="341" y="45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8" y="44"/>
                  <a:pt x="348" y="44"/>
                  <a:pt x="348" y="44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6" y="43"/>
                  <a:pt x="356" y="43"/>
                  <a:pt x="356" y="43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64" y="36"/>
                  <a:pt x="364" y="36"/>
                  <a:pt x="364" y="36"/>
                </a:cubicBezTo>
                <a:cubicBezTo>
                  <a:pt x="363" y="38"/>
                  <a:pt x="363" y="38"/>
                  <a:pt x="363" y="38"/>
                </a:cubicBezTo>
                <a:cubicBezTo>
                  <a:pt x="357" y="42"/>
                  <a:pt x="357" y="42"/>
                  <a:pt x="357" y="42"/>
                </a:cubicBezTo>
                <a:cubicBezTo>
                  <a:pt x="357" y="43"/>
                  <a:pt x="353" y="47"/>
                  <a:pt x="361" y="46"/>
                </a:cubicBezTo>
                <a:cubicBezTo>
                  <a:pt x="361" y="47"/>
                  <a:pt x="361" y="47"/>
                  <a:pt x="361" y="47"/>
                </a:cubicBezTo>
                <a:cubicBezTo>
                  <a:pt x="364" y="47"/>
                  <a:pt x="364" y="47"/>
                  <a:pt x="364" y="47"/>
                </a:cubicBezTo>
                <a:cubicBezTo>
                  <a:pt x="363" y="49"/>
                  <a:pt x="363" y="49"/>
                  <a:pt x="363" y="49"/>
                </a:cubicBezTo>
                <a:cubicBezTo>
                  <a:pt x="359" y="48"/>
                  <a:pt x="359" y="48"/>
                  <a:pt x="359" y="48"/>
                </a:cubicBezTo>
                <a:cubicBezTo>
                  <a:pt x="357" y="52"/>
                  <a:pt x="357" y="52"/>
                  <a:pt x="357" y="52"/>
                </a:cubicBezTo>
                <a:cubicBezTo>
                  <a:pt x="363" y="53"/>
                  <a:pt x="363" y="53"/>
                  <a:pt x="363" y="53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70" y="50"/>
                  <a:pt x="370" y="50"/>
                  <a:pt x="370" y="50"/>
                </a:cubicBezTo>
                <a:cubicBezTo>
                  <a:pt x="372" y="50"/>
                  <a:pt x="372" y="50"/>
                  <a:pt x="372" y="50"/>
                </a:cubicBezTo>
                <a:cubicBezTo>
                  <a:pt x="371" y="52"/>
                  <a:pt x="369" y="46"/>
                  <a:pt x="373" y="53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7" y="53"/>
                  <a:pt x="366" y="52"/>
                  <a:pt x="379" y="50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52"/>
                  <a:pt x="381" y="52"/>
                  <a:pt x="381" y="52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80" y="58"/>
                  <a:pt x="380" y="58"/>
                  <a:pt x="380" y="58"/>
                </a:cubicBezTo>
                <a:cubicBezTo>
                  <a:pt x="379" y="58"/>
                  <a:pt x="375" y="56"/>
                  <a:pt x="377" y="61"/>
                </a:cubicBezTo>
                <a:cubicBezTo>
                  <a:pt x="375" y="63"/>
                  <a:pt x="373" y="61"/>
                  <a:pt x="371" y="63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1" y="66"/>
                  <a:pt x="371" y="66"/>
                  <a:pt x="371" y="66"/>
                </a:cubicBezTo>
                <a:cubicBezTo>
                  <a:pt x="375" y="70"/>
                  <a:pt x="375" y="70"/>
                  <a:pt x="375" y="70"/>
                </a:cubicBezTo>
                <a:cubicBezTo>
                  <a:pt x="378" y="70"/>
                  <a:pt x="378" y="70"/>
                  <a:pt x="378" y="70"/>
                </a:cubicBezTo>
                <a:cubicBezTo>
                  <a:pt x="372" y="75"/>
                  <a:pt x="372" y="75"/>
                  <a:pt x="372" y="75"/>
                </a:cubicBezTo>
                <a:cubicBezTo>
                  <a:pt x="370" y="73"/>
                  <a:pt x="370" y="73"/>
                  <a:pt x="370" y="73"/>
                </a:cubicBezTo>
                <a:cubicBezTo>
                  <a:pt x="364" y="76"/>
                  <a:pt x="364" y="76"/>
                  <a:pt x="364" y="76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6" y="78"/>
                  <a:pt x="366" y="78"/>
                  <a:pt x="366" y="78"/>
                </a:cubicBezTo>
                <a:cubicBezTo>
                  <a:pt x="363" y="79"/>
                  <a:pt x="363" y="79"/>
                  <a:pt x="363" y="79"/>
                </a:cubicBezTo>
                <a:cubicBezTo>
                  <a:pt x="363" y="80"/>
                  <a:pt x="358" y="84"/>
                  <a:pt x="359" y="81"/>
                </a:cubicBezTo>
                <a:cubicBezTo>
                  <a:pt x="360" y="79"/>
                  <a:pt x="360" y="79"/>
                  <a:pt x="360" y="79"/>
                </a:cubicBezTo>
                <a:cubicBezTo>
                  <a:pt x="355" y="79"/>
                  <a:pt x="355" y="79"/>
                  <a:pt x="355" y="79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5" y="85"/>
                  <a:pt x="355" y="85"/>
                  <a:pt x="355" y="85"/>
                </a:cubicBezTo>
                <a:cubicBezTo>
                  <a:pt x="354" y="85"/>
                  <a:pt x="353" y="85"/>
                  <a:pt x="354" y="86"/>
                </a:cubicBezTo>
                <a:cubicBezTo>
                  <a:pt x="358" y="86"/>
                  <a:pt x="358" y="86"/>
                  <a:pt x="358" y="86"/>
                </a:cubicBezTo>
                <a:cubicBezTo>
                  <a:pt x="360" y="88"/>
                  <a:pt x="355" y="90"/>
                  <a:pt x="355" y="90"/>
                </a:cubicBezTo>
                <a:cubicBezTo>
                  <a:pt x="355" y="90"/>
                  <a:pt x="358" y="88"/>
                  <a:pt x="355" y="91"/>
                </a:cubicBezTo>
                <a:cubicBezTo>
                  <a:pt x="362" y="89"/>
                  <a:pt x="362" y="89"/>
                  <a:pt x="362" y="89"/>
                </a:cubicBezTo>
                <a:cubicBezTo>
                  <a:pt x="366" y="85"/>
                  <a:pt x="366" y="85"/>
                  <a:pt x="366" y="85"/>
                </a:cubicBezTo>
                <a:cubicBezTo>
                  <a:pt x="378" y="84"/>
                  <a:pt x="378" y="84"/>
                  <a:pt x="378" y="84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6" y="80"/>
                  <a:pt x="386" y="80"/>
                  <a:pt x="386" y="80"/>
                </a:cubicBezTo>
                <a:cubicBezTo>
                  <a:pt x="381" y="83"/>
                  <a:pt x="381" y="83"/>
                  <a:pt x="381" y="83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1" y="87"/>
                  <a:pt x="381" y="87"/>
                  <a:pt x="381" y="87"/>
                </a:cubicBezTo>
                <a:cubicBezTo>
                  <a:pt x="384" y="87"/>
                  <a:pt x="386" y="84"/>
                  <a:pt x="388" y="87"/>
                </a:cubicBezTo>
                <a:cubicBezTo>
                  <a:pt x="389" y="88"/>
                  <a:pt x="387" y="86"/>
                  <a:pt x="388" y="88"/>
                </a:cubicBezTo>
                <a:cubicBezTo>
                  <a:pt x="398" y="87"/>
                  <a:pt x="398" y="87"/>
                  <a:pt x="398" y="87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1" y="92"/>
                  <a:pt x="401" y="92"/>
                  <a:pt x="401" y="92"/>
                </a:cubicBezTo>
                <a:cubicBezTo>
                  <a:pt x="406" y="96"/>
                  <a:pt x="406" y="96"/>
                  <a:pt x="406" y="96"/>
                </a:cubicBezTo>
                <a:cubicBezTo>
                  <a:pt x="399" y="93"/>
                  <a:pt x="399" y="93"/>
                  <a:pt x="399" y="93"/>
                </a:cubicBezTo>
                <a:cubicBezTo>
                  <a:pt x="398" y="92"/>
                  <a:pt x="403" y="92"/>
                  <a:pt x="397" y="92"/>
                </a:cubicBezTo>
                <a:cubicBezTo>
                  <a:pt x="397" y="93"/>
                  <a:pt x="397" y="93"/>
                  <a:pt x="397" y="93"/>
                </a:cubicBezTo>
                <a:cubicBezTo>
                  <a:pt x="398" y="94"/>
                  <a:pt x="402" y="86"/>
                  <a:pt x="398" y="96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400" y="99"/>
                  <a:pt x="400" y="99"/>
                  <a:pt x="400" y="99"/>
                </a:cubicBezTo>
                <a:cubicBezTo>
                  <a:pt x="400" y="104"/>
                  <a:pt x="400" y="104"/>
                  <a:pt x="400" y="104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0" y="105"/>
                  <a:pt x="400" y="103"/>
                  <a:pt x="388" y="110"/>
                </a:cubicBezTo>
                <a:cubicBezTo>
                  <a:pt x="384" y="108"/>
                  <a:pt x="384" y="108"/>
                  <a:pt x="384" y="108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80" y="113"/>
                  <a:pt x="382" y="110"/>
                  <a:pt x="384" y="111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5" y="114"/>
                  <a:pt x="385" y="114"/>
                  <a:pt x="385" y="114"/>
                </a:cubicBezTo>
                <a:cubicBezTo>
                  <a:pt x="386" y="111"/>
                  <a:pt x="386" y="111"/>
                  <a:pt x="386" y="111"/>
                </a:cubicBezTo>
                <a:cubicBezTo>
                  <a:pt x="391" y="112"/>
                  <a:pt x="391" y="112"/>
                  <a:pt x="391" y="112"/>
                </a:cubicBezTo>
                <a:cubicBezTo>
                  <a:pt x="391" y="114"/>
                  <a:pt x="391" y="114"/>
                  <a:pt x="391" y="114"/>
                </a:cubicBezTo>
                <a:cubicBezTo>
                  <a:pt x="397" y="117"/>
                  <a:pt x="397" y="117"/>
                  <a:pt x="397" y="117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00" y="118"/>
                  <a:pt x="400" y="118"/>
                  <a:pt x="400" y="118"/>
                </a:cubicBezTo>
                <a:cubicBezTo>
                  <a:pt x="400" y="122"/>
                  <a:pt x="400" y="122"/>
                  <a:pt x="400" y="122"/>
                </a:cubicBezTo>
                <a:cubicBezTo>
                  <a:pt x="405" y="119"/>
                  <a:pt x="405" y="119"/>
                  <a:pt x="405" y="119"/>
                </a:cubicBezTo>
                <a:cubicBezTo>
                  <a:pt x="408" y="119"/>
                  <a:pt x="408" y="119"/>
                  <a:pt x="408" y="119"/>
                </a:cubicBezTo>
                <a:cubicBezTo>
                  <a:pt x="412" y="121"/>
                  <a:pt x="412" y="116"/>
                  <a:pt x="416" y="117"/>
                </a:cubicBezTo>
                <a:cubicBezTo>
                  <a:pt x="418" y="116"/>
                  <a:pt x="424" y="116"/>
                  <a:pt x="418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8" y="104"/>
                  <a:pt x="428" y="104"/>
                  <a:pt x="428" y="104"/>
                </a:cubicBezTo>
                <a:cubicBezTo>
                  <a:pt x="428" y="105"/>
                  <a:pt x="428" y="105"/>
                  <a:pt x="428" y="105"/>
                </a:cubicBezTo>
                <a:cubicBezTo>
                  <a:pt x="434" y="107"/>
                  <a:pt x="434" y="107"/>
                  <a:pt x="434" y="107"/>
                </a:cubicBezTo>
                <a:cubicBezTo>
                  <a:pt x="435" y="107"/>
                  <a:pt x="428" y="110"/>
                  <a:pt x="437" y="107"/>
                </a:cubicBezTo>
                <a:cubicBezTo>
                  <a:pt x="434" y="105"/>
                  <a:pt x="434" y="105"/>
                  <a:pt x="434" y="105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9" y="104"/>
                  <a:pt x="449" y="104"/>
                  <a:pt x="449" y="104"/>
                </a:cubicBezTo>
                <a:cubicBezTo>
                  <a:pt x="450" y="104"/>
                  <a:pt x="450" y="104"/>
                  <a:pt x="450" y="104"/>
                </a:cubicBezTo>
                <a:cubicBezTo>
                  <a:pt x="453" y="103"/>
                  <a:pt x="432" y="110"/>
                  <a:pt x="456" y="101"/>
                </a:cubicBezTo>
                <a:cubicBezTo>
                  <a:pt x="471" y="92"/>
                  <a:pt x="471" y="92"/>
                  <a:pt x="471" y="92"/>
                </a:cubicBezTo>
                <a:cubicBezTo>
                  <a:pt x="469" y="91"/>
                  <a:pt x="468" y="91"/>
                  <a:pt x="469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8" y="87"/>
                  <a:pt x="478" y="87"/>
                  <a:pt x="478" y="87"/>
                </a:cubicBezTo>
                <a:cubicBezTo>
                  <a:pt x="477" y="88"/>
                  <a:pt x="476" y="86"/>
                  <a:pt x="475" y="89"/>
                </a:cubicBezTo>
                <a:cubicBezTo>
                  <a:pt x="475" y="91"/>
                  <a:pt x="475" y="91"/>
                  <a:pt x="475" y="91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81" y="86"/>
                  <a:pt x="481" y="86"/>
                  <a:pt x="481" y="86"/>
                </a:cubicBezTo>
                <a:cubicBezTo>
                  <a:pt x="482" y="85"/>
                  <a:pt x="482" y="85"/>
                  <a:pt x="482" y="85"/>
                </a:cubicBezTo>
                <a:cubicBezTo>
                  <a:pt x="484" y="89"/>
                  <a:pt x="484" y="89"/>
                  <a:pt x="484" y="89"/>
                </a:cubicBezTo>
                <a:cubicBezTo>
                  <a:pt x="489" y="86"/>
                  <a:pt x="489" y="86"/>
                  <a:pt x="489" y="86"/>
                </a:cubicBezTo>
                <a:cubicBezTo>
                  <a:pt x="492" y="88"/>
                  <a:pt x="492" y="88"/>
                  <a:pt x="492" y="88"/>
                </a:cubicBezTo>
                <a:cubicBezTo>
                  <a:pt x="496" y="85"/>
                  <a:pt x="496" y="85"/>
                  <a:pt x="496" y="85"/>
                </a:cubicBezTo>
                <a:cubicBezTo>
                  <a:pt x="497" y="87"/>
                  <a:pt x="488" y="83"/>
                  <a:pt x="498" y="87"/>
                </a:cubicBezTo>
                <a:cubicBezTo>
                  <a:pt x="502" y="83"/>
                  <a:pt x="502" y="83"/>
                  <a:pt x="502" y="83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8" y="76"/>
                  <a:pt x="518" y="76"/>
                  <a:pt x="518" y="76"/>
                </a:cubicBezTo>
                <a:cubicBezTo>
                  <a:pt x="521" y="73"/>
                  <a:pt x="521" y="73"/>
                  <a:pt x="521" y="73"/>
                </a:cubicBezTo>
                <a:cubicBezTo>
                  <a:pt x="522" y="75"/>
                  <a:pt x="522" y="75"/>
                  <a:pt x="522" y="75"/>
                </a:cubicBezTo>
                <a:cubicBezTo>
                  <a:pt x="527" y="72"/>
                  <a:pt x="527" y="72"/>
                  <a:pt x="527" y="7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3" y="71"/>
                  <a:pt x="527" y="75"/>
                  <a:pt x="534" y="69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8" y="65"/>
                  <a:pt x="538" y="65"/>
                  <a:pt x="538" y="65"/>
                </a:cubicBezTo>
                <a:cubicBezTo>
                  <a:pt x="545" y="65"/>
                  <a:pt x="545" y="65"/>
                  <a:pt x="545" y="65"/>
                </a:cubicBezTo>
                <a:cubicBezTo>
                  <a:pt x="546" y="64"/>
                  <a:pt x="546" y="64"/>
                  <a:pt x="546" y="64"/>
                </a:cubicBezTo>
                <a:cubicBezTo>
                  <a:pt x="541" y="67"/>
                  <a:pt x="548" y="61"/>
                  <a:pt x="540" y="62"/>
                </a:cubicBezTo>
                <a:cubicBezTo>
                  <a:pt x="544" y="61"/>
                  <a:pt x="544" y="61"/>
                  <a:pt x="544" y="61"/>
                </a:cubicBezTo>
                <a:cubicBezTo>
                  <a:pt x="545" y="62"/>
                  <a:pt x="545" y="62"/>
                  <a:pt x="545" y="62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51" y="62"/>
                  <a:pt x="551" y="62"/>
                  <a:pt x="551" y="62"/>
                </a:cubicBezTo>
                <a:cubicBezTo>
                  <a:pt x="555" y="60"/>
                  <a:pt x="555" y="60"/>
                  <a:pt x="555" y="60"/>
                </a:cubicBezTo>
                <a:cubicBezTo>
                  <a:pt x="561" y="59"/>
                  <a:pt x="561" y="59"/>
                  <a:pt x="561" y="59"/>
                </a:cubicBezTo>
                <a:cubicBezTo>
                  <a:pt x="562" y="60"/>
                  <a:pt x="562" y="60"/>
                  <a:pt x="562" y="60"/>
                </a:cubicBezTo>
                <a:cubicBezTo>
                  <a:pt x="568" y="57"/>
                  <a:pt x="568" y="57"/>
                  <a:pt x="568" y="57"/>
                </a:cubicBezTo>
                <a:cubicBezTo>
                  <a:pt x="568" y="56"/>
                  <a:pt x="562" y="58"/>
                  <a:pt x="570" y="57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0" y="52"/>
                  <a:pt x="580" y="52"/>
                  <a:pt x="580" y="52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6" y="50"/>
                  <a:pt x="586" y="50"/>
                  <a:pt x="586" y="50"/>
                </a:cubicBezTo>
                <a:cubicBezTo>
                  <a:pt x="589" y="46"/>
                  <a:pt x="589" y="46"/>
                  <a:pt x="589" y="46"/>
                </a:cubicBezTo>
                <a:cubicBezTo>
                  <a:pt x="595" y="44"/>
                  <a:pt x="595" y="44"/>
                  <a:pt x="595" y="44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5" y="36"/>
                  <a:pt x="605" y="36"/>
                  <a:pt x="605" y="36"/>
                </a:cubicBezTo>
                <a:cubicBezTo>
                  <a:pt x="607" y="38"/>
                  <a:pt x="607" y="38"/>
                  <a:pt x="607" y="38"/>
                </a:cubicBezTo>
                <a:cubicBezTo>
                  <a:pt x="610" y="38"/>
                  <a:pt x="610" y="38"/>
                  <a:pt x="610" y="38"/>
                </a:cubicBezTo>
                <a:cubicBezTo>
                  <a:pt x="613" y="35"/>
                  <a:pt x="613" y="35"/>
                  <a:pt x="613" y="35"/>
                </a:cubicBezTo>
                <a:cubicBezTo>
                  <a:pt x="621" y="34"/>
                  <a:pt x="621" y="34"/>
                  <a:pt x="621" y="34"/>
                </a:cubicBezTo>
                <a:cubicBezTo>
                  <a:pt x="619" y="32"/>
                  <a:pt x="620" y="33"/>
                  <a:pt x="626" y="31"/>
                </a:cubicBezTo>
                <a:cubicBezTo>
                  <a:pt x="622" y="28"/>
                  <a:pt x="622" y="28"/>
                  <a:pt x="622" y="28"/>
                </a:cubicBezTo>
                <a:cubicBezTo>
                  <a:pt x="618" y="28"/>
                  <a:pt x="618" y="28"/>
                  <a:pt x="618" y="28"/>
                </a:cubicBezTo>
                <a:cubicBezTo>
                  <a:pt x="622" y="27"/>
                  <a:pt x="622" y="27"/>
                  <a:pt x="622" y="27"/>
                </a:cubicBezTo>
                <a:cubicBezTo>
                  <a:pt x="627" y="29"/>
                  <a:pt x="627" y="29"/>
                  <a:pt x="627" y="29"/>
                </a:cubicBezTo>
                <a:cubicBezTo>
                  <a:pt x="628" y="30"/>
                  <a:pt x="620" y="26"/>
                  <a:pt x="628" y="32"/>
                </a:cubicBezTo>
                <a:cubicBezTo>
                  <a:pt x="633" y="30"/>
                  <a:pt x="633" y="30"/>
                  <a:pt x="633" y="30"/>
                </a:cubicBezTo>
                <a:cubicBezTo>
                  <a:pt x="633" y="27"/>
                  <a:pt x="633" y="27"/>
                  <a:pt x="633" y="27"/>
                </a:cubicBezTo>
                <a:cubicBezTo>
                  <a:pt x="638" y="27"/>
                  <a:pt x="638" y="27"/>
                  <a:pt x="638" y="27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0" y="25"/>
                  <a:pt x="640" y="25"/>
                  <a:pt x="640" y="25"/>
                </a:cubicBezTo>
                <a:cubicBezTo>
                  <a:pt x="640" y="24"/>
                  <a:pt x="645" y="25"/>
                  <a:pt x="646" y="20"/>
                </a:cubicBezTo>
                <a:cubicBezTo>
                  <a:pt x="644" y="19"/>
                  <a:pt x="644" y="19"/>
                  <a:pt x="644" y="19"/>
                </a:cubicBezTo>
                <a:cubicBezTo>
                  <a:pt x="649" y="17"/>
                  <a:pt x="649" y="17"/>
                  <a:pt x="649" y="17"/>
                </a:cubicBezTo>
                <a:cubicBezTo>
                  <a:pt x="654" y="19"/>
                  <a:pt x="654" y="19"/>
                  <a:pt x="654" y="19"/>
                </a:cubicBezTo>
                <a:cubicBezTo>
                  <a:pt x="657" y="15"/>
                  <a:pt x="657" y="15"/>
                  <a:pt x="657" y="15"/>
                </a:cubicBezTo>
                <a:cubicBezTo>
                  <a:pt x="656" y="14"/>
                  <a:pt x="656" y="14"/>
                  <a:pt x="656" y="14"/>
                </a:cubicBezTo>
                <a:cubicBezTo>
                  <a:pt x="649" y="11"/>
                  <a:pt x="649" y="11"/>
                  <a:pt x="649" y="11"/>
                </a:cubicBezTo>
                <a:cubicBezTo>
                  <a:pt x="644" y="11"/>
                  <a:pt x="644" y="11"/>
                  <a:pt x="644" y="11"/>
                </a:cubicBezTo>
                <a:cubicBezTo>
                  <a:pt x="641" y="10"/>
                  <a:pt x="644" y="16"/>
                  <a:pt x="640" y="11"/>
                </a:cubicBezTo>
                <a:cubicBezTo>
                  <a:pt x="644" y="8"/>
                  <a:pt x="644" y="8"/>
                  <a:pt x="644" y="8"/>
                </a:cubicBezTo>
                <a:cubicBezTo>
                  <a:pt x="663" y="5"/>
                  <a:pt x="663" y="5"/>
                  <a:pt x="663" y="5"/>
                </a:cubicBezTo>
                <a:cubicBezTo>
                  <a:pt x="664" y="3"/>
                  <a:pt x="664" y="3"/>
                  <a:pt x="664" y="3"/>
                </a:cubicBezTo>
                <a:cubicBezTo>
                  <a:pt x="663" y="2"/>
                  <a:pt x="663" y="2"/>
                  <a:pt x="663" y="2"/>
                </a:cubicBezTo>
                <a:cubicBezTo>
                  <a:pt x="667" y="4"/>
                  <a:pt x="667" y="4"/>
                  <a:pt x="667" y="4"/>
                </a:cubicBezTo>
                <a:cubicBezTo>
                  <a:pt x="667" y="5"/>
                  <a:pt x="667" y="5"/>
                  <a:pt x="667" y="5"/>
                </a:cubicBezTo>
                <a:cubicBezTo>
                  <a:pt x="668" y="6"/>
                  <a:pt x="668" y="6"/>
                  <a:pt x="668" y="6"/>
                </a:cubicBezTo>
                <a:cubicBezTo>
                  <a:pt x="671" y="5"/>
                  <a:pt x="674" y="6"/>
                  <a:pt x="676" y="5"/>
                </a:cubicBezTo>
                <a:cubicBezTo>
                  <a:pt x="677" y="8"/>
                  <a:pt x="677" y="8"/>
                  <a:pt x="677" y="8"/>
                </a:cubicBezTo>
                <a:cubicBezTo>
                  <a:pt x="676" y="10"/>
                  <a:pt x="676" y="10"/>
                  <a:pt x="676" y="10"/>
                </a:cubicBezTo>
                <a:cubicBezTo>
                  <a:pt x="678" y="13"/>
                  <a:pt x="678" y="13"/>
                  <a:pt x="678" y="13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78" y="14"/>
                  <a:pt x="678" y="14"/>
                  <a:pt x="678" y="14"/>
                </a:cubicBezTo>
                <a:cubicBezTo>
                  <a:pt x="671" y="15"/>
                  <a:pt x="671" y="15"/>
                  <a:pt x="671" y="15"/>
                </a:cubicBezTo>
                <a:cubicBezTo>
                  <a:pt x="668" y="19"/>
                  <a:pt x="668" y="19"/>
                  <a:pt x="668" y="19"/>
                </a:cubicBezTo>
                <a:cubicBezTo>
                  <a:pt x="674" y="20"/>
                  <a:pt x="674" y="20"/>
                  <a:pt x="674" y="20"/>
                </a:cubicBezTo>
                <a:cubicBezTo>
                  <a:pt x="677" y="17"/>
                  <a:pt x="677" y="17"/>
                  <a:pt x="677" y="17"/>
                </a:cubicBezTo>
                <a:cubicBezTo>
                  <a:pt x="702" y="19"/>
                  <a:pt x="702" y="19"/>
                  <a:pt x="702" y="19"/>
                </a:cubicBezTo>
                <a:cubicBezTo>
                  <a:pt x="704" y="16"/>
                  <a:pt x="706" y="17"/>
                  <a:pt x="708" y="18"/>
                </a:cubicBezTo>
                <a:cubicBezTo>
                  <a:pt x="708" y="20"/>
                  <a:pt x="708" y="20"/>
                  <a:pt x="708" y="20"/>
                </a:cubicBezTo>
                <a:cubicBezTo>
                  <a:pt x="706" y="19"/>
                  <a:pt x="706" y="19"/>
                  <a:pt x="706" y="19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2" y="20"/>
                  <a:pt x="706" y="14"/>
                  <a:pt x="705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27"/>
                  <a:pt x="695" y="28"/>
                  <a:pt x="690" y="27"/>
                </a:cubicBezTo>
                <a:cubicBezTo>
                  <a:pt x="688" y="27"/>
                  <a:pt x="703" y="28"/>
                  <a:pt x="685" y="28"/>
                </a:cubicBezTo>
                <a:cubicBezTo>
                  <a:pt x="684" y="28"/>
                  <a:pt x="689" y="25"/>
                  <a:pt x="683" y="29"/>
                </a:cubicBezTo>
                <a:cubicBezTo>
                  <a:pt x="683" y="30"/>
                  <a:pt x="683" y="30"/>
                  <a:pt x="683" y="30"/>
                </a:cubicBezTo>
                <a:cubicBezTo>
                  <a:pt x="685" y="28"/>
                  <a:pt x="683" y="27"/>
                  <a:pt x="687" y="32"/>
                </a:cubicBezTo>
                <a:cubicBezTo>
                  <a:pt x="687" y="32"/>
                  <a:pt x="687" y="32"/>
                  <a:pt x="687" y="32"/>
                </a:cubicBezTo>
                <a:cubicBezTo>
                  <a:pt x="688" y="33"/>
                  <a:pt x="688" y="33"/>
                  <a:pt x="688" y="33"/>
                </a:cubicBezTo>
                <a:cubicBezTo>
                  <a:pt x="690" y="32"/>
                  <a:pt x="690" y="32"/>
                  <a:pt x="690" y="32"/>
                </a:cubicBezTo>
                <a:cubicBezTo>
                  <a:pt x="692" y="29"/>
                  <a:pt x="694" y="37"/>
                  <a:pt x="694" y="29"/>
                </a:cubicBezTo>
                <a:cubicBezTo>
                  <a:pt x="702" y="29"/>
                  <a:pt x="702" y="29"/>
                  <a:pt x="702" y="29"/>
                </a:cubicBezTo>
                <a:cubicBezTo>
                  <a:pt x="707" y="27"/>
                  <a:pt x="707" y="27"/>
                  <a:pt x="707" y="27"/>
                </a:cubicBezTo>
                <a:cubicBezTo>
                  <a:pt x="705" y="32"/>
                  <a:pt x="705" y="32"/>
                  <a:pt x="705" y="32"/>
                </a:cubicBezTo>
                <a:cubicBezTo>
                  <a:pt x="699" y="32"/>
                  <a:pt x="699" y="32"/>
                  <a:pt x="699" y="32"/>
                </a:cubicBezTo>
                <a:cubicBezTo>
                  <a:pt x="698" y="33"/>
                  <a:pt x="698" y="33"/>
                  <a:pt x="698" y="33"/>
                </a:cubicBezTo>
                <a:cubicBezTo>
                  <a:pt x="697" y="32"/>
                  <a:pt x="697" y="32"/>
                  <a:pt x="697" y="32"/>
                </a:cubicBezTo>
                <a:cubicBezTo>
                  <a:pt x="694" y="37"/>
                  <a:pt x="694" y="37"/>
                  <a:pt x="694" y="37"/>
                </a:cubicBezTo>
                <a:cubicBezTo>
                  <a:pt x="682" y="43"/>
                  <a:pt x="682" y="43"/>
                  <a:pt x="682" y="43"/>
                </a:cubicBezTo>
                <a:cubicBezTo>
                  <a:pt x="682" y="44"/>
                  <a:pt x="682" y="44"/>
                  <a:pt x="682" y="44"/>
                </a:cubicBezTo>
                <a:cubicBezTo>
                  <a:pt x="685" y="41"/>
                  <a:pt x="688" y="47"/>
                  <a:pt x="690" y="42"/>
                </a:cubicBezTo>
                <a:cubicBezTo>
                  <a:pt x="696" y="40"/>
                  <a:pt x="693" y="41"/>
                  <a:pt x="699" y="43"/>
                </a:cubicBezTo>
                <a:cubicBezTo>
                  <a:pt x="700" y="40"/>
                  <a:pt x="700" y="40"/>
                  <a:pt x="700" y="40"/>
                </a:cubicBezTo>
                <a:cubicBezTo>
                  <a:pt x="702" y="41"/>
                  <a:pt x="705" y="42"/>
                  <a:pt x="706" y="38"/>
                </a:cubicBezTo>
                <a:cubicBezTo>
                  <a:pt x="708" y="38"/>
                  <a:pt x="710" y="38"/>
                  <a:pt x="711" y="37"/>
                </a:cubicBezTo>
                <a:cubicBezTo>
                  <a:pt x="712" y="41"/>
                  <a:pt x="712" y="41"/>
                  <a:pt x="712" y="41"/>
                </a:cubicBezTo>
                <a:cubicBezTo>
                  <a:pt x="718" y="39"/>
                  <a:pt x="718" y="39"/>
                  <a:pt x="718" y="39"/>
                </a:cubicBezTo>
                <a:cubicBezTo>
                  <a:pt x="722" y="41"/>
                  <a:pt x="722" y="41"/>
                  <a:pt x="722" y="41"/>
                </a:cubicBezTo>
                <a:cubicBezTo>
                  <a:pt x="724" y="41"/>
                  <a:pt x="724" y="41"/>
                  <a:pt x="724" y="41"/>
                </a:cubicBezTo>
                <a:cubicBezTo>
                  <a:pt x="727" y="36"/>
                  <a:pt x="727" y="36"/>
                  <a:pt x="727" y="36"/>
                </a:cubicBezTo>
                <a:cubicBezTo>
                  <a:pt x="728" y="38"/>
                  <a:pt x="729" y="35"/>
                  <a:pt x="730" y="37"/>
                </a:cubicBezTo>
                <a:cubicBezTo>
                  <a:pt x="729" y="34"/>
                  <a:pt x="729" y="34"/>
                  <a:pt x="729" y="34"/>
                </a:cubicBezTo>
                <a:cubicBezTo>
                  <a:pt x="730" y="35"/>
                  <a:pt x="730" y="35"/>
                  <a:pt x="730" y="35"/>
                </a:cubicBezTo>
                <a:cubicBezTo>
                  <a:pt x="734" y="33"/>
                  <a:pt x="728" y="40"/>
                  <a:pt x="733" y="33"/>
                </a:cubicBezTo>
                <a:cubicBezTo>
                  <a:pt x="728" y="30"/>
                  <a:pt x="728" y="30"/>
                  <a:pt x="728" y="30"/>
                </a:cubicBezTo>
                <a:cubicBezTo>
                  <a:pt x="724" y="31"/>
                  <a:pt x="724" y="31"/>
                  <a:pt x="724" y="31"/>
                </a:cubicBezTo>
                <a:cubicBezTo>
                  <a:pt x="724" y="29"/>
                  <a:pt x="724" y="29"/>
                  <a:pt x="724" y="29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2" y="26"/>
                  <a:pt x="722" y="26"/>
                  <a:pt x="722" y="26"/>
                </a:cubicBezTo>
                <a:cubicBezTo>
                  <a:pt x="721" y="25"/>
                  <a:pt x="718" y="29"/>
                  <a:pt x="718" y="24"/>
                </a:cubicBezTo>
                <a:cubicBezTo>
                  <a:pt x="718" y="24"/>
                  <a:pt x="716" y="26"/>
                  <a:pt x="719" y="23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726" y="26"/>
                  <a:pt x="726" y="26"/>
                  <a:pt x="726" y="26"/>
                </a:cubicBezTo>
                <a:cubicBezTo>
                  <a:pt x="726" y="24"/>
                  <a:pt x="726" y="24"/>
                  <a:pt x="726" y="24"/>
                </a:cubicBezTo>
                <a:cubicBezTo>
                  <a:pt x="724" y="22"/>
                  <a:pt x="724" y="22"/>
                  <a:pt x="724" y="22"/>
                </a:cubicBezTo>
                <a:cubicBezTo>
                  <a:pt x="718" y="22"/>
                  <a:pt x="718" y="22"/>
                  <a:pt x="718" y="22"/>
                </a:cubicBezTo>
                <a:cubicBezTo>
                  <a:pt x="715" y="25"/>
                  <a:pt x="715" y="25"/>
                  <a:pt x="715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09" y="26"/>
                  <a:pt x="709" y="26"/>
                  <a:pt x="709" y="26"/>
                </a:cubicBezTo>
                <a:cubicBezTo>
                  <a:pt x="706" y="24"/>
                  <a:pt x="706" y="24"/>
                  <a:pt x="706" y="24"/>
                </a:cubicBezTo>
                <a:cubicBezTo>
                  <a:pt x="709" y="23"/>
                  <a:pt x="709" y="23"/>
                  <a:pt x="709" y="23"/>
                </a:cubicBezTo>
                <a:cubicBezTo>
                  <a:pt x="708" y="22"/>
                  <a:pt x="710" y="28"/>
                  <a:pt x="715" y="21"/>
                </a:cubicBezTo>
                <a:cubicBezTo>
                  <a:pt x="715" y="20"/>
                  <a:pt x="715" y="20"/>
                  <a:pt x="715" y="20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0" y="19"/>
                  <a:pt x="710" y="19"/>
                  <a:pt x="710" y="19"/>
                </a:cubicBezTo>
                <a:cubicBezTo>
                  <a:pt x="711" y="18"/>
                  <a:pt x="711" y="18"/>
                  <a:pt x="711" y="18"/>
                </a:cubicBezTo>
                <a:cubicBezTo>
                  <a:pt x="720" y="19"/>
                  <a:pt x="720" y="19"/>
                  <a:pt x="720" y="19"/>
                </a:cubicBezTo>
                <a:cubicBezTo>
                  <a:pt x="723" y="21"/>
                  <a:pt x="721" y="16"/>
                  <a:pt x="725" y="16"/>
                </a:cubicBezTo>
                <a:cubicBezTo>
                  <a:pt x="725" y="20"/>
                  <a:pt x="725" y="20"/>
                  <a:pt x="725" y="20"/>
                </a:cubicBezTo>
                <a:cubicBezTo>
                  <a:pt x="732" y="17"/>
                  <a:pt x="732" y="17"/>
                  <a:pt x="732" y="17"/>
                </a:cubicBezTo>
                <a:cubicBezTo>
                  <a:pt x="739" y="18"/>
                  <a:pt x="739" y="18"/>
                  <a:pt x="739" y="18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4" y="18"/>
                  <a:pt x="744" y="18"/>
                  <a:pt x="744" y="18"/>
                </a:cubicBezTo>
                <a:cubicBezTo>
                  <a:pt x="747" y="16"/>
                  <a:pt x="747" y="16"/>
                  <a:pt x="747" y="16"/>
                </a:cubicBezTo>
                <a:cubicBezTo>
                  <a:pt x="744" y="20"/>
                  <a:pt x="744" y="20"/>
                  <a:pt x="744" y="20"/>
                </a:cubicBezTo>
                <a:cubicBezTo>
                  <a:pt x="743" y="23"/>
                  <a:pt x="743" y="23"/>
                  <a:pt x="743" y="23"/>
                </a:cubicBezTo>
                <a:cubicBezTo>
                  <a:pt x="744" y="24"/>
                  <a:pt x="744" y="24"/>
                  <a:pt x="744" y="24"/>
                </a:cubicBezTo>
                <a:cubicBezTo>
                  <a:pt x="738" y="26"/>
                  <a:pt x="738" y="26"/>
                  <a:pt x="738" y="26"/>
                </a:cubicBezTo>
                <a:cubicBezTo>
                  <a:pt x="740" y="27"/>
                  <a:pt x="740" y="27"/>
                  <a:pt x="740" y="27"/>
                </a:cubicBezTo>
                <a:cubicBezTo>
                  <a:pt x="738" y="28"/>
                  <a:pt x="738" y="28"/>
                  <a:pt x="738" y="28"/>
                </a:cubicBezTo>
                <a:cubicBezTo>
                  <a:pt x="737" y="29"/>
                  <a:pt x="749" y="24"/>
                  <a:pt x="733" y="28"/>
                </a:cubicBezTo>
                <a:cubicBezTo>
                  <a:pt x="734" y="33"/>
                  <a:pt x="734" y="33"/>
                  <a:pt x="734" y="33"/>
                </a:cubicBezTo>
                <a:cubicBezTo>
                  <a:pt x="736" y="34"/>
                  <a:pt x="736" y="34"/>
                  <a:pt x="736" y="34"/>
                </a:cubicBezTo>
                <a:cubicBezTo>
                  <a:pt x="736" y="33"/>
                  <a:pt x="737" y="35"/>
                  <a:pt x="737" y="33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2" y="33"/>
                  <a:pt x="735" y="38"/>
                  <a:pt x="732" y="38"/>
                </a:cubicBezTo>
                <a:cubicBezTo>
                  <a:pt x="731" y="38"/>
                  <a:pt x="731" y="38"/>
                  <a:pt x="731" y="38"/>
                </a:cubicBezTo>
                <a:cubicBezTo>
                  <a:pt x="729" y="39"/>
                  <a:pt x="729" y="39"/>
                  <a:pt x="729" y="39"/>
                </a:cubicBezTo>
                <a:cubicBezTo>
                  <a:pt x="730" y="40"/>
                  <a:pt x="730" y="40"/>
                  <a:pt x="730" y="40"/>
                </a:cubicBezTo>
                <a:cubicBezTo>
                  <a:pt x="726" y="43"/>
                  <a:pt x="726" y="43"/>
                  <a:pt x="726" y="43"/>
                </a:cubicBezTo>
                <a:cubicBezTo>
                  <a:pt x="726" y="44"/>
                  <a:pt x="726" y="44"/>
                  <a:pt x="726" y="44"/>
                </a:cubicBezTo>
                <a:cubicBezTo>
                  <a:pt x="722" y="43"/>
                  <a:pt x="722" y="43"/>
                  <a:pt x="722" y="43"/>
                </a:cubicBezTo>
                <a:cubicBezTo>
                  <a:pt x="720" y="47"/>
                  <a:pt x="720" y="47"/>
                  <a:pt x="720" y="47"/>
                </a:cubicBezTo>
                <a:cubicBezTo>
                  <a:pt x="716" y="47"/>
                  <a:pt x="716" y="47"/>
                  <a:pt x="716" y="47"/>
                </a:cubicBezTo>
                <a:cubicBezTo>
                  <a:pt x="723" y="48"/>
                  <a:pt x="723" y="48"/>
                  <a:pt x="723" y="48"/>
                </a:cubicBezTo>
                <a:cubicBezTo>
                  <a:pt x="723" y="51"/>
                  <a:pt x="723" y="51"/>
                  <a:pt x="723" y="51"/>
                </a:cubicBezTo>
                <a:cubicBezTo>
                  <a:pt x="720" y="50"/>
                  <a:pt x="720" y="50"/>
                  <a:pt x="720" y="50"/>
                </a:cubicBezTo>
                <a:cubicBezTo>
                  <a:pt x="717" y="52"/>
                  <a:pt x="734" y="49"/>
                  <a:pt x="714" y="53"/>
                </a:cubicBezTo>
                <a:cubicBezTo>
                  <a:pt x="718" y="54"/>
                  <a:pt x="718" y="54"/>
                  <a:pt x="718" y="54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3" y="58"/>
                  <a:pt x="721" y="52"/>
                  <a:pt x="711" y="58"/>
                </a:cubicBezTo>
                <a:cubicBezTo>
                  <a:pt x="711" y="59"/>
                  <a:pt x="717" y="58"/>
                  <a:pt x="709" y="57"/>
                </a:cubicBezTo>
                <a:cubicBezTo>
                  <a:pt x="709" y="58"/>
                  <a:pt x="713" y="55"/>
                  <a:pt x="708" y="59"/>
                </a:cubicBezTo>
                <a:cubicBezTo>
                  <a:pt x="716" y="59"/>
                  <a:pt x="716" y="59"/>
                  <a:pt x="716" y="59"/>
                </a:cubicBezTo>
                <a:cubicBezTo>
                  <a:pt x="711" y="63"/>
                  <a:pt x="711" y="63"/>
                  <a:pt x="711" y="63"/>
                </a:cubicBezTo>
                <a:cubicBezTo>
                  <a:pt x="711" y="65"/>
                  <a:pt x="711" y="65"/>
                  <a:pt x="711" y="65"/>
                </a:cubicBezTo>
                <a:cubicBezTo>
                  <a:pt x="723" y="64"/>
                  <a:pt x="723" y="64"/>
                  <a:pt x="723" y="64"/>
                </a:cubicBezTo>
                <a:cubicBezTo>
                  <a:pt x="728" y="66"/>
                  <a:pt x="728" y="66"/>
                  <a:pt x="728" y="66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24" y="68"/>
                  <a:pt x="725" y="69"/>
                  <a:pt x="726" y="68"/>
                </a:cubicBezTo>
                <a:cubicBezTo>
                  <a:pt x="718" y="68"/>
                  <a:pt x="718" y="68"/>
                  <a:pt x="718" y="68"/>
                </a:cubicBezTo>
                <a:cubicBezTo>
                  <a:pt x="720" y="70"/>
                  <a:pt x="720" y="70"/>
                  <a:pt x="720" y="70"/>
                </a:cubicBezTo>
                <a:cubicBezTo>
                  <a:pt x="719" y="71"/>
                  <a:pt x="719" y="71"/>
                  <a:pt x="719" y="71"/>
                </a:cubicBezTo>
                <a:cubicBezTo>
                  <a:pt x="716" y="67"/>
                  <a:pt x="716" y="67"/>
                  <a:pt x="716" y="67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8" y="71"/>
                  <a:pt x="708" y="71"/>
                  <a:pt x="708" y="71"/>
                </a:cubicBezTo>
                <a:cubicBezTo>
                  <a:pt x="705" y="71"/>
                  <a:pt x="705" y="71"/>
                  <a:pt x="705" y="71"/>
                </a:cubicBezTo>
                <a:cubicBezTo>
                  <a:pt x="705" y="71"/>
                  <a:pt x="703" y="70"/>
                  <a:pt x="705" y="69"/>
                </a:cubicBezTo>
                <a:cubicBezTo>
                  <a:pt x="697" y="72"/>
                  <a:pt x="697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706" y="72"/>
                  <a:pt x="691" y="78"/>
                  <a:pt x="705" y="75"/>
                </a:cubicBezTo>
                <a:cubicBezTo>
                  <a:pt x="697" y="76"/>
                  <a:pt x="697" y="76"/>
                  <a:pt x="697" y="76"/>
                </a:cubicBezTo>
                <a:cubicBezTo>
                  <a:pt x="699" y="79"/>
                  <a:pt x="699" y="79"/>
                  <a:pt x="699" y="79"/>
                </a:cubicBezTo>
                <a:cubicBezTo>
                  <a:pt x="699" y="77"/>
                  <a:pt x="698" y="78"/>
                  <a:pt x="701" y="79"/>
                </a:cubicBezTo>
                <a:cubicBezTo>
                  <a:pt x="698" y="79"/>
                  <a:pt x="698" y="79"/>
                  <a:pt x="698" y="79"/>
                </a:cubicBezTo>
                <a:cubicBezTo>
                  <a:pt x="696" y="79"/>
                  <a:pt x="696" y="79"/>
                  <a:pt x="696" y="79"/>
                </a:cubicBezTo>
                <a:cubicBezTo>
                  <a:pt x="694" y="76"/>
                  <a:pt x="706" y="81"/>
                  <a:pt x="692" y="76"/>
                </a:cubicBezTo>
                <a:cubicBezTo>
                  <a:pt x="692" y="81"/>
                  <a:pt x="692" y="81"/>
                  <a:pt x="692" y="81"/>
                </a:cubicBezTo>
                <a:cubicBezTo>
                  <a:pt x="690" y="80"/>
                  <a:pt x="690" y="80"/>
                  <a:pt x="690" y="80"/>
                </a:cubicBezTo>
                <a:cubicBezTo>
                  <a:pt x="688" y="76"/>
                  <a:pt x="688" y="76"/>
                  <a:pt x="688" y="76"/>
                </a:cubicBezTo>
                <a:cubicBezTo>
                  <a:pt x="685" y="79"/>
                  <a:pt x="707" y="79"/>
                  <a:pt x="678" y="79"/>
                </a:cubicBezTo>
                <a:cubicBezTo>
                  <a:pt x="676" y="80"/>
                  <a:pt x="679" y="82"/>
                  <a:pt x="679" y="83"/>
                </a:cubicBezTo>
                <a:cubicBezTo>
                  <a:pt x="680" y="82"/>
                  <a:pt x="681" y="84"/>
                  <a:pt x="676" y="84"/>
                </a:cubicBezTo>
                <a:cubicBezTo>
                  <a:pt x="676" y="85"/>
                  <a:pt x="676" y="85"/>
                  <a:pt x="676" y="85"/>
                </a:cubicBezTo>
                <a:cubicBezTo>
                  <a:pt x="678" y="88"/>
                  <a:pt x="681" y="87"/>
                  <a:pt x="687" y="81"/>
                </a:cubicBezTo>
                <a:cubicBezTo>
                  <a:pt x="688" y="81"/>
                  <a:pt x="688" y="81"/>
                  <a:pt x="688" y="81"/>
                </a:cubicBezTo>
                <a:cubicBezTo>
                  <a:pt x="687" y="83"/>
                  <a:pt x="687" y="83"/>
                  <a:pt x="687" y="83"/>
                </a:cubicBezTo>
                <a:cubicBezTo>
                  <a:pt x="690" y="85"/>
                  <a:pt x="690" y="85"/>
                  <a:pt x="690" y="85"/>
                </a:cubicBezTo>
                <a:cubicBezTo>
                  <a:pt x="693" y="84"/>
                  <a:pt x="693" y="84"/>
                  <a:pt x="693" y="84"/>
                </a:cubicBezTo>
                <a:cubicBezTo>
                  <a:pt x="695" y="82"/>
                  <a:pt x="695" y="82"/>
                  <a:pt x="695" y="82"/>
                </a:cubicBezTo>
                <a:cubicBezTo>
                  <a:pt x="697" y="84"/>
                  <a:pt x="697" y="84"/>
                  <a:pt x="697" y="84"/>
                </a:cubicBezTo>
                <a:cubicBezTo>
                  <a:pt x="702" y="83"/>
                  <a:pt x="702" y="83"/>
                  <a:pt x="702" y="83"/>
                </a:cubicBezTo>
                <a:cubicBezTo>
                  <a:pt x="701" y="82"/>
                  <a:pt x="701" y="87"/>
                  <a:pt x="702" y="81"/>
                </a:cubicBezTo>
                <a:cubicBezTo>
                  <a:pt x="708" y="81"/>
                  <a:pt x="708" y="81"/>
                  <a:pt x="708" y="81"/>
                </a:cubicBezTo>
                <a:cubicBezTo>
                  <a:pt x="719" y="76"/>
                  <a:pt x="719" y="76"/>
                  <a:pt x="719" y="76"/>
                </a:cubicBezTo>
                <a:cubicBezTo>
                  <a:pt x="718" y="75"/>
                  <a:pt x="716" y="83"/>
                  <a:pt x="719" y="73"/>
                </a:cubicBezTo>
                <a:cubicBezTo>
                  <a:pt x="725" y="75"/>
                  <a:pt x="725" y="75"/>
                  <a:pt x="725" y="75"/>
                </a:cubicBezTo>
                <a:cubicBezTo>
                  <a:pt x="729" y="72"/>
                  <a:pt x="729" y="72"/>
                  <a:pt x="729" y="72"/>
                </a:cubicBezTo>
                <a:cubicBezTo>
                  <a:pt x="729" y="73"/>
                  <a:pt x="729" y="73"/>
                  <a:pt x="729" y="73"/>
                </a:cubicBezTo>
                <a:cubicBezTo>
                  <a:pt x="730" y="72"/>
                  <a:pt x="730" y="72"/>
                  <a:pt x="730" y="72"/>
                </a:cubicBezTo>
                <a:cubicBezTo>
                  <a:pt x="729" y="68"/>
                  <a:pt x="729" y="68"/>
                  <a:pt x="729" y="68"/>
                </a:cubicBezTo>
                <a:cubicBezTo>
                  <a:pt x="732" y="68"/>
                  <a:pt x="732" y="68"/>
                  <a:pt x="732" y="68"/>
                </a:cubicBezTo>
                <a:cubicBezTo>
                  <a:pt x="733" y="68"/>
                  <a:pt x="733" y="68"/>
                  <a:pt x="733" y="68"/>
                </a:cubicBezTo>
                <a:cubicBezTo>
                  <a:pt x="732" y="70"/>
                  <a:pt x="732" y="70"/>
                  <a:pt x="732" y="70"/>
                </a:cubicBezTo>
                <a:cubicBezTo>
                  <a:pt x="737" y="70"/>
                  <a:pt x="725" y="72"/>
                  <a:pt x="738" y="72"/>
                </a:cubicBezTo>
                <a:cubicBezTo>
                  <a:pt x="739" y="73"/>
                  <a:pt x="739" y="73"/>
                  <a:pt x="739" y="73"/>
                </a:cubicBezTo>
                <a:cubicBezTo>
                  <a:pt x="743" y="72"/>
                  <a:pt x="743" y="72"/>
                  <a:pt x="743" y="72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50" y="68"/>
                  <a:pt x="750" y="68"/>
                  <a:pt x="750" y="68"/>
                </a:cubicBezTo>
                <a:cubicBezTo>
                  <a:pt x="752" y="66"/>
                  <a:pt x="752" y="66"/>
                  <a:pt x="752" y="66"/>
                </a:cubicBezTo>
                <a:cubicBezTo>
                  <a:pt x="757" y="68"/>
                  <a:pt x="757" y="68"/>
                  <a:pt x="757" y="68"/>
                </a:cubicBezTo>
                <a:cubicBezTo>
                  <a:pt x="760" y="68"/>
                  <a:pt x="760" y="68"/>
                  <a:pt x="760" y="68"/>
                </a:cubicBezTo>
                <a:cubicBezTo>
                  <a:pt x="764" y="64"/>
                  <a:pt x="764" y="64"/>
                  <a:pt x="764" y="64"/>
                </a:cubicBezTo>
                <a:cubicBezTo>
                  <a:pt x="764" y="63"/>
                  <a:pt x="764" y="63"/>
                  <a:pt x="764" y="63"/>
                </a:cubicBezTo>
                <a:cubicBezTo>
                  <a:pt x="767" y="62"/>
                  <a:pt x="767" y="62"/>
                  <a:pt x="767" y="62"/>
                </a:cubicBezTo>
                <a:cubicBezTo>
                  <a:pt x="767" y="61"/>
                  <a:pt x="770" y="67"/>
                  <a:pt x="766" y="60"/>
                </a:cubicBezTo>
                <a:cubicBezTo>
                  <a:pt x="769" y="59"/>
                  <a:pt x="769" y="59"/>
                  <a:pt x="769" y="59"/>
                </a:cubicBezTo>
                <a:cubicBezTo>
                  <a:pt x="774" y="55"/>
                  <a:pt x="774" y="55"/>
                  <a:pt x="774" y="55"/>
                </a:cubicBezTo>
                <a:cubicBezTo>
                  <a:pt x="779" y="54"/>
                  <a:pt x="779" y="54"/>
                  <a:pt x="779" y="54"/>
                </a:cubicBezTo>
                <a:cubicBezTo>
                  <a:pt x="781" y="50"/>
                  <a:pt x="781" y="50"/>
                  <a:pt x="781" y="50"/>
                </a:cubicBezTo>
                <a:cubicBezTo>
                  <a:pt x="783" y="48"/>
                  <a:pt x="782" y="51"/>
                  <a:pt x="784" y="49"/>
                </a:cubicBezTo>
                <a:cubicBezTo>
                  <a:pt x="784" y="53"/>
                  <a:pt x="784" y="53"/>
                  <a:pt x="784" y="53"/>
                </a:cubicBezTo>
                <a:cubicBezTo>
                  <a:pt x="783" y="53"/>
                  <a:pt x="786" y="49"/>
                  <a:pt x="781" y="54"/>
                </a:cubicBezTo>
                <a:cubicBezTo>
                  <a:pt x="785" y="56"/>
                  <a:pt x="785" y="56"/>
                  <a:pt x="785" y="56"/>
                </a:cubicBezTo>
                <a:cubicBezTo>
                  <a:pt x="790" y="54"/>
                  <a:pt x="790" y="54"/>
                  <a:pt x="790" y="54"/>
                </a:cubicBezTo>
                <a:cubicBezTo>
                  <a:pt x="789" y="55"/>
                  <a:pt x="789" y="55"/>
                  <a:pt x="789" y="55"/>
                </a:cubicBezTo>
                <a:cubicBezTo>
                  <a:pt x="793" y="60"/>
                  <a:pt x="793" y="60"/>
                  <a:pt x="793" y="60"/>
                </a:cubicBezTo>
                <a:cubicBezTo>
                  <a:pt x="794" y="62"/>
                  <a:pt x="798" y="56"/>
                  <a:pt x="797" y="62"/>
                </a:cubicBezTo>
                <a:cubicBezTo>
                  <a:pt x="798" y="61"/>
                  <a:pt x="798" y="61"/>
                  <a:pt x="798" y="61"/>
                </a:cubicBezTo>
                <a:cubicBezTo>
                  <a:pt x="800" y="63"/>
                  <a:pt x="800" y="63"/>
                  <a:pt x="800" y="63"/>
                </a:cubicBezTo>
                <a:cubicBezTo>
                  <a:pt x="803" y="60"/>
                  <a:pt x="803" y="60"/>
                  <a:pt x="803" y="60"/>
                </a:cubicBezTo>
                <a:cubicBezTo>
                  <a:pt x="803" y="56"/>
                  <a:pt x="803" y="56"/>
                  <a:pt x="803" y="56"/>
                </a:cubicBezTo>
                <a:cubicBezTo>
                  <a:pt x="799" y="56"/>
                  <a:pt x="799" y="56"/>
                  <a:pt x="799" y="56"/>
                </a:cubicBezTo>
                <a:cubicBezTo>
                  <a:pt x="801" y="54"/>
                  <a:pt x="801" y="54"/>
                  <a:pt x="801" y="54"/>
                </a:cubicBezTo>
                <a:cubicBezTo>
                  <a:pt x="794" y="53"/>
                  <a:pt x="794" y="53"/>
                  <a:pt x="794" y="53"/>
                </a:cubicBezTo>
                <a:cubicBezTo>
                  <a:pt x="793" y="52"/>
                  <a:pt x="793" y="52"/>
                  <a:pt x="793" y="52"/>
                </a:cubicBezTo>
                <a:cubicBezTo>
                  <a:pt x="793" y="50"/>
                  <a:pt x="793" y="50"/>
                  <a:pt x="793" y="50"/>
                </a:cubicBezTo>
                <a:cubicBezTo>
                  <a:pt x="798" y="48"/>
                  <a:pt x="798" y="48"/>
                  <a:pt x="798" y="48"/>
                </a:cubicBezTo>
                <a:cubicBezTo>
                  <a:pt x="800" y="44"/>
                  <a:pt x="800" y="44"/>
                  <a:pt x="800" y="44"/>
                </a:cubicBezTo>
                <a:cubicBezTo>
                  <a:pt x="802" y="44"/>
                  <a:pt x="802" y="44"/>
                  <a:pt x="802" y="44"/>
                </a:cubicBezTo>
                <a:cubicBezTo>
                  <a:pt x="801" y="47"/>
                  <a:pt x="801" y="47"/>
                  <a:pt x="801" y="47"/>
                </a:cubicBezTo>
                <a:cubicBezTo>
                  <a:pt x="802" y="47"/>
                  <a:pt x="802" y="47"/>
                  <a:pt x="802" y="47"/>
                </a:cubicBezTo>
                <a:cubicBezTo>
                  <a:pt x="805" y="43"/>
                  <a:pt x="805" y="43"/>
                  <a:pt x="805" y="43"/>
                </a:cubicBezTo>
                <a:cubicBezTo>
                  <a:pt x="808" y="43"/>
                  <a:pt x="808" y="43"/>
                  <a:pt x="808" y="43"/>
                </a:cubicBezTo>
                <a:cubicBezTo>
                  <a:pt x="810" y="38"/>
                  <a:pt x="780" y="61"/>
                  <a:pt x="817" y="32"/>
                </a:cubicBezTo>
                <a:cubicBezTo>
                  <a:pt x="827" y="25"/>
                  <a:pt x="827" y="25"/>
                  <a:pt x="827" y="25"/>
                </a:cubicBezTo>
                <a:cubicBezTo>
                  <a:pt x="828" y="26"/>
                  <a:pt x="828" y="26"/>
                  <a:pt x="828" y="26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3" y="30"/>
                  <a:pt x="823" y="30"/>
                  <a:pt x="823" y="30"/>
                </a:cubicBezTo>
                <a:cubicBezTo>
                  <a:pt x="828" y="28"/>
                  <a:pt x="820" y="34"/>
                  <a:pt x="828" y="30"/>
                </a:cubicBezTo>
                <a:cubicBezTo>
                  <a:pt x="829" y="30"/>
                  <a:pt x="830" y="29"/>
                  <a:pt x="830" y="30"/>
                </a:cubicBezTo>
                <a:cubicBezTo>
                  <a:pt x="830" y="28"/>
                  <a:pt x="830" y="28"/>
                  <a:pt x="830" y="28"/>
                </a:cubicBezTo>
                <a:cubicBezTo>
                  <a:pt x="836" y="28"/>
                  <a:pt x="836" y="28"/>
                  <a:pt x="836" y="28"/>
                </a:cubicBezTo>
                <a:cubicBezTo>
                  <a:pt x="835" y="27"/>
                  <a:pt x="835" y="27"/>
                  <a:pt x="835" y="27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8" y="25"/>
                  <a:pt x="831" y="22"/>
                  <a:pt x="843" y="20"/>
                </a:cubicBezTo>
                <a:cubicBezTo>
                  <a:pt x="843" y="17"/>
                  <a:pt x="843" y="17"/>
                  <a:pt x="843" y="17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9" y="13"/>
                  <a:pt x="849" y="13"/>
                  <a:pt x="849" y="13"/>
                </a:cubicBezTo>
                <a:cubicBezTo>
                  <a:pt x="863" y="5"/>
                  <a:pt x="863" y="5"/>
                  <a:pt x="863" y="5"/>
                </a:cubicBezTo>
                <a:cubicBezTo>
                  <a:pt x="864" y="5"/>
                  <a:pt x="864" y="5"/>
                  <a:pt x="864" y="5"/>
                </a:cubicBezTo>
                <a:cubicBezTo>
                  <a:pt x="873" y="0"/>
                  <a:pt x="873" y="0"/>
                  <a:pt x="873" y="0"/>
                </a:cubicBezTo>
                <a:cubicBezTo>
                  <a:pt x="873" y="5"/>
                  <a:pt x="873" y="5"/>
                  <a:pt x="873" y="5"/>
                </a:cubicBezTo>
                <a:lnTo>
                  <a:pt x="876" y="9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3000" b="-3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 flipV="1">
            <a:off x="4866005" y="4908550"/>
            <a:ext cx="7235825" cy="2349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49095" y="1100455"/>
            <a:ext cx="2214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第二次的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81" name="IMG_2441.JPG" descr="C:\Users\ThinkPad\Desktop\火.jpg火"/>
          <p:cNvPicPr>
            <a:picLocks noChangeAspect="1"/>
          </p:cNvPicPr>
          <p:nvPr/>
        </p:nvPicPr>
        <p:blipFill>
          <a:blip r:embed="rId2"/>
          <a:srcRect b="4739"/>
          <a:stretch>
            <a:fillRect/>
          </a:stretch>
        </p:blipFill>
        <p:spPr>
          <a:xfrm>
            <a:off x="918210" y="1929765"/>
            <a:ext cx="4136390" cy="4238625"/>
          </a:xfrm>
          <a:prstGeom prst="roundRect">
            <a:avLst>
              <a:gd name="adj" fmla="val 5937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391785" y="2327910"/>
            <a:ext cx="6184900" cy="3276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死亡和阴间也被扔在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火湖</a:t>
            </a:r>
            <a:r>
              <a:rPr lang="zh-CN" altLang="en-US" sz="20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里，这火湖就是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第二次的死</a:t>
            </a:r>
            <a:endParaRPr lang="zh-CN" altLang="en-US" sz="20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0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惟有胆怯的、不信的、可憎的、杀人的、淫乱的、</a:t>
            </a:r>
            <a:endParaRPr lang="zh-CN" altLang="en-US" sz="20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行邪术的、拜偶像的和一切说谎话的，</a:t>
            </a:r>
            <a:endParaRPr lang="zh-CN" altLang="en-US" sz="20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他们的份就在烧着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硫磺的火湖</a:t>
            </a:r>
            <a:r>
              <a:rPr lang="zh-CN" altLang="en-US" sz="20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里，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这是第二次的死</a:t>
            </a:r>
            <a:endParaRPr lang="zh-CN" altLang="en-US" sz="20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启示录</a:t>
            </a:r>
            <a:r>
              <a:rPr lang="en-US" altLang="zh-CN" sz="2000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000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20:14、启示录</a:t>
            </a:r>
            <a:r>
              <a:rPr lang="en-US" altLang="zh-CN" sz="2000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000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21:8</a:t>
            </a:r>
            <a:endParaRPr lang="zh-CN" altLang="en-US" sz="2000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11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2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3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6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79085" y="2811780"/>
            <a:ext cx="666496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叫人活着的乃是灵，肉体是无益的</a:t>
            </a:r>
            <a:endParaRPr lang="zh-CN" altLang="en-US" sz="24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我对你们所说的话就是</a:t>
            </a:r>
            <a:r>
              <a: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灵，就是生命</a:t>
            </a:r>
            <a:endParaRPr lang="zh-CN" alt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4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约翰福音</a:t>
            </a:r>
            <a:r>
              <a:rPr lang="en-US" altLang="zh-CN" sz="2000"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6:63</a:t>
            </a:r>
            <a:endParaRPr lang="en-US" altLang="zh-CN" sz="2000"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61160" y="1085215"/>
            <a:ext cx="2214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一次的死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256020" y="4314190"/>
            <a:ext cx="5309235" cy="1333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343435383232343b333633323338373bc8cb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8330" y="2120900"/>
            <a:ext cx="1756410" cy="3998595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 flipV="1">
            <a:off x="2962275" y="3506470"/>
            <a:ext cx="1090295" cy="4540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心形 5"/>
          <p:cNvSpPr/>
          <p:nvPr/>
        </p:nvSpPr>
        <p:spPr>
          <a:xfrm>
            <a:off x="2795905" y="3725545"/>
            <a:ext cx="358775" cy="37147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052570" y="3229610"/>
            <a:ext cx="17570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灵魂离开身体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12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7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42255" y="2688590"/>
            <a:ext cx="66649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罪的工价乃是死</a:t>
            </a:r>
            <a:endParaRPr lang="zh-CN" altLang="en-US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646545" y="3621405"/>
            <a:ext cx="4501515" cy="1841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G_2441.JPG" descr="C:\Users\ThinkPad\Desktop\图片\1624978564(1).jpg1624978564(1)"/>
          <p:cNvPicPr>
            <a:picLocks noChangeAspect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>
          <a:xfrm>
            <a:off x="994410" y="2127250"/>
            <a:ext cx="3790315" cy="3488055"/>
          </a:xfrm>
          <a:prstGeom prst="roundRect">
            <a:avLst>
              <a:gd name="adj" fmla="val 5937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15" name="Rectangle 29"/>
          <p:cNvSpPr/>
          <p:nvPr/>
        </p:nvSpPr>
        <p:spPr>
          <a:xfrm>
            <a:off x="1251585" y="6061075"/>
            <a:ext cx="327596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浪子回头》伦勃朗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4410" y="1097915"/>
            <a:ext cx="4246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离开父亲的结果就是</a:t>
            </a:r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</a:t>
            </a:r>
            <a:endParaRPr lang="zh-CN" altLang="en-US" sz="32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41925" y="3843020"/>
            <a:ext cx="6949440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我这个儿子是死而复活</a:t>
            </a:r>
            <a:r>
              <a:rPr lang="en-US" altLang="zh-CN" sz="24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zh-CN" altLang="en-US" sz="24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路加福音</a:t>
            </a:r>
            <a:r>
              <a:rPr lang="en-US" altLang="zh-CN" sz="2000"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15</a:t>
            </a:r>
            <a:r>
              <a:rPr lang="zh-CN" altLang="en-US" sz="2000"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:24</a:t>
            </a:r>
            <a:endParaRPr lang="zh-CN" altLang="en-US" sz="2000"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sp>
          <p:nvSpPr>
            <p:cNvPr id="17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  <p:grpSp>
          <p:nvGrpSpPr>
            <p:cNvPr id="13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4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</p:grp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5488305" y="2384425"/>
            <a:ext cx="1066800" cy="3048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0443845" y="5300345"/>
            <a:ext cx="1066800" cy="3048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0"/>
          <p:cNvSpPr/>
          <p:nvPr>
            <p:custDataLst>
              <p:tags r:id="rId3"/>
            </p:custDataLst>
          </p:nvPr>
        </p:nvSpPr>
        <p:spPr>
          <a:xfrm>
            <a:off x="5750560" y="2590800"/>
            <a:ext cx="5306695" cy="2866390"/>
          </a:xfrm>
          <a:prstGeom prst="rect">
            <a:avLst/>
          </a:prstGeom>
          <a:noFill/>
          <a:ln w="25400">
            <a:solidFill>
              <a:schemeClr val="accent1">
                <a:alpha val="63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itle 6"/>
          <p:cNvSpPr txBox="1"/>
          <p:nvPr>
            <p:custDataLst>
              <p:tags r:id="rId4"/>
            </p:custDataLst>
          </p:nvPr>
        </p:nvSpPr>
        <p:spPr>
          <a:xfrm>
            <a:off x="6275705" y="2774950"/>
            <a:ext cx="4218305" cy="24980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你本是尘土，仍要</a:t>
            </a:r>
            <a:r>
              <a:rPr lang="zh-CN" altLang="en-US" sz="24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归于尘土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（创世记</a:t>
            </a:r>
            <a:r>
              <a:rPr altLang="zh-CN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3:19)</a:t>
            </a:r>
            <a:endParaRPr altLang="zh-CN" sz="2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zh-CN" altLang="en-US" sz="2000"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你使人归于尘土，说：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“你们世人要归回</a:t>
            </a:r>
            <a:r>
              <a:rPr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（诗篇</a:t>
            </a:r>
            <a:r>
              <a:rPr altLang="zh-CN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90:3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" name="IMG_2441.JPG" descr="C:\Users\ThinkPad\Desktop\图片\1624981079(1).jpg1624981079(1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lum contrast="24000"/>
          </a:blip>
          <a:srcRect/>
          <a:stretch>
            <a:fillRect/>
          </a:stretch>
        </p:blipFill>
        <p:spPr>
          <a:xfrm>
            <a:off x="1009015" y="2363470"/>
            <a:ext cx="4169410" cy="3085465"/>
          </a:xfrm>
          <a:prstGeom prst="roundRect">
            <a:avLst>
              <a:gd name="adj" fmla="val 5937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grpSp>
        <p:nvGrpSpPr>
          <p:cNvPr id="30" name="组合 2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9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425575" y="1118235"/>
            <a:ext cx="2621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人生归向</a:t>
            </a:r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哪里</a:t>
            </a:r>
            <a:endParaRPr lang="zh-CN" altLang="en-US" sz="32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5527040" y="3079750"/>
            <a:ext cx="666496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按着定命，人人都有一死，</a:t>
            </a:r>
            <a:endParaRPr lang="zh-CN" altLang="en-US" sz="28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死后且有审判</a:t>
            </a:r>
            <a:endParaRPr lang="zh-CN" altLang="en-US" sz="28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2000"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希伯来书</a:t>
            </a:r>
            <a:r>
              <a:rPr lang="en-US" altLang="zh-CN" sz="2000"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9:27</a:t>
            </a:r>
            <a:endParaRPr lang="en-US" altLang="zh-CN" sz="2000"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10160" y="0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469890" y="4639310"/>
            <a:ext cx="6305550" cy="825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G_2441.JPG" descr="C:\Users\ThinkPad\Desktop\天国地狱图.jpg天国地狱图"/>
          <p:cNvPicPr>
            <a:picLocks noChangeAspect="1"/>
          </p:cNvPicPr>
          <p:nvPr/>
        </p:nvPicPr>
        <p:blipFill>
          <a:blip r:embed="rId2">
            <a:lum contrast="24000"/>
          </a:blip>
          <a:srcRect b="7745"/>
          <a:stretch>
            <a:fillRect/>
          </a:stretch>
        </p:blipFill>
        <p:spPr>
          <a:xfrm>
            <a:off x="994410" y="2447925"/>
            <a:ext cx="4704715" cy="2938780"/>
          </a:xfrm>
          <a:prstGeom prst="roundRect">
            <a:avLst>
              <a:gd name="adj" fmla="val 5937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254760" y="1107440"/>
            <a:ext cx="3027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死亡并不是</a:t>
            </a:r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结束</a:t>
            </a:r>
            <a:endParaRPr lang="zh-CN" altLang="en-US" sz="32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Rectangle 29"/>
          <p:cNvSpPr/>
          <p:nvPr/>
        </p:nvSpPr>
        <p:spPr>
          <a:xfrm>
            <a:off x="1708785" y="5725795"/>
            <a:ext cx="327596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天国与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地狱、灵魂的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归宿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12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4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6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11"/>
          <p:cNvSpPr/>
          <p:nvPr>
            <p:custDataLst>
              <p:tags r:id="rId1"/>
            </p:custDataLst>
          </p:nvPr>
        </p:nvSpPr>
        <p:spPr>
          <a:xfrm>
            <a:off x="0" y="2895623"/>
            <a:ext cx="12192098" cy="2895623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rgbClr val="266CBA">
              <a:shade val="50000"/>
            </a:srgbClr>
          </a:lnRef>
          <a:fillRef idx="1">
            <a:srgbClr val="266CBA"/>
          </a:fillRef>
          <a:effectRef idx="0">
            <a:srgbClr val="266CBA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2"/>
          <p:cNvSpPr/>
          <p:nvPr>
            <p:custDataLst>
              <p:tags r:id="rId2"/>
            </p:custDataLst>
          </p:nvPr>
        </p:nvSpPr>
        <p:spPr>
          <a:xfrm>
            <a:off x="7162800" y="2263140"/>
            <a:ext cx="3711575" cy="39852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4000" dir="5400000" sx="102000" sy="102000" algn="ctr" rotWithShape="0">
              <a:srgbClr val="000000">
                <a:alpha val="20000"/>
              </a:srgbClr>
            </a:outerShdw>
          </a:effectLst>
        </p:spPr>
        <p:style>
          <a:lnRef idx="2">
            <a:srgbClr val="266CBA">
              <a:shade val="50000"/>
            </a:srgbClr>
          </a:lnRef>
          <a:fillRef idx="1">
            <a:srgbClr val="266CBA"/>
          </a:fillRef>
          <a:effectRef idx="0">
            <a:srgbClr val="266CBA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itle 6"/>
          <p:cNvSpPr txBox="1"/>
          <p:nvPr>
            <p:custDataLst>
              <p:tags r:id="rId3"/>
            </p:custDataLst>
          </p:nvPr>
        </p:nvSpPr>
        <p:spPr>
          <a:xfrm>
            <a:off x="1313815" y="3233420"/>
            <a:ext cx="6440170" cy="13049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2800" b="1" i="0" spc="120" noProof="0">
                <a:ln w="3175">
                  <a:noFill/>
                  <a:prstDash val="dash"/>
                </a:ln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愚妄人犯罪，以为戏耍，</a:t>
            </a:r>
            <a:endParaRPr kumimoji="0" lang="zh-CN" altLang="en-US" sz="2800" b="1" i="0" spc="120" noProof="0">
              <a:ln w="3175">
                <a:noFill/>
                <a:prstDash val="dash"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2800" b="1" i="0" spc="120" noProof="0">
                <a:ln w="3175">
                  <a:noFill/>
                  <a:prstDash val="dash"/>
                </a:ln>
                <a:solidFill>
                  <a:srgbClr val="FFC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正直人互相喜悦</a:t>
            </a:r>
            <a:endParaRPr kumimoji="0" lang="zh-CN" altLang="en-US" sz="2800" b="1" i="0" spc="120" noProof="0">
              <a:ln w="3175">
                <a:noFill/>
                <a:prstDash val="dash"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Title 6"/>
          <p:cNvSpPr txBox="1"/>
          <p:nvPr>
            <p:custDataLst>
              <p:tags r:id="rId4"/>
            </p:custDataLst>
          </p:nvPr>
        </p:nvSpPr>
        <p:spPr>
          <a:xfrm>
            <a:off x="1313775" y="4786646"/>
            <a:ext cx="4723746" cy="67953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箴言 14:9</a:t>
            </a:r>
            <a:endParaRPr lang="zh-CN" altLang="en-US" sz="2000" spc="120">
              <a:ln w="3175">
                <a:noFill/>
                <a:prstDash val="dash"/>
              </a:ln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Title 6"/>
          <p:cNvSpPr txBox="1"/>
          <p:nvPr>
            <p:custDataLst>
              <p:tags r:id="rId5"/>
            </p:custDataLst>
          </p:nvPr>
        </p:nvSpPr>
        <p:spPr>
          <a:xfrm>
            <a:off x="8006080" y="2508250"/>
            <a:ext cx="2023745" cy="7137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3200" b="1" i="0" spc="200" noProof="0">
                <a:ln w="3175">
                  <a:noFill/>
                  <a:prstDash val="dash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愚昧的人</a:t>
            </a:r>
            <a:endParaRPr kumimoji="0" lang="zh-CN" altLang="en-US" sz="3200" b="1" i="0" spc="200" noProof="0">
              <a:ln w="3175">
                <a:noFill/>
                <a:prstDash val="dash"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Title 6"/>
          <p:cNvSpPr txBox="1"/>
          <p:nvPr>
            <p:custDataLst>
              <p:tags r:id="rId6"/>
            </p:custDataLst>
          </p:nvPr>
        </p:nvSpPr>
        <p:spPr>
          <a:xfrm>
            <a:off x="7426325" y="3507105"/>
            <a:ext cx="3183890" cy="195897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不想到神面前蒙受怜悯和恩典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55600" lvl="0" indent="-3556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却不知道罪的危险性和严重性，不想罪得赦免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9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0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1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itle 6"/>
          <p:cNvSpPr txBox="1"/>
          <p:nvPr>
            <p:custDataLst>
              <p:tags r:id="rId2"/>
            </p:custDataLst>
          </p:nvPr>
        </p:nvSpPr>
        <p:spPr>
          <a:xfrm>
            <a:off x="7117080" y="2591435"/>
            <a:ext cx="3989705" cy="25336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 spc="16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蛇毒会随着血管流进去</a:t>
            </a:r>
            <a:endParaRPr lang="zh-CN" altLang="en-US" sz="2400" b="1" spc="16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400" b="1" spc="16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蔓延到心脏就会死</a:t>
            </a:r>
            <a:endParaRPr lang="zh-CN" altLang="en-US" sz="2400" b="1" spc="16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7" name="图片 16" descr="placingpictureplaceholde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94740" y="2657475"/>
            <a:ext cx="4222115" cy="2533650"/>
          </a:xfrm>
          <a:prstGeom prst="rect">
            <a:avLst/>
          </a:prstGeom>
        </p:spPr>
      </p:pic>
      <p:pic>
        <p:nvPicPr>
          <p:cNvPr id="18" name="图片 17" descr="placingpictureplaceholder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5401945" y="2657475"/>
            <a:ext cx="1388110" cy="1402715"/>
          </a:xfrm>
          <a:prstGeom prst="rect">
            <a:avLst/>
          </a:prstGeom>
        </p:spPr>
      </p:pic>
      <p:pic>
        <p:nvPicPr>
          <p:cNvPr id="19" name="图片 18" descr="placingpictureplaceholde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5401945" y="4155440"/>
            <a:ext cx="1388110" cy="10356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01495" y="1164590"/>
            <a:ext cx="2214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可怕的</a:t>
            </a:r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蛇毒</a:t>
            </a:r>
            <a:endParaRPr lang="zh-CN" altLang="en-US" sz="32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Rectangle 29"/>
          <p:cNvSpPr/>
          <p:nvPr/>
        </p:nvSpPr>
        <p:spPr>
          <a:xfrm>
            <a:off x="3514090" y="5365115"/>
            <a:ext cx="327596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水蛭吸取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蛇毒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9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0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1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9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527040" y="4716780"/>
            <a:ext cx="6305550" cy="825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454140" y="2356485"/>
            <a:ext cx="5094605" cy="2368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这就如罪是从一人入了世界，</a:t>
            </a:r>
            <a:endParaRPr lang="zh-CN" altLang="en-US" sz="24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死又是从罪来的；于是死就临到众人，</a:t>
            </a:r>
            <a:endParaRPr lang="zh-CN" altLang="en-US" sz="24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因为众人都犯了罪</a:t>
            </a:r>
            <a:endParaRPr lang="zh-CN" altLang="en-US" sz="24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罗马书5:12</a:t>
            </a:r>
            <a:endParaRPr lang="zh-CN" altLang="en-US" sz="2000"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23785" y="4800600"/>
            <a:ext cx="31546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zh-CN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就像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身体</a:t>
            </a:r>
            <a:r>
              <a:rPr lang="zh-CN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里进来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蛇毒就会死亡</a:t>
            </a:r>
            <a:endParaRPr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因为罪进入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人心里</a:t>
            </a:r>
            <a:r>
              <a:rPr lang="zh-CN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就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有了死亡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 descr="C:\Users\ThinkPad\Desktop\图片\076 (2).jpg076 (2)"/>
          <p:cNvPicPr>
            <a:picLocks noChangeAspect="1"/>
          </p:cNvPicPr>
          <p:nvPr/>
        </p:nvPicPr>
        <p:blipFill>
          <a:blip r:embed="rId2">
            <a:lum contrast="-12000"/>
          </a:blip>
          <a:srcRect b="7102"/>
          <a:stretch>
            <a:fillRect/>
          </a:stretch>
        </p:blipFill>
        <p:spPr>
          <a:xfrm>
            <a:off x="866775" y="2443480"/>
            <a:ext cx="4585970" cy="2879725"/>
          </a:xfrm>
          <a:prstGeom prst="roundRect">
            <a:avLst>
              <a:gd name="adj" fmla="val 6222"/>
            </a:avLst>
          </a:prstGeom>
          <a:effectLst>
            <a:outerShdw blurRad="127000" dist="127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1013460" y="1196975"/>
            <a:ext cx="3840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比蛇毒更加可怕的</a:t>
            </a:r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罪</a:t>
            </a:r>
            <a:endParaRPr lang="zh-CN" altLang="en-US" sz="32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Rectangle 29"/>
          <p:cNvSpPr/>
          <p:nvPr/>
        </p:nvSpPr>
        <p:spPr>
          <a:xfrm>
            <a:off x="1577975" y="5450205"/>
            <a:ext cx="327596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罪把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人们引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到永远的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地狱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24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2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7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 flipV="1">
            <a:off x="5114925" y="4208780"/>
            <a:ext cx="6319520" cy="1079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02375" y="2783205"/>
            <a:ext cx="5094605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在亚当里众人都死了</a:t>
            </a:r>
            <a:endParaRPr lang="zh-CN" altLang="en-US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哥林多前书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5: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86955" y="4353560"/>
            <a:ext cx="29260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50000"/>
              </a:lnSpc>
            </a:pPr>
            <a:r>
              <a:rPr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所有的人和神的交往断绝了</a:t>
            </a:r>
            <a:endParaRPr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所有的人在属灵的世界死了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30000" contrast="-12000"/>
          </a:blip>
          <a:stretch>
            <a:fillRect/>
          </a:stretch>
        </p:blipFill>
        <p:spPr>
          <a:xfrm>
            <a:off x="1062990" y="2477770"/>
            <a:ext cx="4331335" cy="3224530"/>
          </a:xfrm>
          <a:prstGeom prst="roundRect">
            <a:avLst>
              <a:gd name="adj" fmla="val 6222"/>
            </a:avLst>
          </a:prstGeom>
          <a:effectLst>
            <a:outerShdw blurRad="127000" dist="127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1278890" y="1175385"/>
            <a:ext cx="34340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众人是亚当的</a:t>
            </a:r>
            <a:r>
              <a: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后代</a:t>
            </a:r>
            <a:endParaRPr lang="zh-CN" altLang="en-US" sz="32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16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7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8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9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3048024" cy="6858055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6985" r="6985"/>
          <a:stretch>
            <a:fillRect/>
          </a:stretch>
        </p:blipFill>
        <p:spPr>
          <a:xfrm>
            <a:off x="3048024" y="0"/>
            <a:ext cx="9144063" cy="685805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00" h="10800">
                <a:moveTo>
                  <a:pt x="0" y="0"/>
                </a:moveTo>
                <a:lnTo>
                  <a:pt x="14400" y="0"/>
                </a:lnTo>
                <a:lnTo>
                  <a:pt x="1440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矩形 12"/>
          <p:cNvSpPr/>
          <p:nvPr>
            <p:custDataLst>
              <p:tags r:id="rId4"/>
            </p:custDataLst>
          </p:nvPr>
        </p:nvSpPr>
        <p:spPr>
          <a:xfrm>
            <a:off x="584258" y="1143010"/>
            <a:ext cx="3505228" cy="4572036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1524012" y="1371611"/>
            <a:ext cx="801370" cy="739140"/>
            <a:chOff x="3703" y="1843"/>
            <a:chExt cx="562" cy="519"/>
          </a:xfrm>
        </p:grpSpPr>
        <p:sp>
          <p:nvSpPr>
            <p:cNvPr id="14" name="AutoShape 3"/>
            <p:cNvSpPr>
              <a:spLocks noChangeAspect="1" noChangeArrowheads="1" noTextEdit="1"/>
            </p:cNvSpPr>
            <p:nvPr>
              <p:custDataLst>
                <p:tags r:id="rId6"/>
              </p:custDataLst>
            </p:nvPr>
          </p:nvSpPr>
          <p:spPr bwMode="auto"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705" y="1843"/>
              <a:ext cx="563" cy="521"/>
            </a:xfrm>
            <a:custGeom>
              <a:avLst/>
              <a:gdLst>
                <a:gd name="T0" fmla="*/ 87 w 234"/>
                <a:gd name="T1" fmla="*/ 122 h 217"/>
                <a:gd name="T2" fmla="*/ 87 w 234"/>
                <a:gd name="T3" fmla="*/ 217 h 217"/>
                <a:gd name="T4" fmla="*/ 0 w 234"/>
                <a:gd name="T5" fmla="*/ 217 h 217"/>
                <a:gd name="T6" fmla="*/ 0 w 234"/>
                <a:gd name="T7" fmla="*/ 142 h 217"/>
                <a:gd name="T8" fmla="*/ 14 w 234"/>
                <a:gd name="T9" fmla="*/ 55 h 217"/>
                <a:gd name="T10" fmla="*/ 74 w 234"/>
                <a:gd name="T11" fmla="*/ 0 h 217"/>
                <a:gd name="T12" fmla="*/ 94 w 234"/>
                <a:gd name="T13" fmla="*/ 32 h 217"/>
                <a:gd name="T14" fmla="*/ 58 w 234"/>
                <a:gd name="T15" fmla="*/ 63 h 217"/>
                <a:gd name="T16" fmla="*/ 44 w 234"/>
                <a:gd name="T17" fmla="*/ 122 h 217"/>
                <a:gd name="T18" fmla="*/ 87 w 234"/>
                <a:gd name="T19" fmla="*/ 122 h 217"/>
                <a:gd name="T20" fmla="*/ 227 w 234"/>
                <a:gd name="T21" fmla="*/ 122 h 217"/>
                <a:gd name="T22" fmla="*/ 227 w 234"/>
                <a:gd name="T23" fmla="*/ 217 h 217"/>
                <a:gd name="T24" fmla="*/ 140 w 234"/>
                <a:gd name="T25" fmla="*/ 217 h 217"/>
                <a:gd name="T26" fmla="*/ 140 w 234"/>
                <a:gd name="T27" fmla="*/ 142 h 217"/>
                <a:gd name="T28" fmla="*/ 154 w 234"/>
                <a:gd name="T29" fmla="*/ 55 h 217"/>
                <a:gd name="T30" fmla="*/ 214 w 234"/>
                <a:gd name="T31" fmla="*/ 0 h 217"/>
                <a:gd name="T32" fmla="*/ 234 w 234"/>
                <a:gd name="T33" fmla="*/ 32 h 217"/>
                <a:gd name="T34" fmla="*/ 198 w 234"/>
                <a:gd name="T35" fmla="*/ 63 h 217"/>
                <a:gd name="T36" fmla="*/ 185 w 234"/>
                <a:gd name="T37" fmla="*/ 122 h 217"/>
                <a:gd name="T38" fmla="*/ 227 w 234"/>
                <a:gd name="T39" fmla="*/ 12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217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chemeClr val="lt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L 形 15"/>
          <p:cNvSpPr/>
          <p:nvPr>
            <p:custDataLst>
              <p:tags r:id="rId8"/>
            </p:custDataLst>
          </p:nvPr>
        </p:nvSpPr>
        <p:spPr>
          <a:xfrm rot="16200000">
            <a:off x="3657681" y="5283871"/>
            <a:ext cx="337820" cy="337820"/>
          </a:xfrm>
          <a:prstGeom prst="corner">
            <a:avLst>
              <a:gd name="adj1" fmla="val 15641"/>
              <a:gd name="adj2" fmla="val 18629"/>
            </a:avLst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itle 6"/>
          <p:cNvSpPr txBox="1"/>
          <p:nvPr>
            <p:custDataLst>
              <p:tags r:id="rId9"/>
            </p:custDataLst>
          </p:nvPr>
        </p:nvSpPr>
        <p:spPr>
          <a:xfrm>
            <a:off x="889061" y="2784492"/>
            <a:ext cx="2895613" cy="19812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8800" spc="720" dirty="0">
                <a:ln w="3175">
                  <a:noFill/>
                  <a:prstDash val="dash"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谢谢</a:t>
            </a:r>
            <a:endParaRPr lang="zh-CN" altLang="en-US" sz="8800" spc="720" dirty="0">
              <a:ln w="3175">
                <a:noFill/>
                <a:prstDash val="dash"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lum bright="6000" contrast="12000"/>
          </a:blip>
          <a:srcRect t="12318" b="12318"/>
          <a:stretch>
            <a:fillRect/>
          </a:stretch>
        </p:blipFill>
        <p:spPr>
          <a:xfrm>
            <a:off x="609557" y="1676413"/>
            <a:ext cx="6210338" cy="4267225"/>
          </a:xfrm>
          <a:prstGeom prst="roundRect">
            <a:avLst>
              <a:gd name="adj" fmla="val 2352"/>
            </a:avLst>
          </a:prstGeom>
          <a:effectLst>
            <a:outerShdw blurRad="127000" dist="228600" dir="2700000" sx="99000" sy="99000" algn="tl" rotWithShape="0">
              <a:prstClr val="black">
                <a:alpha val="66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18830" b="40458"/>
          <a:stretch>
            <a:fillRect/>
          </a:stretch>
        </p:blipFill>
        <p:spPr>
          <a:xfrm>
            <a:off x="7072000" y="4733938"/>
            <a:ext cx="4457738" cy="1209904"/>
          </a:xfrm>
          <a:prstGeom prst="roundRect">
            <a:avLst>
              <a:gd name="adj" fmla="val 9184"/>
            </a:avLst>
          </a:prstGeom>
        </p:spPr>
      </p:pic>
      <p:sp>
        <p:nvSpPr>
          <p:cNvPr id="14" name="Title 6"/>
          <p:cNvSpPr txBox="1"/>
          <p:nvPr>
            <p:custDataLst>
              <p:tags r:id="rId5"/>
            </p:custDataLst>
          </p:nvPr>
        </p:nvSpPr>
        <p:spPr>
          <a:xfrm>
            <a:off x="7317740" y="2661285"/>
            <a:ext cx="4457700" cy="15201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sz="3600" b="1" spc="18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罪：SIN</a:t>
            </a:r>
            <a:endParaRPr lang="zh-CN" sz="3200" b="1" spc="180">
              <a:ln w="3175">
                <a:noFill/>
                <a:prstDash val="dash"/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800" spc="180">
                <a:ln w="3175">
                  <a:noFill/>
                  <a:prstDash val="dash"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脱离了目的，偏离了靶子</a:t>
            </a:r>
            <a:endParaRPr lang="zh-CN" altLang="en-US" sz="2800" spc="180">
              <a:ln w="3175">
                <a:noFill/>
                <a:prstDash val="dash"/>
              </a:ln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 flipV="1">
            <a:off x="4962525" y="4467225"/>
            <a:ext cx="7048500" cy="4762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pic>
        <p:nvPicPr>
          <p:cNvPr id="12" name="图片 11" descr="C:\Users\ThinkPad\Desktop\图片\1624964629(1).jpg1624964629(1)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lum bright="6000" contrast="18000"/>
          </a:blip>
          <a:srcRect/>
          <a:stretch>
            <a:fillRect/>
          </a:stretch>
        </p:blipFill>
        <p:spPr>
          <a:xfrm>
            <a:off x="800100" y="2083435"/>
            <a:ext cx="4839335" cy="3390900"/>
          </a:xfrm>
          <a:prstGeom prst="roundRect">
            <a:avLst>
              <a:gd name="adj" fmla="val 3021"/>
            </a:avLst>
          </a:prstGeom>
          <a:effectLst>
            <a:outerShdw blurRad="101600" dist="203200" dir="2700000" sx="101000" sy="101000" algn="tl" rotWithShape="0">
              <a:prstClr val="black">
                <a:alpha val="28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5788660" y="2446655"/>
            <a:ext cx="622236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耶和华神吩咐他说：“园中各样树上的果子，你可以随意吃，只是分别善恶树上的果子，你不可吃，因为你吃的日子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必定死</a:t>
            </a:r>
            <a:r>
              <a:rPr lang="zh-CN" altLang="en-US" sz="2400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。”</a:t>
            </a:r>
            <a:endParaRPr lang="zh-CN" altLang="en-US" sz="2400" b="1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000" b="1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创世记</a:t>
            </a:r>
            <a:r>
              <a:rPr lang="en-US" altLang="zh-CN" sz="2000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2:16-17</a:t>
            </a:r>
            <a:endParaRPr lang="en-US" altLang="zh-CN" sz="2000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6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9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0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1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466850" y="1109980"/>
            <a:ext cx="2621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离开神就是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罪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 flipV="1">
            <a:off x="4726940" y="4096385"/>
            <a:ext cx="7048500" cy="4762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pic>
        <p:nvPicPr>
          <p:cNvPr id="3" name="图片 2" descr="C:\Users\ThinkPad\Desktop\微信图片_20210630133929.jpg微信图片_202106301339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lum bright="12000" contrast="24000"/>
          </a:blip>
          <a:srcRect l="18523" b="14881"/>
          <a:stretch>
            <a:fillRect/>
          </a:stretch>
        </p:blipFill>
        <p:spPr>
          <a:xfrm>
            <a:off x="1264285" y="1500505"/>
            <a:ext cx="1638300" cy="2121535"/>
          </a:xfrm>
          <a:prstGeom prst="roundRect">
            <a:avLst>
              <a:gd name="adj" fmla="val 8139"/>
            </a:avLst>
          </a:prstGeom>
          <a:effectLst>
            <a:outerShdw blurRad="127000" dist="228600" dir="2700000" sx="99000" sy="99000" algn="tl" rotWithShape="0">
              <a:prstClr val="black">
                <a:alpha val="28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7157085" y="2829560"/>
            <a:ext cx="44589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海地</a:t>
            </a:r>
            <a:r>
              <a:rPr lang="en-US" altLang="zh-CN" sz="2400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恶劣的</a:t>
            </a:r>
            <a:r>
              <a:rPr lang="zh-CN" altLang="en-US" sz="2400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环境</a:t>
            </a:r>
            <a:endParaRPr lang="zh-CN" altLang="en-US" sz="2400" b="1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兴起了</a:t>
            </a:r>
            <a:r>
              <a:rPr lang="zh-CN" altLang="en-US" sz="2400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许多福音的</a:t>
            </a:r>
            <a:r>
              <a:rPr lang="zh-CN" altLang="en-US" sz="2400" b="1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作工</a:t>
            </a:r>
            <a:endParaRPr lang="zh-CN" altLang="en-US" sz="2400" b="1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C:\Users\ThinkPad\Desktop\微信图片_20210629194427.jpg微信图片_2021062919442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lum bright="12000" contrast="6000"/>
          </a:blip>
          <a:srcRect l="3984" t="5415" r="3404" b="20521"/>
          <a:stretch>
            <a:fillRect/>
          </a:stretch>
        </p:blipFill>
        <p:spPr>
          <a:xfrm>
            <a:off x="3039110" y="1500505"/>
            <a:ext cx="3601720" cy="2163445"/>
          </a:xfrm>
          <a:prstGeom prst="roundRect">
            <a:avLst>
              <a:gd name="adj" fmla="val 10948"/>
            </a:avLst>
          </a:prstGeom>
          <a:effectLst>
            <a:outerShdw blurRad="127000" dist="228600" dir="2700000" sx="99000" sy="99000" algn="tl" rotWithShape="0">
              <a:prstClr val="black">
                <a:alpha val="28000"/>
              </a:prstClr>
            </a:outerShdw>
          </a:effectLst>
        </p:spPr>
      </p:pic>
      <p:sp>
        <p:nvSpPr>
          <p:cNvPr id="15" name="Rectangle 29"/>
          <p:cNvSpPr/>
          <p:nvPr/>
        </p:nvSpPr>
        <p:spPr>
          <a:xfrm>
            <a:off x="2156460" y="6102985"/>
            <a:ext cx="327596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海地宣教士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李汉松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 descr="C:\Users\ThinkPad\Desktop\微信图片_20210629200143.jpg微信图片_2021062920014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lum bright="12000" contrast="24000"/>
          </a:blip>
          <a:srcRect l="6048" t="45414" r="9806" b="26996"/>
          <a:stretch>
            <a:fillRect/>
          </a:stretch>
        </p:blipFill>
        <p:spPr>
          <a:xfrm>
            <a:off x="1264285" y="3732530"/>
            <a:ext cx="5376545" cy="2163445"/>
          </a:xfrm>
          <a:prstGeom prst="roundRect">
            <a:avLst>
              <a:gd name="adj" fmla="val 7543"/>
            </a:avLst>
          </a:prstGeom>
          <a:effectLst>
            <a:outerShdw blurRad="127000" dist="228600" dir="2700000" sx="99000" sy="99000" algn="tl" rotWithShape="0">
              <a:prstClr val="black">
                <a:alpha val="28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7172325" y="4304030"/>
            <a:ext cx="44437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四个月瘦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10kg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、得风寒、孙女得传染病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11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4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6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任意多边形"/>
          <p:cNvSpPr/>
          <p:nvPr>
            <p:custDataLst>
              <p:tags r:id="rId1"/>
            </p:custDataLst>
          </p:nvPr>
        </p:nvSpPr>
        <p:spPr>
          <a:xfrm flipH="1">
            <a:off x="6024880" y="2268855"/>
            <a:ext cx="4739640" cy="523875"/>
          </a:xfrm>
          <a:custGeom>
            <a:avLst/>
            <a:gdLst>
              <a:gd name="connsiteX0" fmla="*/ 4387132 w 4618906"/>
              <a:gd name="connsiteY0" fmla="*/ 0 h 400051"/>
              <a:gd name="connsiteX1" fmla="*/ 1 w 4618906"/>
              <a:gd name="connsiteY1" fmla="*/ 0 h 400051"/>
              <a:gd name="connsiteX2" fmla="*/ 330968 w 4618906"/>
              <a:gd name="connsiteY2" fmla="*/ 200025 h 400051"/>
              <a:gd name="connsiteX3" fmla="*/ 0 w 4618906"/>
              <a:gd name="connsiteY3" fmla="*/ 400051 h 400051"/>
              <a:gd name="connsiteX4" fmla="*/ 4387132 w 4618906"/>
              <a:gd name="connsiteY4" fmla="*/ 400051 h 400051"/>
              <a:gd name="connsiteX5" fmla="*/ 4618906 w 4618906"/>
              <a:gd name="connsiteY5" fmla="*/ 200026 h 4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906" h="400051">
                <a:moveTo>
                  <a:pt x="4387132" y="0"/>
                </a:moveTo>
                <a:lnTo>
                  <a:pt x="1" y="0"/>
                </a:lnTo>
                <a:lnTo>
                  <a:pt x="330968" y="200025"/>
                </a:lnTo>
                <a:lnTo>
                  <a:pt x="0" y="400051"/>
                </a:lnTo>
                <a:lnTo>
                  <a:pt x="4387132" y="400051"/>
                </a:lnTo>
                <a:lnTo>
                  <a:pt x="4618906" y="20002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6713313" y="2207813"/>
            <a:ext cx="3347717" cy="646050"/>
          </a:xfrm>
          <a:prstGeom prst="rect">
            <a:avLst/>
          </a:prstGeom>
          <a:noFill/>
        </p:spPr>
        <p:txBody>
          <a:bodyPr wrap="square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8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爷爷是以健康为中心</a:t>
            </a:r>
            <a:endParaRPr lang="zh-CN" altLang="en-US" sz="2000" b="1" spc="8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261380" y="2290847"/>
            <a:ext cx="464858" cy="48006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0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000" spc="12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"/>
          <p:cNvSpPr/>
          <p:nvPr>
            <p:custDataLst>
              <p:tags r:id="rId4"/>
            </p:custDataLst>
          </p:nvPr>
        </p:nvSpPr>
        <p:spPr>
          <a:xfrm flipH="1">
            <a:off x="6024245" y="3100705"/>
            <a:ext cx="5118735" cy="523875"/>
          </a:xfrm>
          <a:custGeom>
            <a:avLst/>
            <a:gdLst>
              <a:gd name="connsiteX0" fmla="*/ 4387132 w 4618906"/>
              <a:gd name="connsiteY0" fmla="*/ 0 h 400051"/>
              <a:gd name="connsiteX1" fmla="*/ 1 w 4618906"/>
              <a:gd name="connsiteY1" fmla="*/ 0 h 400051"/>
              <a:gd name="connsiteX2" fmla="*/ 330968 w 4618906"/>
              <a:gd name="connsiteY2" fmla="*/ 200025 h 400051"/>
              <a:gd name="connsiteX3" fmla="*/ 0 w 4618906"/>
              <a:gd name="connsiteY3" fmla="*/ 400051 h 400051"/>
              <a:gd name="connsiteX4" fmla="*/ 4387132 w 4618906"/>
              <a:gd name="connsiteY4" fmla="*/ 400051 h 400051"/>
              <a:gd name="connsiteX5" fmla="*/ 4618906 w 4618906"/>
              <a:gd name="connsiteY5" fmla="*/ 200026 h 4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906" h="400051">
                <a:moveTo>
                  <a:pt x="4387132" y="0"/>
                </a:moveTo>
                <a:lnTo>
                  <a:pt x="1" y="0"/>
                </a:lnTo>
                <a:lnTo>
                  <a:pt x="330968" y="200025"/>
                </a:lnTo>
                <a:lnTo>
                  <a:pt x="0" y="400051"/>
                </a:lnTo>
                <a:lnTo>
                  <a:pt x="4387132" y="400051"/>
                </a:lnTo>
                <a:lnTo>
                  <a:pt x="4618906" y="20002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6713313" y="3043031"/>
            <a:ext cx="3347717" cy="646050"/>
          </a:xfrm>
          <a:prstGeom prst="rect">
            <a:avLst/>
          </a:prstGeom>
          <a:noFill/>
        </p:spPr>
        <p:txBody>
          <a:bodyPr wrap="square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8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孙女是以胃口为中心</a:t>
            </a:r>
            <a:endParaRPr lang="zh-CN" altLang="en-US" sz="2000" b="1" spc="8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6260745" y="3122254"/>
            <a:ext cx="464858" cy="48006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0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000" spc="12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任意多边形"/>
          <p:cNvSpPr/>
          <p:nvPr>
            <p:custDataLst>
              <p:tags r:id="rId7"/>
            </p:custDataLst>
          </p:nvPr>
        </p:nvSpPr>
        <p:spPr>
          <a:xfrm flipH="1">
            <a:off x="6025515" y="4629785"/>
            <a:ext cx="4739005" cy="523875"/>
          </a:xfrm>
          <a:custGeom>
            <a:avLst/>
            <a:gdLst>
              <a:gd name="connsiteX0" fmla="*/ 4387132 w 4618906"/>
              <a:gd name="connsiteY0" fmla="*/ 0 h 400051"/>
              <a:gd name="connsiteX1" fmla="*/ 1 w 4618906"/>
              <a:gd name="connsiteY1" fmla="*/ 0 h 400051"/>
              <a:gd name="connsiteX2" fmla="*/ 330968 w 4618906"/>
              <a:gd name="connsiteY2" fmla="*/ 200025 h 400051"/>
              <a:gd name="connsiteX3" fmla="*/ 0 w 4618906"/>
              <a:gd name="connsiteY3" fmla="*/ 400051 h 400051"/>
              <a:gd name="connsiteX4" fmla="*/ 4387132 w 4618906"/>
              <a:gd name="connsiteY4" fmla="*/ 400051 h 400051"/>
              <a:gd name="connsiteX5" fmla="*/ 4618906 w 4618906"/>
              <a:gd name="connsiteY5" fmla="*/ 200026 h 4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906" h="400051">
                <a:moveTo>
                  <a:pt x="4387132" y="0"/>
                </a:moveTo>
                <a:lnTo>
                  <a:pt x="1" y="0"/>
                </a:lnTo>
                <a:lnTo>
                  <a:pt x="330968" y="200025"/>
                </a:lnTo>
                <a:lnTo>
                  <a:pt x="0" y="400051"/>
                </a:lnTo>
                <a:lnTo>
                  <a:pt x="4387132" y="400051"/>
                </a:lnTo>
                <a:lnTo>
                  <a:pt x="4618906" y="20002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6726013" y="4569128"/>
            <a:ext cx="3347717" cy="646050"/>
          </a:xfrm>
          <a:prstGeom prst="rect">
            <a:avLst/>
          </a:prstGeom>
          <a:noFill/>
        </p:spPr>
        <p:txBody>
          <a:bodyPr wrap="square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父母的善恶标准</a:t>
            </a:r>
            <a:endParaRPr lang="zh-CN" altLang="en-US" sz="2000" b="1" spc="14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6262015" y="4651526"/>
            <a:ext cx="464858" cy="48006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0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2000" spc="12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任意多边形"/>
          <p:cNvSpPr/>
          <p:nvPr>
            <p:custDataLst>
              <p:tags r:id="rId10"/>
            </p:custDataLst>
          </p:nvPr>
        </p:nvSpPr>
        <p:spPr>
          <a:xfrm flipH="1">
            <a:off x="6024245" y="5438140"/>
            <a:ext cx="5118735" cy="523875"/>
          </a:xfrm>
          <a:custGeom>
            <a:avLst/>
            <a:gdLst>
              <a:gd name="connsiteX0" fmla="*/ 4387132 w 4618906"/>
              <a:gd name="connsiteY0" fmla="*/ 0 h 400051"/>
              <a:gd name="connsiteX1" fmla="*/ 1 w 4618906"/>
              <a:gd name="connsiteY1" fmla="*/ 0 h 400051"/>
              <a:gd name="connsiteX2" fmla="*/ 330968 w 4618906"/>
              <a:gd name="connsiteY2" fmla="*/ 200025 h 400051"/>
              <a:gd name="connsiteX3" fmla="*/ 0 w 4618906"/>
              <a:gd name="connsiteY3" fmla="*/ 400051 h 400051"/>
              <a:gd name="connsiteX4" fmla="*/ 4387132 w 4618906"/>
              <a:gd name="connsiteY4" fmla="*/ 400051 h 400051"/>
              <a:gd name="connsiteX5" fmla="*/ 4618906 w 4618906"/>
              <a:gd name="connsiteY5" fmla="*/ 200026 h 4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906" h="400051">
                <a:moveTo>
                  <a:pt x="4387132" y="0"/>
                </a:moveTo>
                <a:lnTo>
                  <a:pt x="1" y="0"/>
                </a:lnTo>
                <a:lnTo>
                  <a:pt x="330968" y="200025"/>
                </a:lnTo>
                <a:lnTo>
                  <a:pt x="0" y="400051"/>
                </a:lnTo>
                <a:lnTo>
                  <a:pt x="4387132" y="400051"/>
                </a:lnTo>
                <a:lnTo>
                  <a:pt x="4618906" y="200026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6726013" y="5377038"/>
            <a:ext cx="3347717" cy="646050"/>
          </a:xfrm>
          <a:prstGeom prst="rect">
            <a:avLst/>
          </a:prstGeom>
          <a:noFill/>
        </p:spPr>
        <p:txBody>
          <a:bodyPr wrap="square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4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孩子的善恶标准</a:t>
            </a:r>
            <a:endParaRPr lang="zh-CN" altLang="en-US" sz="2000" b="1" spc="14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6260745" y="5460074"/>
            <a:ext cx="464858" cy="48006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CN" sz="20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2000" spc="12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4">
            <a:lum contrast="6000"/>
          </a:blip>
          <a:srcRect t="19380" b="19380"/>
          <a:stretch>
            <a:fillRect/>
          </a:stretch>
        </p:blipFill>
        <p:spPr>
          <a:xfrm>
            <a:off x="872490" y="1878965"/>
            <a:ext cx="4419600" cy="1981200"/>
          </a:xfrm>
          <a:prstGeom prst="roundRect">
            <a:avLst>
              <a:gd name="adj" fmla="val 4615"/>
            </a:avLst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>
            <a:lum bright="6000" contrast="12000"/>
          </a:blip>
          <a:srcRect t="24584" b="24584"/>
          <a:stretch>
            <a:fillRect/>
          </a:stretch>
        </p:blipFill>
        <p:spPr>
          <a:xfrm>
            <a:off x="872490" y="4159885"/>
            <a:ext cx="4419600" cy="2286114"/>
          </a:xfrm>
          <a:prstGeom prst="roundRect">
            <a:avLst>
              <a:gd name="adj" fmla="val 7305"/>
            </a:avLst>
          </a:prstGeom>
        </p:spPr>
      </p:pic>
      <p:sp>
        <p:nvSpPr>
          <p:cNvPr id="9" name="文本框 8"/>
          <p:cNvSpPr txBox="1"/>
          <p:nvPr/>
        </p:nvSpPr>
        <p:spPr>
          <a:xfrm>
            <a:off x="872490" y="995680"/>
            <a:ext cx="4246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判断善恶的智慧在于神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3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4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7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sp>
        <p:nvSpPr>
          <p:cNvPr id="2" name="文本框 1"/>
          <p:cNvSpPr txBox="1"/>
          <p:nvPr/>
        </p:nvSpPr>
        <p:spPr>
          <a:xfrm>
            <a:off x="6096635" y="2634615"/>
            <a:ext cx="481139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必定死</a:t>
            </a:r>
            <a:r>
              <a:rPr lang="en-US" altLang="zh-C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sz="4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VS</a:t>
            </a:r>
            <a:endParaRPr lang="en-US" sz="44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32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你们不一定死</a:t>
            </a:r>
            <a:r>
              <a:rPr lang="en-US" altLang="zh-CN" sz="32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 sz="32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2490" y="995680"/>
            <a:ext cx="3840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只有神的话语是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真理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8" name="任意多边形: 形状 57"/>
          <p:cNvSpPr/>
          <p:nvPr>
            <p:custDataLst>
              <p:tags r:id="rId1"/>
            </p:custDataLst>
          </p:nvPr>
        </p:nvSpPr>
        <p:spPr>
          <a:xfrm>
            <a:off x="1246505" y="2030730"/>
            <a:ext cx="4483100" cy="3791585"/>
          </a:xfrm>
          <a:custGeom>
            <a:avLst/>
            <a:gdLst>
              <a:gd name="connsiteX0" fmla="*/ 0 w 6010852"/>
              <a:gd name="connsiteY0" fmla="*/ 0 h 5134985"/>
              <a:gd name="connsiteX1" fmla="*/ 4207597 w 6010852"/>
              <a:gd name="connsiteY1" fmla="*/ 0 h 5134985"/>
              <a:gd name="connsiteX2" fmla="*/ 4207597 w 6010852"/>
              <a:gd name="connsiteY2" fmla="*/ 1099127 h 5134985"/>
              <a:gd name="connsiteX3" fmla="*/ 6010853 w 6010852"/>
              <a:gd name="connsiteY3" fmla="*/ 1099127 h 5134985"/>
              <a:gd name="connsiteX4" fmla="*/ 6010853 w 6010852"/>
              <a:gd name="connsiteY4" fmla="*/ 5134986 h 5134985"/>
              <a:gd name="connsiteX5" fmla="*/ 1820430 w 6010852"/>
              <a:gd name="connsiteY5" fmla="*/ 5134986 h 5134985"/>
              <a:gd name="connsiteX6" fmla="*/ 1820430 w 6010852"/>
              <a:gd name="connsiteY6" fmla="*/ 4104554 h 5134985"/>
              <a:gd name="connsiteX7" fmla="*/ 0 w 6010852"/>
              <a:gd name="connsiteY7" fmla="*/ 4104554 h 513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0852" h="5134985">
                <a:moveTo>
                  <a:pt x="0" y="0"/>
                </a:moveTo>
                <a:lnTo>
                  <a:pt x="4207597" y="0"/>
                </a:lnTo>
                <a:lnTo>
                  <a:pt x="4207597" y="1099127"/>
                </a:lnTo>
                <a:lnTo>
                  <a:pt x="6010853" y="1099127"/>
                </a:lnTo>
                <a:lnTo>
                  <a:pt x="6010853" y="5134986"/>
                </a:lnTo>
                <a:lnTo>
                  <a:pt x="1820430" y="5134986"/>
                </a:lnTo>
                <a:lnTo>
                  <a:pt x="1820430" y="4104554"/>
                </a:lnTo>
                <a:lnTo>
                  <a:pt x="0" y="4104554"/>
                </a:lnTo>
                <a:close/>
              </a:path>
            </a:pathLst>
          </a:custGeom>
          <a:noFill/>
          <a:ln w="508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1455318" y="2280236"/>
            <a:ext cx="4079291" cy="3323415"/>
            <a:chOff x="8486" y="1868"/>
            <a:chExt cx="8179" cy="6753"/>
          </a:xfrm>
        </p:grpSpPr>
        <p:pic>
          <p:nvPicPr>
            <p:cNvPr id="56" name="图片 55" descr="C:\Users\ThinkPad\Desktop\图片2.png图片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lum bright="6000" contrast="18000"/>
            </a:blip>
            <a:srcRect/>
            <a:stretch>
              <a:fillRect/>
            </a:stretch>
          </p:blipFill>
          <p:spPr>
            <a:xfrm>
              <a:off x="8486" y="1868"/>
              <a:ext cx="5279" cy="4301"/>
            </a:xfrm>
            <a:custGeom>
              <a:avLst/>
              <a:gdLst>
                <a:gd name="connsiteX0" fmla="*/ 0 w 3039774"/>
                <a:gd name="connsiteY0" fmla="*/ 0 h 3039774"/>
                <a:gd name="connsiteX1" fmla="*/ 3039774 w 3039774"/>
                <a:gd name="connsiteY1" fmla="*/ 0 h 3039774"/>
                <a:gd name="connsiteX2" fmla="*/ 3039774 w 3039774"/>
                <a:gd name="connsiteY2" fmla="*/ 3039774 h 3039774"/>
                <a:gd name="connsiteX3" fmla="*/ 0 w 3039774"/>
                <a:gd name="connsiteY3" fmla="*/ 3039774 h 303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9774" h="3039774">
                  <a:moveTo>
                    <a:pt x="0" y="0"/>
                  </a:moveTo>
                  <a:lnTo>
                    <a:pt x="3039774" y="0"/>
                  </a:lnTo>
                  <a:lnTo>
                    <a:pt x="3039774" y="3039774"/>
                  </a:lnTo>
                  <a:lnTo>
                    <a:pt x="0" y="3039774"/>
                  </a:lnTo>
                  <a:close/>
                </a:path>
              </a:pathLst>
            </a:custGeom>
          </p:spPr>
        </p:pic>
        <p:pic>
          <p:nvPicPr>
            <p:cNvPr id="57" name="图片 56" descr="C:\Users\ThinkPad\Desktop\图片1.png图片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lum bright="6000" contrast="6000"/>
            </a:blip>
            <a:srcRect/>
            <a:stretch>
              <a:fillRect/>
            </a:stretch>
          </p:blipFill>
          <p:spPr>
            <a:xfrm>
              <a:off x="12189" y="5171"/>
              <a:ext cx="4476" cy="3450"/>
            </a:xfrm>
            <a:prstGeom prst="roundRect">
              <a:avLst>
                <a:gd name="adj" fmla="val 10834"/>
              </a:avLst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13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4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7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26785" y="2898140"/>
            <a:ext cx="511556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离弃神的话语</a:t>
            </a:r>
            <a:endParaRPr lang="zh-CN" altLang="en-US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因着撒但变质的生活</a:t>
            </a:r>
            <a:endParaRPr lang="zh-CN" altLang="en-US" sz="280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离开神，跟随自己的判断生活</a:t>
            </a:r>
            <a:endParaRPr lang="zh-CN" altLang="en-US" sz="240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66850" y="1109980"/>
            <a:ext cx="2621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圣经所说的罪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剪去单角的矩形 3"/>
          <p:cNvSpPr/>
          <p:nvPr>
            <p:custDataLst>
              <p:tags r:id="rId2"/>
            </p:custDataLst>
          </p:nvPr>
        </p:nvSpPr>
        <p:spPr>
          <a:xfrm>
            <a:off x="1128395" y="1975485"/>
            <a:ext cx="4196715" cy="3822065"/>
          </a:xfrm>
          <a:prstGeom prst="snip1Rect">
            <a:avLst/>
          </a:pr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9" name="图片 18" descr="C:\Users\ThinkPad\Desktop\sin.jpgsin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lum bright="12000" contrast="18000"/>
          </a:blip>
          <a:srcRect b="15883"/>
          <a:stretch>
            <a:fillRect/>
          </a:stretch>
        </p:blipFill>
        <p:spPr>
          <a:xfrm>
            <a:off x="1466850" y="2898140"/>
            <a:ext cx="3524885" cy="1977390"/>
          </a:xfrm>
          <a:prstGeom prst="roundRect">
            <a:avLst>
              <a:gd name="adj" fmla="val 18208"/>
            </a:avLst>
          </a:prstGeom>
          <a:effectLst>
            <a:softEdge rad="127000"/>
          </a:effectLst>
        </p:spPr>
      </p:pic>
      <p:sp>
        <p:nvSpPr>
          <p:cNvPr id="14" name="Freeform 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10800000">
            <a:off x="10339237" y="2204412"/>
            <a:ext cx="802796" cy="741988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rgbClr val="C5C5C5"/>
          </a:solidFill>
          <a:ln>
            <a:noFill/>
          </a:ln>
          <a:effectLst>
            <a:outerShdw blurRad="50800" dist="50800" dir="5400000" algn="ctr" rotWithShape="0">
              <a:srgbClr val="E7E8E9">
                <a:alpha val="10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11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2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3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6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5955030" y="2433320"/>
            <a:ext cx="1066800" cy="3048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0375900" y="4881880"/>
            <a:ext cx="1066800" cy="3048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0"/>
          <p:cNvSpPr/>
          <p:nvPr>
            <p:custDataLst>
              <p:tags r:id="rId3"/>
            </p:custDataLst>
          </p:nvPr>
        </p:nvSpPr>
        <p:spPr>
          <a:xfrm>
            <a:off x="6238875" y="2590800"/>
            <a:ext cx="4876800" cy="2438400"/>
          </a:xfrm>
          <a:prstGeom prst="rect">
            <a:avLst/>
          </a:prstGeom>
          <a:noFill/>
          <a:ln w="25400">
            <a:solidFill>
              <a:schemeClr val="accent1">
                <a:alpha val="63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0181" r="10181" b="6742"/>
          <a:stretch>
            <a:fillRect/>
          </a:stretch>
        </p:blipFill>
        <p:spPr>
          <a:xfrm>
            <a:off x="913765" y="1920875"/>
            <a:ext cx="4786630" cy="3453765"/>
          </a:xfrm>
          <a:prstGeom prst="roundRect">
            <a:avLst>
              <a:gd name="adj" fmla="val 4415"/>
            </a:avLst>
          </a:prstGeom>
        </p:spPr>
      </p:pic>
      <p:sp>
        <p:nvSpPr>
          <p:cNvPr id="16" name="Title 6"/>
          <p:cNvSpPr txBox="1"/>
          <p:nvPr>
            <p:custDataLst>
              <p:tags r:id="rId6"/>
            </p:custDataLst>
          </p:nvPr>
        </p:nvSpPr>
        <p:spPr>
          <a:xfrm>
            <a:off x="6553835" y="3048000"/>
            <a:ext cx="4266565" cy="92645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sz="3200" b="1" i="0" spc="180" noProof="0">
                <a:ln w="3175">
                  <a:noFill/>
                  <a:prstDash val="dash"/>
                </a:ln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罪的工价乃是死</a:t>
            </a:r>
            <a:endParaRPr kumimoji="0" sz="3200" b="1" i="0" spc="180" noProof="0">
              <a:ln w="3175">
                <a:noFill/>
                <a:prstDash val="dash"/>
              </a:ln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7"/>
            </p:custDataLst>
          </p:nvPr>
        </p:nvSpPr>
        <p:spPr>
          <a:xfrm>
            <a:off x="6630670" y="4217657"/>
            <a:ext cx="4266546" cy="52706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sz="2000" spc="120">
                <a:ln w="3175">
                  <a:noFill/>
                  <a:prstDash val="dash"/>
                </a:ln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罗马书 6:23</a:t>
            </a:r>
            <a:endParaRPr lang="zh-CN" sz="2000" spc="120">
              <a:ln w="3175">
                <a:noFill/>
                <a:prstDash val="dash"/>
              </a:ln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2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7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8" name="连接线" descr="连接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7874" y="4070917"/>
            <a:ext cx="1750972" cy="8555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cxnSp>
        <p:nvCxnSpPr>
          <p:cNvPr id="7" name="直接连接符 6"/>
          <p:cNvCxnSpPr/>
          <p:nvPr/>
        </p:nvCxnSpPr>
        <p:spPr>
          <a:xfrm flipV="1">
            <a:off x="5659755" y="3741420"/>
            <a:ext cx="4689475" cy="1968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sp>
        <p:nvSpPr>
          <p:cNvPr id="2" name="文本框 1"/>
          <p:cNvSpPr txBox="1"/>
          <p:nvPr/>
        </p:nvSpPr>
        <p:spPr>
          <a:xfrm>
            <a:off x="6540818" y="2890520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lnSpc>
                <a:spcPct val="100000"/>
              </a:lnSpc>
              <a:buFont typeface="+mj-lt"/>
              <a:buNone/>
            </a:pPr>
            <a:r>
              <a:rPr lang="zh-CN" sz="3600" b="1"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向着神回转心</a:t>
            </a:r>
            <a:endParaRPr lang="zh-CN" sz="3600" b="1"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5910" y="1109980"/>
            <a:ext cx="2214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真正的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悔改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75020" y="3967480"/>
            <a:ext cx="467614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zh-CN">
                <a:solidFill>
                  <a:schemeClr val="bg2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希腊语</a:t>
            </a:r>
            <a:r>
              <a:rPr lang="en-US" altLang="zh-CN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me·ta·no·eʹo（梅塔诺埃奥）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撇弃我的判断、道路，放下自己，否认自己</a:t>
            </a:r>
            <a:endParaRPr lang="zh-CN" altLang="en-US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心形 心形" descr="心形 心形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597936">
            <a:off x="1266190" y="2557780"/>
            <a:ext cx="2177415" cy="2164715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76200" dist="184705" dir="2700000" rotWithShape="0">
              <a:srgbClr val="000000">
                <a:alpha val="62325"/>
              </a:srgbClr>
            </a:outerShdw>
          </a:effectLst>
        </p:spPr>
      </p:pic>
      <p:pic>
        <p:nvPicPr>
          <p:cNvPr id="646" name="心形 心形" descr="心形 心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97936">
            <a:off x="3612515" y="3893820"/>
            <a:ext cx="1628140" cy="1617980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76200" dist="184705" dir="2700000" rotWithShape="0">
              <a:srgbClr val="000000">
                <a:alpha val="62325"/>
              </a:srgbClr>
            </a:outerShdw>
          </a:effectLst>
        </p:spPr>
      </p:pic>
      <p:grpSp>
        <p:nvGrpSpPr>
          <p:cNvPr id="30" name="组合 2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13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第三讲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罪与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罪人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4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3615"/>
  <p:tag name="KSO_WM_TEMPLATE_CATEGORY" val="diagram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3615"/>
  <p:tag name="KSO_WM_TEMPLATE_CATEGORY" val="diagram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13615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611_1*b*1"/>
  <p:tag name="KSO_WM_TEMPLATE_CATEGORY" val="custom"/>
  <p:tag name="KSO_WM_TEMPLATE_INDEX" val="2020461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9"/>
  <p:tag name="KSO_WM_UNIT_TYPE" val="b"/>
  <p:tag name="KSO_WM_UNIT_INDEX" val="1"/>
  <p:tag name="KSO_WM_UNIT_ISNUMDGMTITLE" val="0"/>
  <p:tag name="KSO_WM_UNIT_PRESET_TEXT" val="此处添加副标题内容"/>
  <p:tag name="KSO_WM_UNIT_BLOCK" val="0"/>
  <p:tag name="KSO_WM_UNIT_DEC_AREA_ID" val="f8c6061066754cf6b5a1d12135f18547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34fe9bbbe799445b8fa1e3d094d9e8f5"/>
  <p:tag name="KSO_WM_UNIT_TEXT_FILL_FORE_SCHEMECOLOR_INDEX_BRIGHTNESS" val="0.35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PICTUREFILLRANGE" val="666f93b0-5088-46e9-9264-a87fc7fb93c2"/>
  <p:tag name="KSO_WM_UNIT_DIAGRAM_MODELTYPE" val="creativeCrop"/>
  <p:tag name="KSO_WM_UNIT_VALUE" val="1379*2269"/>
  <p:tag name="KSO_WM_UNIT_HIGHLIGHT" val="0"/>
  <p:tag name="KSO_WM_UNIT_COMPATIBLE" val="0"/>
  <p:tag name="KSO_WM_UNIT_DIAGRAM_ISNUMVISUAL" val="0"/>
  <p:tag name="KSO_WM_UNIT_DIAGRAM_ISREFERUNIT" val="0"/>
  <p:tag name="KSO_WM_DIAGRAM_GROUP_CODE" val="1586600548"/>
  <p:tag name="KSO_WM_UNIT_TYPE" val="ζ_h_d"/>
  <p:tag name="KSO_WM_UNIT_INDEX" val="1_1_1"/>
  <p:tag name="KSO_WM_UNIT_ID" val="crop20201116_1*ζ_h_d*1_1_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0"/>
  <p:tag name="KSO_WM_BLIP_RECT_RIGHT" val="0"/>
  <p:tag name="KSO_WM_BLIP_RECT_TOP" val="-3"/>
  <p:tag name="KSO_WM_BLIP_RECT_BOTTOM" val="-3"/>
  <p:tag name="KSO_WM_CREATIVE_CROP_ORG_WIDTH" val="399.85"/>
  <p:tag name="KSO_WM_CREATIVE_CROP_ORG_HEIGHT" val="258"/>
  <p:tag name="KSO_WM_CREATIVE_CROP_HEIGHT" val="242.98"/>
  <p:tag name="KSO_WM_CREATIVE_CROP_WIDTH" val="399.85"/>
  <p:tag name="KSO_WM_CREATIVE_CROP_VERSION" val="1"/>
  <p:tag name="KSO_WM_CREATIVE_CROP_TEMPLATE_ID" val="3258730"/>
  <p:tag name="KSO_WM_UNIT_PLACING_PICTURE_USER_VIEWPORT" val="{&quot;height&quot;:6866,&quot;width&quot;:9274}"/>
</p:tagLst>
</file>

<file path=ppt/tags/tag111.xml><?xml version="1.0" encoding="utf-8"?>
<p:tagLst xmlns:p="http://schemas.openxmlformats.org/presentationml/2006/main">
  <p:tag name="KSO_WM_UNIT_VALUE" val="1184*160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700_1*d*2"/>
  <p:tag name="KSO_WM_TEMPLATE_CATEGORY" val="diagram"/>
  <p:tag name="KSO_WM_TEMPLATE_INDEX" val="2021370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349711ed1f646648d61ab1d3e35bfa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49cd8d21e7746b5b5701540a1bcdf4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34054ed1e2fb7ff23"/>
  <p:tag name="KSO_WM_TEMPLATE_ASSEMBLE_GROUPID" val="60656ec34054ed1e2fb7ff23"/>
  <p:tag name="KSO_WM_UNIT_PLACING_PICTURE_USER_VIEWPORT" val="{&quot;height&quot;:6720.03937007874,&quot;width&quot;:9780.059842519684}"/>
</p:tagLst>
</file>

<file path=ppt/tags/tag112.xml><?xml version="1.0" encoding="utf-8"?>
<p:tagLst xmlns:p="http://schemas.openxmlformats.org/presentationml/2006/main">
  <p:tag name="KSO_WM_UNIT_VALUE" val="508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700_1*d*1"/>
  <p:tag name="KSO_WM_TEMPLATE_CATEGORY" val="diagram"/>
  <p:tag name="KSO_WM_TEMPLATE_INDEX" val="2021370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1a4681f6b9d540ac809c05b068815e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9e60d580d95b40d4908ca24169c50cbe"/>
  <p:tag name="KSO_WM_UNIT_SUPPORT_UNIT_TYPE" val="[&quot;d&quot;]"/>
  <p:tag name="KSO_WM_TEMPLATE_ASSEMBLE_XID" val="60656ec34054ed1e2fb7ff23"/>
  <p:tag name="KSO_WM_TEMPLATE_ASSEMBLE_GROUPID" val="60656ec34054ed1e2fb7ff23"/>
  <p:tag name="KSO_WM_UNIT_PLACING_PICTURE_USER_VIEWPORT" val="{&quot;height&quot;:1905.3606299212597,&quot;width&quot;:7020.059842519685}"/>
</p:tagLst>
</file>

<file path=ppt/tags/tag11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700_1*f*1"/>
  <p:tag name="KSO_WM_TEMPLATE_CATEGORY" val="diagram"/>
  <p:tag name="KSO_WM_TEMPLATE_INDEX" val="2021370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14"/>
  <p:tag name="KSO_WM_UNIT_SHOW_EDIT_AREA_INDICATION" val="1"/>
  <p:tag name="KSO_WM_CHIP_GROUPID" val="5e6b05596848fb12bee65ac8"/>
  <p:tag name="KSO_WM_CHIP_XID" val="5e6b05596848fb12bee65aca"/>
  <p:tag name="KSO_WM_UNIT_DEC_AREA_ID" val="24136e9b51634409b7d0f808be60c81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c59b26d84b9441ebbfc314d07b879934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c34054ed1e2fb7ff23"/>
  <p:tag name="KSO_WM_TEMPLATE_ASSEMBLE_GROUPID" val="60656ec34054ed1e2fb7ff23"/>
</p:tagLst>
</file>

<file path=ppt/tags/tag114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15.xml><?xml version="1.0" encoding="utf-8"?>
<p:tagLst xmlns:p="http://schemas.openxmlformats.org/presentationml/2006/main">
  <p:tag name="KSO_WM_UNIT_VALUE" val="1184*160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700_1*d*2"/>
  <p:tag name="KSO_WM_TEMPLATE_CATEGORY" val="diagram"/>
  <p:tag name="KSO_WM_TEMPLATE_INDEX" val="2021370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349711ed1f646648d61ab1d3e35bfa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49cd8d21e7746b5b5701540a1bcdf4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34054ed1e2fb7ff23"/>
  <p:tag name="KSO_WM_TEMPLATE_ASSEMBLE_GROUPID" val="60656ec34054ed1e2fb7ff23"/>
  <p:tag name="KSO_WM_UNIT_PLACING_PICTURE_USER_VIEWPORT" val="{&quot;height&quot;:5340,&quot;width&quot;:7621}"/>
</p:tagLst>
</file>

<file path=ppt/tags/tag116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17.xml><?xml version="1.0" encoding="utf-8"?>
<p:tagLst xmlns:p="http://schemas.openxmlformats.org/presentationml/2006/main">
  <p:tag name="KSO_WM_UNIT_VALUE" val="1184*160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700_1*d*2"/>
  <p:tag name="KSO_WM_TEMPLATE_CATEGORY" val="diagram"/>
  <p:tag name="KSO_WM_TEMPLATE_INDEX" val="2021370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349711ed1f646648d61ab1d3e35bfa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49cd8d21e7746b5b5701540a1bcdf4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34054ed1e2fb7ff23"/>
  <p:tag name="KSO_WM_TEMPLATE_ASSEMBLE_GROUPID" val="60656ec34054ed1e2fb7ff23"/>
  <p:tag name="KSO_WM_UNIT_PLACING_PICTURE_USER_VIEWPORT" val="{&quot;height&quot;:5340,&quot;width&quot;:6550}"/>
  <p:tag name="KSO_WM_UNIT_PLACING_PICTURE_USER_RELATIVERECTANGLE" val="{&quot;bottom&quot;:0,&quot;left&quot;:0,&quot;right&quot;:0,&quot;top&quot;:0}"/>
  <p:tag name="KSO_WM_UNIT_PLACING_PICTURE_COLLAGE_RELATIVERECTANGLE" val="{&quot;bottom&quot;:0.042369738493366789,&quot;left&quot;:0,&quot;right&quot;:0,&quot;top&quot;:0.042369738493366789}"/>
  <p:tag name="KSO_WM_UNIT_PLACING_PICTURE_COLLAGE_VIEWPORT" val="{&quot;height&quot;:3407.442994325909,&quot;width&quot;:4564.890465535205}"/>
  <p:tag name="KSO_WM_UNIT_PLACING_PICTURE_INFO" val="{&quot;code&quot;:&quot;bA[1]&quot;,&quot;full_picture&quot;:false,&quot;last_crop_picture&quot;:&quot;bA[1]&quot;,&quot;scheme&quot;:&quot;3-7&quot;,&quot;spacing&quot;:5}"/>
  <p:tag name="KSO_WM_UNIT_PLACING_PICTURE" val="203633.437"/>
  <p:tag name="KSO_WM_UNIT_PLACING_PICTURE_USER_VIEWPORT_SMARTMENU" val="{&quot;height&quot;:3937.8413873463774,&quot;width&quot;:5275.4551831285044}"/>
  <p:tag name="KSO_WM_UNIT_PLACING_PICTURE_USER_RELATIVERECTANGLE_SMARTMENU" val="{&quot;bottom&quot;:0.042369738493366789,&quot;left&quot;:0,&quot;right&quot;:0,&quot;top&quot;:0.042369738493366789}"/>
  <p:tag name="KSO_WM_NO_TAGS_SHAPE_FLAG" val="1"/>
</p:tagLst>
</file>

<file path=ppt/tags/tag118.xml><?xml version="1.0" encoding="utf-8"?>
<p:tagLst xmlns:p="http://schemas.openxmlformats.org/presentationml/2006/main">
  <p:tag name="KSO_WM_UNIT_VALUE" val="1184*160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700_1*d*2"/>
  <p:tag name="KSO_WM_TEMPLATE_CATEGORY" val="diagram"/>
  <p:tag name="KSO_WM_TEMPLATE_INDEX" val="2021370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349711ed1f646648d61ab1d3e35bfa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49cd8d21e7746b5b5701540a1bcdf4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34054ed1e2fb7ff23"/>
  <p:tag name="KSO_WM_TEMPLATE_ASSEMBLE_GROUPID" val="60656ec34054ed1e2fb7ff23"/>
  <p:tag name="KSO_WM_UNIT_PLACING_PICTURE_USER_VIEWPORT" val="{&quot;height&quot;:4528,&quot;width&quot;:5904}"/>
  <p:tag name="KSO_WM_UNIT_PLACING_PICTURE_USER_RELATIVERECTANGLE" val="{&quot;bottom&quot;:0.20521,&quot;left&quot;:0.052209999999999999,&quot;right&quot;:0.04641,&quot;top&quot;:0.054149999999999997}"/>
  <p:tag name="KSO_WM_UNIT_PLACING_PICTURE_COLLAGE_RELATIVERECTANGLE" val="{&quot;bottom&quot;:0.20521,&quot;left&quot;:0.039837395576438908,&quot;right&quot;:0.034037395576438929,&quot;top&quot;:0.054149999999999997}"/>
  <p:tag name="KSO_WM_UNIT_PLACING_PICTURE_COLLAGE_VIEWPORT" val="{&quot;height&quot;:3407.442994325909,&quot;width&quot;:4564.890465535205}"/>
  <p:tag name="KSO_WM_UNIT_PLACING_PICTURE_INFO" val="{&quot;code&quot;:&quot;bA[1]&quot;,&quot;full_picture&quot;:false,&quot;last_crop_picture&quot;:&quot;bA[1]&quot;,&quot;scheme&quot;:&quot;3-7&quot;,&quot;spacing&quot;:5}"/>
  <p:tag name="KSO_WM_UNIT_PLACING_PICTURE" val="203633.437"/>
  <p:tag name="KSO_WM_UNIT_PLACING_PICTURE_USER_VIEWPORT_SMARTMENU" val="{&quot;height&quot;:3937.8413873463774,&quot;width&quot;:5275.4551831285044}"/>
  <p:tag name="KSO_WM_UNIT_PLACING_PICTURE_USER_RELATIVERECTANGLE_SMARTMENU" val="{&quot;bottom&quot;:0.20521,&quot;left&quot;:0.039837395576438908,&quot;right&quot;:0.034037395576438929,&quot;top&quot;:0.054149999999999997}"/>
  <p:tag name="KSO_WM_NO_TAGS_SHAPE_FLAG" val="1"/>
</p:tagLst>
</file>

<file path=ppt/tags/tag119.xml><?xml version="1.0" encoding="utf-8"?>
<p:tagLst xmlns:p="http://schemas.openxmlformats.org/presentationml/2006/main">
  <p:tag name="KSO_WM_UNIT_VALUE" val="1184*160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700_1*d*2"/>
  <p:tag name="KSO_WM_TEMPLATE_CATEGORY" val="diagram"/>
  <p:tag name="KSO_WM_TEMPLATE_INDEX" val="2021370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349711ed1f646648d61ab1d3e35bfa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e49cd8d21e7746b5b5701540a1bcdf4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c34054ed1e2fb7ff23"/>
  <p:tag name="KSO_WM_TEMPLATE_ASSEMBLE_GROUPID" val="60656ec34054ed1e2fb7ff23"/>
  <p:tag name="KSO_WM_UNIT_PLACING_PICTURE_USER_VIEWPORT" val="{&quot;height&quot;:3800,&quot;width&quot;:6361}"/>
  <p:tag name="KSO_WM_UNIT_PLACING_PICTURE_USER_RELATIVERECTANGLE" val="{&quot;bottom&quot;:0.18396999999999999,&quot;left&quot;:0,&quot;right&quot;:0,&quot;top&quot;:0.36814999999999998}"/>
  <p:tag name="KSO_WM_UNIT_PLACING_PICTURE_COLLAGE_RELATIVERECTANGLE" val="{&quot;bottom&quot;:0.26996341114852612,&quot;left&quot;:0,&quot;right&quot;:0,&quot;top&quot;:0.45414341114852613}"/>
  <p:tag name="KSO_WM_UNIT_PLACING_PICTURE_COLLAGE_VIEWPORT" val="{&quot;height&quot;:3407.442994325909,&quot;width&quot;:9259.57704429667}"/>
  <p:tag name="KSO_WM_UNIT_PLACING_PICTURE_INFO" val="{&quot;code&quot;:&quot;bA[1]&quot;,&quot;full_picture&quot;:false,&quot;last_crop_picture&quot;:&quot;bA[1]&quot;,&quot;scheme&quot;:&quot;3-7&quot;,&quot;spacing&quot;:5}"/>
  <p:tag name="KSO_WM_UNIT_PLACING_PICTURE" val="203633.437"/>
  <p:tag name="KSO_WM_UNIT_PLACING_PICTURE_USER_VIEWPORT_SMARTMENU" val="{&quot;height&quot;:3937.8413873463774,&quot;width&quot;:10700.910366257009}"/>
  <p:tag name="KSO_WM_UNIT_PLACING_PICTURE_USER_RELATIVERECTANGLE_SMARTMENU" val="{&quot;bottom&quot;:0.26996341114852612,&quot;left&quot;:0,&quot;right&quot;:0,&quot;top&quot;:0.45414341114852613}"/>
  <p:tag name="KSO_WM_NO_TAGS_SHAPE_FLAG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9222_4*l_h_i*1_1_1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CHIP_GROUPID" val="60b9e23e65103b6cf1b2860b"/>
  <p:tag name="KSO_WM_CHIP_XID" val="60b9e23e65103b6cf1b2860c"/>
  <p:tag name="KSO_WM_ASSEMBLE_CHIP_INDEX" val="ca996a1afc8b443dab7a1c6b718c0856"/>
  <p:tag name="KSO_WM_UNIT_VALUE" val="2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9222_4*l_h_f*1_1_1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UNIT_PRESET_TEXT" val="单击此处输入你的正文"/>
  <p:tag name="KSO_WM_CHIP_GROUPID" val="60b9e23e65103b6cf1b2860b"/>
  <p:tag name="KSO_WM_CHIP_XID" val="60b9e23e65103b6cf1b2860c"/>
  <p:tag name="KSO_WM_ASSEMBLE_CHIP_INDEX" val="ca996a1afc8b443dab7a1c6b718c0856"/>
  <p:tag name="KSO_WM_UNIT_VALUE" val="2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19222_4*l_h_i*1_1_2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CHIP_GROUPID" val="60b9e23e65103b6cf1b2860b"/>
  <p:tag name="KSO_WM_CHIP_XID" val="60b9e23e65103b6cf1b2860c"/>
  <p:tag name="KSO_WM_ASSEMBLE_CHIP_INDEX" val="ca996a1afc8b443dab7a1c6b718c0856"/>
  <p:tag name="KSO_WM_UNIT_VALUE" val="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9222_4*l_h_i*1_2_1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CHIP_GROUPID" val="60b9e23e65103b6cf1b2860b"/>
  <p:tag name="KSO_WM_CHIP_XID" val="60b9e23e65103b6cf1b2860c"/>
  <p:tag name="KSO_WM_ASSEMBLE_CHIP_INDEX" val="ca996a1afc8b443dab7a1c6b718c0856"/>
  <p:tag name="KSO_WM_UNIT_VALUE" val="2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9222_4*l_h_f*1_2_1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UNIT_PRESET_TEXT" val="单击此处输入你的正文"/>
  <p:tag name="KSO_WM_CHIP_GROUPID" val="60b9e23e65103b6cf1b2860b"/>
  <p:tag name="KSO_WM_CHIP_XID" val="60b9e23e65103b6cf1b2860c"/>
  <p:tag name="KSO_WM_ASSEMBLE_CHIP_INDEX" val="ca996a1afc8b443dab7a1c6b718c0856"/>
  <p:tag name="KSO_WM_UNIT_VALUE" val="2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19222_4*l_h_i*1_2_2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CHIP_GROUPID" val="60b9e23e65103b6cf1b2860b"/>
  <p:tag name="KSO_WM_CHIP_XID" val="60b9e23e65103b6cf1b2860c"/>
  <p:tag name="KSO_WM_ASSEMBLE_CHIP_INDEX" val="ca996a1afc8b443dab7a1c6b718c0856"/>
  <p:tag name="KSO_WM_UNIT_VALUE" val="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19222_4*l_h_i*1_3_1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CHIP_GROUPID" val="60b9e23e65103b6cf1b2860b"/>
  <p:tag name="KSO_WM_CHIP_XID" val="60b9e23e65103b6cf1b2860c"/>
  <p:tag name="KSO_WM_ASSEMBLE_CHIP_INDEX" val="ca996a1afc8b443dab7a1c6b718c0856"/>
  <p:tag name="KSO_WM_UNIT_VALUE" val="2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9222_4*l_h_f*1_3_1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UNIT_PRESET_TEXT" val="单击此处输入你的正文"/>
  <p:tag name="KSO_WM_CHIP_GROUPID" val="60b9e23e65103b6cf1b2860b"/>
  <p:tag name="KSO_WM_CHIP_XID" val="60b9e23e65103b6cf1b2860c"/>
  <p:tag name="KSO_WM_ASSEMBLE_CHIP_INDEX" val="ca996a1afc8b443dab7a1c6b718c0856"/>
  <p:tag name="KSO_WM_UNIT_VALUE" val="2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19222_4*l_h_i*1_3_2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CHIP_GROUPID" val="60b9e23e65103b6cf1b2860b"/>
  <p:tag name="KSO_WM_CHIP_XID" val="60b9e23e65103b6cf1b2860c"/>
  <p:tag name="KSO_WM_ASSEMBLE_CHIP_INDEX" val="ca996a1afc8b443dab7a1c6b718c0856"/>
  <p:tag name="KSO_WM_UNIT_VALUE" val="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19222_4*l_h_i*1_4_1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CHIP_GROUPID" val="60b9e23e65103b6cf1b2860b"/>
  <p:tag name="KSO_WM_CHIP_XID" val="60b9e23e65103b6cf1b2860c"/>
  <p:tag name="KSO_WM_ASSEMBLE_CHIP_INDEX" val="ca996a1afc8b443dab7a1c6b718c0856"/>
  <p:tag name="KSO_WM_UNIT_VALUE" val="20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19222_4*l_h_f*1_4_1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UNIT_PRESET_TEXT" val="单击此处输入你的正文"/>
  <p:tag name="KSO_WM_CHIP_GROUPID" val="60b9e23e65103b6cf1b2860b"/>
  <p:tag name="KSO_WM_CHIP_XID" val="60b9e23e65103b6cf1b2860c"/>
  <p:tag name="KSO_WM_ASSEMBLE_CHIP_INDEX" val="ca996a1afc8b443dab7a1c6b718c0856"/>
  <p:tag name="KSO_WM_UNIT_VALUE" val="28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219222_4*l_h_i*1_4_2"/>
  <p:tag name="KSO_WM_TEMPLATE_CATEGORY" val="diagram"/>
  <p:tag name="KSO_WM_TEMPLATE_INDEX" val="20219222"/>
  <p:tag name="KSO_WM_UNIT_LAYERLEVEL" val="1_1_1"/>
  <p:tag name="KSO_WM_TAG_VERSION" val="1.0"/>
  <p:tag name="KSO_WM_BEAUTIFY_FLAG" val="#wm#"/>
  <p:tag name="KSO_WM_CHIP_GROUPID" val="60b9e23e65103b6cf1b2860b"/>
  <p:tag name="KSO_WM_CHIP_XID" val="60b9e23e65103b6cf1b2860c"/>
  <p:tag name="KSO_WM_ASSEMBLE_CHIP_INDEX" val="ca996a1afc8b443dab7a1c6b718c0856"/>
  <p:tag name="KSO_WM_UNIT_VALUE" val="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UNIT_VALUE" val="550*12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337_1*d*2"/>
  <p:tag name="KSO_WM_TEMPLATE_CATEGORY" val="diagram"/>
  <p:tag name="KSO_WM_TEMPLATE_INDEX" val="2021333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da8537e41ce425b8400f7744af3af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5beadee00824cefa0de896e39ebb58b"/>
  <p:tag name="KSO_WM_UNIT_SUPPORT_UNIT_TYPE" val="[&quot;d&quot;,&quot;α&quot;,&quot;β&quot;]"/>
  <p:tag name="KSO_WM_TEMPLATE_ASSEMBLE_XID" val="60656ec54054ed1e2fb7ff5f"/>
  <p:tag name="KSO_WM_TEMPLATE_ASSEMBLE_GROUPID" val="60656ec54054ed1e2fb7ff5f"/>
</p:tagLst>
</file>

<file path=ppt/tags/tag134.xml><?xml version="1.0" encoding="utf-8"?>
<p:tagLst xmlns:p="http://schemas.openxmlformats.org/presentationml/2006/main">
  <p:tag name="KSO_WM_UNIT_VALUE" val="550*12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337_1*d*1"/>
  <p:tag name="KSO_WM_TEMPLATE_CATEGORY" val="diagram"/>
  <p:tag name="KSO_WM_TEMPLATE_INDEX" val="2021333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3e0baee772146959d0988fe10e30ca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3af1909b06d5442d9d647e10608f1a49"/>
  <p:tag name="KSO_WM_UNIT_SUPPORT_UNIT_TYPE" val="[&quot;d&quot;,&quot;α&quot;,&quot;β&quot;]"/>
  <p:tag name="KSO_WM_TEMPLATE_ASSEMBLE_XID" val="60656ec54054ed1e2fb7ff5f"/>
  <p:tag name="KSO_WM_TEMPLATE_ASSEMBLE_GROUPID" val="60656ec54054ed1e2fb7ff5f"/>
</p:tagLst>
</file>

<file path=ppt/tags/tag135.xml><?xml version="1.0" encoding="utf-8"?>
<p:tagLst xmlns:p="http://schemas.openxmlformats.org/presentationml/2006/main">
  <p:tag name="KSO_WM_SLIDE_BACKGROUND" val="[&quot;general&quot;]"/>
  <p:tag name="KSO_WM_SLIDE_RATIO" val="1.777778"/>
  <p:tag name="KSO_WM_CHIP_INFOS" val="{&quot;layout_type&quot;:&quot;topbottom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9641c553136823a5e619a"/>
  <p:tag name="KSO_WM_CHIP_FILLPROP" val="[[{&quot;fill_id&quot;:&quot;5fdd1e5a893e4422bd07bf1a5066474e&quot;,&quot;fill_align&quot;:&quot;lt&quot;,&quot;text_align&quot;:&quot;lt&quot;,&quot;text_direction&quot;:&quot;horizontal&quot;,&quot;chip_types&quot;:[&quot;header&quot;]},{&quot;fill_id&quot;:&quot;d56d7bda0e4d4006bd6c85a40d434c81&quot;,&quot;fill_align&quot;:&quot;cm&quot;,&quot;text_align&quot;:&quot;lt&quot;,&quot;text_direction&quot;:&quot;horizontal&quot;,&quot;chip_types&quot;:[&quot;diagram&quot;,&quot;pictext&quot;,&quot;picture&quot;,&quot;chart&quot;,&quot;table&quot;,&quot;video&quot;],&quot;support_features&quot;:[&quot;collage&quot;,&quot;carousel&quot;,&quot;creativecrop&quot;]},{&quot;fill_id&quot;:&quot;cf122b9de85a47609df0ac71f2ca03b1&quot;,&quot;fill_align&quot;:&quot;lm&quot;,&quot;text_align&quot;:&quot;lt&quot;,&quot;text_direction&quot;:&quot;horizontal&quot;,&quot;chip_types&quot;:[&quot;text&quot;,&quot;picture&quot;,&quot;chart&quot;,&quot;table&quot;],&quot;support_features&quot;:[&quot;collage&quot;]},{&quot;fill_id&quot;:&quot;9ac3a603f5d2437d9b26bad03f6fdf90&quot;,&quot;fill_align&quot;:&quot;lm&quot;,&quot;text_align&quot;:&quot;lt&quot;,&quot;text_direction&quot;:&quot;horizontal&quot;,&quot;chip_types&quot;:[&quot;text&quot;,&quot;picture&quot;,&quot;chart&quot;,&quot;table&quot;],&quot;support_features&quot;:[&quot;collage&quot;]}],[{&quot;fill_id&quot;:&quot;5fdd1e5a893e4422bd07bf1a5066474e&quot;,&quot;fill_align&quot;:&quot;lt&quot;,&quot;text_align&quot;:&quot;lt&quot;,&quot;text_direction&quot;:&quot;horizontal&quot;,&quot;chip_types&quot;:[&quot;header&quot;]},{&quot;fill_id&quot;:&quot;d56d7bda0e4d4006bd6c85a40d434c81&quot;,&quot;fill_align&quot;:&quot;cm&quot;,&quot;text_align&quot;:&quot;lt&quot;,&quot;text_direction&quot;:&quot;horizontal&quot;,&quot;chip_types&quot;:[&quot;text&quot;]},{&quot;fill_id&quot;:&quot;cf122b9de85a47609df0ac71f2ca03b1&quot;,&quot;fill_align&quot;:&quot;lm&quot;,&quot;text_align&quot;:&quot;lt&quot;,&quot;text_direction&quot;:&quot;horizontal&quot;,&quot;chip_types&quot;:[&quot;picture&quot;,&quot;chart&quot;,&quot;table&quot;],&quot;support_features&quot;:[&quot;collage&quot;]},{&quot;fill_id&quot;:&quot;9ac3a603f5d2437d9b26bad03f6fdf90&quot;,&quot;fill_align&quot;:&quot;lm&quot;,&quot;text_align&quot;:&quot;lt&quot;,&quot;text_direction&quot;:&quot;horizontal&quot;,&quot;chip_types&quot;:[&quot;picture&quot;,&quot;chart&quot;,&quot;table&quot;],&quot;support_features&quot;:[&quot;collage&quot;]}]]"/>
  <p:tag name="KSO_WM_SLIDE_ID" val="diagram2021333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337"/>
  <p:tag name="KSO_WM_SLIDE_LAYOUT" val="a_d"/>
  <p:tag name="KSO_WM_SLIDE_LAYOUT_CNT" val="1_3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0"/>
  <p:tag name="KSO_WM_TEMPLATE_ASSEMBLE_XID" val="60656ec54054ed1e2fb7ff5f"/>
  <p:tag name="KSO_WM_TEMPLATE_ASSEMBLE_GROUPID" val="60656ec54054ed1e2fb7ff5f"/>
  <p:tag name="KSO_WM_SLIDE_CAN_ADD_NAVIGATION" val="1"/>
  <p:tag name="KSO_WM_SLIDE_SAME_FONT_SIZE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7:20&quot;,&quot;maxSize&quot;:{&quot;size1&quot;:26.800000000000001},&quot;minSize&quot;:{&quot;size1&quot;:22.399999999999999},&quot;normalSize&quot;:{&quot;size1&quot;:22.399999999999999},&quot;subLayout&quot;:[{&quot;id&quot;:&quot;2021-04-01T15:17:20&quot;,&quot;margin&quot;:{&quot;bottom&quot;:0,&quot;left&quot;:1.6929999589920044,&quot;right&quot;:1.6929999589920044,&quot;top&quot;:1.6929999589920044},&quot;type&quot;:0},{&quot;direction&quot;:1,&quot;id&quot;:&quot;2021-04-01T15:17:20&quot;,&quot;maxSize&quot;:{&quot;size1&quot;:55.100000000000001},&quot;minSize&quot;:{&quot;size1&quot;:45.100000000000001},&quot;normalSize&quot;:{&quot;size1&quot;:55.100000000000001},&quot;subLayout&quot;:[{&quot;id&quot;:&quot;2021-04-01T15:17:20&quot;,&quot;margin&quot;:{&quot;bottom&quot;:1.6929999589920044,&quot;left&quot;:1.6929999589920044,&quot;right&quot;:0.026000002399086952,&quot;top&quot;:0.3970000147819519},&quot;type&quot;:0},{&quot;id&quot;:&quot;2021-04-01T15:17:20&quot;,&quot;maxSize&quot;:{&quot;size1&quot;:45.799999999999997},&quot;minSize&quot;:{&quot;size1&quot;:40.100000000000001},&quot;normalSize&quot;:{&quot;size1&quot;:40.100000000000001},&quot;subLayout&quot;:[{&quot;id&quot;:&quot;2021-04-01T15:17:20&quot;,&quot;margin&quot;:{&quot;bottom&quot;:0.026000002399086952,&quot;left&quot;:1.2439998388290405,&quot;right&quot;:1.6929999589920044,&quot;top&quot;:0.3970000147819519},&quot;type&quot;:0},{&quot;id&quot;:&quot;2021-04-01T15:17:20&quot;,&quot;margin&quot;:{&quot;bottom&quot;:1.6929999589920044,&quot;left&quot;:1.2439998388290405,&quot;right&quot;:1.6929999589920044,&quot;top&quot;:0.81999999284744263},&quot;type&quot;:0}],&quot;type&quot;:0}],&quot;type&quot;:0}],&quot;type&quot;:0}"/>
</p:tagLst>
</file>

<file path=ppt/tags/tag136.xml><?xml version="1.0" encoding="utf-8"?>
<p:tagLst xmlns:p="http://schemas.openxmlformats.org/presentationml/2006/main">
  <p:tag name="KSO_WM_UNIT_PICTURE_TOWARD" val="1"/>
  <p:tag name="KSO_WM_UNIT_PICTURE_DOCKSIDE" val="cb,rm,ct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6617_1*ζ_h_i*1_1_2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37.xml><?xml version="1.0" encoding="utf-8"?>
<p:tagLst xmlns:p="http://schemas.openxmlformats.org/presentationml/2006/main">
  <p:tag name="KSO_WM_UNIT_PICTURE_TOWARD" val="1"/>
  <p:tag name="KSO_WM_UNIT_PICTURE_DOCKSIDE" val="cb,rm,ct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6617_1*ζ_h_i*1_1_3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38.xml><?xml version="1.0" encoding="utf-8"?>
<p:tagLst xmlns:p="http://schemas.openxmlformats.org/presentationml/2006/main">
  <p:tag name="KSO_WM_UNIT_PICTURE_TOWARD" val="1"/>
  <p:tag name="KSO_WM_UNIT_PICTURE_DOCKSIDE" val="cb,rm,ct"/>
  <p:tag name="KSO_WM_UNIT_VALUE" val="1054*1054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2"/>
  <p:tag name="KSO_WM_UNIT_ID" val="diagram20216617_1*ζ_h_d*1_1_2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PLACING_PICTURE_USER_VIEWPORT" val="{&quot;height&quot;:3333.370239149689,&quot;width&quot;:4146.316366293228}"/>
</p:tagLst>
</file>

<file path=ppt/tags/tag139.xml><?xml version="1.0" encoding="utf-8"?>
<p:tagLst xmlns:p="http://schemas.openxmlformats.org/presentationml/2006/main">
  <p:tag name="KSO_WM_UNIT_PICTURE_TOWARD" val="1"/>
  <p:tag name="KSO_WM_UNIT_PICTURE_DOCKSIDE" val="cb,rm,ct"/>
  <p:tag name="KSO_WM_UNIT_VALUE" val="1054*1054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6617_1*ζ_h_d*1_1_1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PLACING_PICTURE_USER_VIEWPORT" val="{&quot;height&quot;:2673.8263950398577,&quot;width&quot;:3515.6113005358006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42.xml><?xml version="1.0" encoding="utf-8"?>
<p:tagLst xmlns:p="http://schemas.openxmlformats.org/presentationml/2006/main">
  <p:tag name="KSO_WM_UNIT_BLOCK" val="0"/>
  <p:tag name="KSO_WM_UNIT_SM_LIMIT_TYPE" val="1"/>
  <p:tag name="KSO_WM_UNIT_DEC_AREA_ID" val="fadbfcae15a146d28b8a270d350b62e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349_1*i*2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0,&quot;IsAbs&quot;:true},&quot;DecorateInfoW&quot;:{&quot;IsAbs&quot;:true},&quot;DecorateInfoH&quot;:{&quot;IsAbs&quot;:true},&quot;whChangeMode&quot;:0}"/>
  <p:tag name="KSO_WM_CHIP_GROUPID" val="5f2a580e1f3c142e57c6bb80"/>
  <p:tag name="KSO_WM_CHIP_XID" val="5f2a580e1f3c142e57c6bb81"/>
  <p:tag name="KSO_WM_UNIT_TEXT_FILL_FORE_SCHEMECOLOR_INDEX_BRIGHTNESS" val="0"/>
  <p:tag name="KSO_WM_UNIT_TEXT_FILL_FORE_SCHEMECOLOR_INDEX" val="2"/>
  <p:tag name="KSO_WM_UNIT_TEXT_FILL_TYPE" val="1"/>
  <p:tag name="KSO_WM_UNIT_VALUE" val="352"/>
  <p:tag name="KSO_WM_TEMPLATE_ASSEMBLE_XID" val="60656f474054ed1e2fb806d4"/>
  <p:tag name="KSO_WM_TEMPLATE_ASSEMBLE_GROUPID" val="60656f474054ed1e2fb806d4"/>
</p:tagLst>
</file>

<file path=ppt/tags/tag143.xml><?xml version="1.0" encoding="utf-8"?>
<p:tagLst xmlns:p="http://schemas.openxmlformats.org/presentationml/2006/main">
  <p:tag name="KSO_WM_UNIT_VALUE" val="592*11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349_1*d*1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ba1e81eeaf442a98944760ce69ec76f"/>
  <p:tag name="KSO_WM_CHIP_FILLAREA_FILL_RULE" val="{&quot;fill_align&quot;:&quot;cm&quot;,&quot;fill_mode&quot;:&quot;full&quot;,&quot;sacle_strategy&quot;:&quot;smart&quot;}"/>
  <p:tag name="KSO_WM_ASSEMBLE_CHIP_INDEX" val="78db8b35273a43918a86a87e19a06485"/>
  <p:tag name="KSO_WM_TEMPLATE_ASSEMBLE_XID" val="60656f474054ed1e2fb806d4"/>
  <p:tag name="KSO_WM_TEMPLATE_ASSEMBLE_GROUPID" val="60656f474054ed1e2fb806d4"/>
  <p:tag name="KSO_WM_UNIT_PLACING_PICTURE_USER_VIEWPORT" val="{&quot;height&quot;:3114,&quot;width&quot;:5551}"/>
</p:tagLst>
</file>

<file path=ppt/tags/tag144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349_1*i*5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CHIP_GROUPID" val="5f2a580e1f3c142e57c6bb80"/>
  <p:tag name="KSO_WM_CHIP_XID" val="5f2a580e1f3c142e57c6bb8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74054ed1e2fb806d4"/>
  <p:tag name="KSO_WM_TEMPLATE_ASSEMBLE_GROUPID" val="60656f474054ed1e2fb806d4"/>
</p:tagLst>
</file>

<file path=ppt/tags/tag145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201_1*i*2"/>
  <p:tag name="KSO_WM_TEMPLATE_CATEGORY" val="diagram"/>
  <p:tag name="KSO_WM_TEMPLATE_INDEX" val="20211201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088b1a0e82e74395b162d5b080713acb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7a3045997bb14064aa1a3706239e2f56&quot;,&quot;X&quot;:{&quot;Pos&quot;:0},&quot;Y&quot;:{&quot;Pos&quot;:0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3"/>
  <p:tag name="KSO_WM_TEMPLATE_ASSEMBLE_GROUPID" val="60656eaf4054ed1e2fb7fdd3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201_1*i*3"/>
  <p:tag name="KSO_WM_TEMPLATE_CATEGORY" val="diagram"/>
  <p:tag name="KSO_WM_TEMPLATE_INDEX" val="20211201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577d5e1673c4815b8e846218ff4954c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7a3045997bb14064aa1a3706239e2f56&quot;,&quot;X&quot;:{&quot;Pos&quot;:2},&quot;Y&quot;:{&quot;Pos&quot;:2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3"/>
  <p:tag name="KSO_WM_TEMPLATE_ASSEMBLE_GROUPID" val="60656eaf4054ed1e2fb7fdd3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201_1*i*4"/>
  <p:tag name="KSO_WM_TEMPLATE_CATEGORY" val="diagram"/>
  <p:tag name="KSO_WM_TEMPLATE_INDEX" val="2021120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a3045997bb14064aa1a3706239e2f56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0566d55239bc4636b748838bc265434e;cdcc49ce218c49649138863342a748c6&quot;,&quot;X&quot;:{&quot;Pos&quot;:1},&quot;Y&quot;:{&quot;Pos&quot;:1}},&quot;whChangeMode&quot;:0}"/>
  <p:tag name="KSO_WM_CHIP_GROUPID" val="5f5ee1ca4d6848d78f644aeb"/>
  <p:tag name="KSO_WM_CHIP_XID" val="5f5f3b928e478fb0c58a944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9"/>
  <p:tag name="KSO_WM_TEMPLATE_ASSEMBLE_XID" val="60656eaf4054ed1e2fb7fdd3"/>
  <p:tag name="KSO_WM_TEMPLATE_ASSEMBLE_GROUPID" val="60656eaf4054ed1e2fb7fdd3"/>
</p:tagLst>
</file>

<file path=ppt/tags/tag149.xml><?xml version="1.0" encoding="utf-8"?>
<p:tagLst xmlns:p="http://schemas.openxmlformats.org/presentationml/2006/main">
  <p:tag name="KSO_WM_UNIT_VALUE" val="1058*1396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201_1*d*1"/>
  <p:tag name="KSO_WM_TEMPLATE_CATEGORY" val="diagram"/>
  <p:tag name="KSO_WM_TEMPLATE_INDEX" val="2021120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bb5afb5c72640ad9ca79e00cb88a68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bdbc3c87fd1448d93dc8031b22a76b6"/>
  <p:tag name="KSO_WM_TEMPLATE_ASSEMBLE_XID" val="60656eaf4054ed1e2fb7fdd3"/>
  <p:tag name="KSO_WM_TEMPLATE_ASSEMBLE_GROUPID" val="60656eaf4054ed1e2fb7fdd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1201_1*h_a*1_1"/>
  <p:tag name="KSO_WM_TEMPLATE_CATEGORY" val="diagram"/>
  <p:tag name="KSO_WM_TEMPLATE_INDEX" val="20211201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0566d55239bc4636b748838bc265434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b07ab65730641eaa718b145667d751e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af4054ed1e2fb7fdd3"/>
  <p:tag name="KSO_WM_TEMPLATE_ASSEMBLE_GROUPID" val="60656eaf4054ed1e2fb7fdd3"/>
</p:tagLst>
</file>

<file path=ppt/tags/tag151.xml><?xml version="1.0" encoding="utf-8"?>
<p:tagLst xmlns:p="http://schemas.openxmlformats.org/presentationml/2006/main">
  <p:tag name="KSO_WM_UNIT_TEX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1201_1*h_f*1_1"/>
  <p:tag name="KSO_WM_TEMPLATE_CATEGORY" val="diagram"/>
  <p:tag name="KSO_WM_TEMPLATE_INDEX" val="20211201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32"/>
  <p:tag name="KSO_WM_UNIT_SHOW_EDIT_AREA_INDICATION" val="1"/>
  <p:tag name="KSO_WM_CHIP_GROUPID" val="5e6b05b36848fb12bee65ad8"/>
  <p:tag name="KSO_WM_CHIP_XID" val="5e6b05b36848fb12bee65ada"/>
  <p:tag name="KSO_WM_UNIT_DEC_AREA_ID" val="cdcc49ce218c49649138863342a748c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b07ab65730641eaa718b145667d751e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eaf4054ed1e2fb7fdd3"/>
  <p:tag name="KSO_WM_TEMPLATE_ASSEMBLE_GROUPID" val="60656eaf4054ed1e2fb7fdd3"/>
</p:tagLst>
</file>

<file path=ppt/tags/tag152.xml><?xml version="1.0" encoding="utf-8"?>
<p:tagLst xmlns:p="http://schemas.openxmlformats.org/presentationml/2006/main">
  <p:tag name="KSO_WM_SLIDE_ID" val="diagram20211201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1201"/>
  <p:tag name="KSO_WM_SLIDE_LAYOUT" val="a_d_h"/>
  <p:tag name="KSO_WM_SLIDE_LAYOUT_CNT" val="1_1_1"/>
  <p:tag name="KSO_WM_SLIDE_TYPE" val="text"/>
  <p:tag name="KSO_WM_SLIDE_SUBTYPE" val="picTxt"/>
  <p:tag name="KSO_WM_SLIDE_SIZE" val="335.949*72.7"/>
  <p:tag name="KSO_WM_SLIDE_POSITION" val="516*287.3"/>
  <p:tag name="KSO_WM_SLIDE_LAYOUT_INFO" val="{&quot;id&quot;:&quot;2021-04-01T15:12:53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2:53&quot;,&quot;margin&quot;:{&quot;bottom&quot;:0.42300000786781311,&quot;left&quot;:1.2699999809265137,&quot;right&quot;:1.2699999809265137,&quot;top&quot;:0.42300000786781311},&quot;type&quot;:0},{&quot;direction&quot;:1,&quot;id&quot;:&quot;2021-04-01T15:12:53&quot;,&quot;maxSize&quot;:{&quot;size1&quot;:48.799999999999997},&quot;minSize&quot;:{&quot;size1&quot;:48.799999999999997},&quot;normalSize&quot;:{&quot;size1&quot;:48.799999999999997},&quot;subLayout&quot;:[{&quot;id&quot;:&quot;2021-04-01T15:12:53&quot;,&quot;margin&quot;:{&quot;bottom&quot;:1.2699999809265137,&quot;left&quot;:0,&quot;right&quot;:2.5659999847412109,&quot;top&quot;:1.2699999809265137},&quot;type&quot;:0},{&quot;id&quot;:&quot;2021-04-01T15:12:53&quot;,&quot;margin&quot;:{&quot;bottom&quot;:5.0799999237060547,&quot;left&quot;:1.6670000553131104,&quot;right&quot;:3.809999942779541,&quot;top&quot;:4.2329998016357422},&quot;maxSize&quot;:{&quot;size1&quot;:61.023732698544769},&quot;minSize&quot;:{&quot;size1&quot;:45.123732698544764},&quot;normalSize&quot;:{&quot;size1&quot;:51.78762265539897},&quot;subLayout&quot;:[{&quot;id&quot;:&quot;2021-04-01T15:12:53&quot;,&quot;margin&quot;:{&quot;bottom&quot;:0.046929523348808289,&quot;left&quot;:1.6670000553131104,&quot;right&quot;:3.809999942779541,&quot;top&quot;:4.2329998016357422},&quot;type&quot;:0},{&quot;id&quot;:&quot;2021-04-01T15:12:53&quot;,&quot;margin&quot;:{&quot;bottom&quot;:5.0799999237060547,&quot;left&quot;:1.6670000553131104,&quot;right&quot;:3.809999942779541,&quot;top&quot;:0.14886172115802765}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928e478fb0c58a944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big_font&quot;:false,&quot;fill_id&quot;:&quot;c923a9508c244c10ad1180b9665271d0&quot;,&quot;fill_align&quot;:&quot;cm&quot;,&quot;chip_types&quot;:[&quot;picture&quot;]},{&quot;text_align&quot;:&quot;cm&quot;,&quot;text_direction&quot;:&quot;horizontal&quot;,&quot;support_big_font&quot;:true,&quot;fill_id&quot;:&quot;2ced0119bad849a3b8c16da8615a6fcd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f4054ed1e2fb7fdd3"/>
  <p:tag name="KSO_WM_TEMPLATE_ASSEMBLE_GROUPID" val="60656eaf4054ed1e2fb7fdd3"/>
</p:tagLst>
</file>

<file path=ppt/tags/tag153.xml><?xml version="1.0" encoding="utf-8"?>
<p:tagLst xmlns:p="http://schemas.openxmlformats.org/presentationml/2006/main">
  <p:tag name="KSO_WM_UNIT_PLACING_PICTURE_USER_VIEWPORT" val="{&quot;height&quot;:4542,&quot;width&quot;:4570}"/>
</p:tagLst>
</file>

<file path=ppt/tags/tag15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55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5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57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5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59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201_1*i*2"/>
  <p:tag name="KSO_WM_TEMPLATE_CATEGORY" val="diagram"/>
  <p:tag name="KSO_WM_TEMPLATE_INDEX" val="20211201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088b1a0e82e74395b162d5b080713acb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0},&quot;ReferentInfo&quot;:{&quot;Id&quot;:&quot;7a3045997bb14064aa1a3706239e2f56&quot;,&quot;X&quot;:{&quot;Pos&quot;:0},&quot;Y&quot;:{&quot;Pos&quot;:0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3"/>
  <p:tag name="KSO_WM_TEMPLATE_ASSEMBLE_GROUPID" val="60656eaf4054ed1e2fb7fdd3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201_1*i*3"/>
  <p:tag name="KSO_WM_TEMPLATE_CATEGORY" val="diagram"/>
  <p:tag name="KSO_WM_TEMPLATE_INDEX" val="20211201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577d5e1673c4815b8e846218ff4954c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7a3045997bb14064aa1a3706239e2f56&quot;,&quot;X&quot;:{&quot;Pos&quot;:2},&quot;Y&quot;:{&quot;Pos&quot;:2}},&quot;whChangeMode&quot;:0}"/>
  <p:tag name="KSO_WM_CHIP_GROUPID" val="5f5ee1ca4d6848d78f644aeb"/>
  <p:tag name="KSO_WM_CHIP_XID" val="5f5f3b928e478fb0c58a944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"/>
  <p:tag name="KSO_WM_TEMPLATE_ASSEMBLE_XID" val="60656eaf4054ed1e2fb7fdd3"/>
  <p:tag name="KSO_WM_TEMPLATE_ASSEMBLE_GROUPID" val="60656eaf4054ed1e2fb7fdd3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201_1*i*4"/>
  <p:tag name="KSO_WM_TEMPLATE_CATEGORY" val="diagram"/>
  <p:tag name="KSO_WM_TEMPLATE_INDEX" val="2021120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a3045997bb14064aa1a3706239e2f56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0566d55239bc4636b748838bc265434e;cdcc49ce218c49649138863342a748c6&quot;,&quot;X&quot;:{&quot;Pos&quot;:1},&quot;Y&quot;:{&quot;Pos&quot;:1}},&quot;whChangeMode&quot;:0}"/>
  <p:tag name="KSO_WM_CHIP_GROUPID" val="5f5ee1ca4d6848d78f644aeb"/>
  <p:tag name="KSO_WM_CHIP_XID" val="5f5f3b928e478fb0c58a9444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9"/>
  <p:tag name="KSO_WM_TEMPLATE_ASSEMBLE_XID" val="60656eaf4054ed1e2fb7fdd3"/>
  <p:tag name="KSO_WM_TEMPLATE_ASSEMBLE_GROUPID" val="60656eaf4054ed1e2fb7fdd3"/>
</p:tagLst>
</file>

<file path=ppt/tags/tag16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1201_1*h_a*1_1"/>
  <p:tag name="KSO_WM_TEMPLATE_CATEGORY" val="diagram"/>
  <p:tag name="KSO_WM_TEMPLATE_INDEX" val="20211201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0566d55239bc4636b748838bc265434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b07ab65730641eaa718b145667d751e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af4054ed1e2fb7fdd3"/>
  <p:tag name="KSO_WM_TEMPLATE_ASSEMBLE_GROUPID" val="60656eaf4054ed1e2fb7fdd3"/>
</p:tagLst>
</file>

<file path=ppt/tags/tag164.xml><?xml version="1.0" encoding="utf-8"?>
<p:tagLst xmlns:p="http://schemas.openxmlformats.org/presentationml/2006/main">
  <p:tag name="KSO_WM_UNIT_PLACING_PICTURE_USER_VIEWPORT" val="{&quot;height&quot;:4859,&quot;width&quot;:6566}"/>
</p:tagLst>
</file>

<file path=ppt/tags/tag165.xml><?xml version="1.0" encoding="utf-8"?>
<p:tagLst xmlns:p="http://schemas.openxmlformats.org/presentationml/2006/main">
  <p:tag name="KSO_WM_SLIDE_ID" val="diagram20211201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1201"/>
  <p:tag name="KSO_WM_SLIDE_LAYOUT" val="a_d_h"/>
  <p:tag name="KSO_WM_SLIDE_LAYOUT_CNT" val="1_1_1"/>
  <p:tag name="KSO_WM_SLIDE_TYPE" val="text"/>
  <p:tag name="KSO_WM_SLIDE_SUBTYPE" val="picTxt"/>
  <p:tag name="KSO_WM_SLIDE_SIZE" val="335.949*72.7"/>
  <p:tag name="KSO_WM_SLIDE_POSITION" val="516*287.3"/>
  <p:tag name="KSO_WM_SLIDE_LAYOUT_INFO" val="{&quot;id&quot;:&quot;2021-04-01T15:12:53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2:53&quot;,&quot;margin&quot;:{&quot;bottom&quot;:0.42300000786781311,&quot;left&quot;:1.2699999809265137,&quot;right&quot;:1.2699999809265137,&quot;top&quot;:0.42300000786781311},&quot;type&quot;:0},{&quot;direction&quot;:1,&quot;id&quot;:&quot;2021-04-01T15:12:53&quot;,&quot;maxSize&quot;:{&quot;size1&quot;:48.799999999999997},&quot;minSize&quot;:{&quot;size1&quot;:48.799999999999997},&quot;normalSize&quot;:{&quot;size1&quot;:48.799999999999997},&quot;subLayout&quot;:[{&quot;id&quot;:&quot;2021-04-01T15:12:53&quot;,&quot;margin&quot;:{&quot;bottom&quot;:1.2699999809265137,&quot;left&quot;:0,&quot;right&quot;:2.5659999847412109,&quot;top&quot;:1.2699999809265137},&quot;type&quot;:0},{&quot;id&quot;:&quot;2021-04-01T15:12:53&quot;,&quot;margin&quot;:{&quot;bottom&quot;:5.0799999237060547,&quot;left&quot;:1.6670000553131104,&quot;right&quot;:3.809999942779541,&quot;top&quot;:4.2329998016357422},&quot;maxSize&quot;:{&quot;size1&quot;:61.023732698544769},&quot;minSize&quot;:{&quot;size1&quot;:45.123732698544764},&quot;normalSize&quot;:{&quot;size1&quot;:51.78762265539897},&quot;subLayout&quot;:[{&quot;id&quot;:&quot;2021-04-01T15:12:53&quot;,&quot;margin&quot;:{&quot;bottom&quot;:0.046929523348808289,&quot;left&quot;:1.6670000553131104,&quot;right&quot;:3.809999942779541,&quot;top&quot;:4.2329998016357422},&quot;type&quot;:0},{&quot;id&quot;:&quot;2021-04-01T15:12:53&quot;,&quot;margin&quot;:{&quot;bottom&quot;:5.0799999237060547,&quot;left&quot;:1.6670000553131104,&quot;right&quot;:3.809999942779541,&quot;top&quot;:0.14886172115802765}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928e478fb0c58a944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big_font&quot;:false,&quot;fill_id&quot;:&quot;c923a9508c244c10ad1180b9665271d0&quot;,&quot;fill_align&quot;:&quot;cm&quot;,&quot;chip_types&quot;:[&quot;picture&quot;]},{&quot;text_align&quot;:&quot;cm&quot;,&quot;text_direction&quot;:&quot;horizontal&quot;,&quot;support_big_font&quot;:true,&quot;fill_id&quot;:&quot;2ced0119bad849a3b8c16da8615a6fcd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f4054ed1e2fb7fdd3"/>
  <p:tag name="KSO_WM_TEMPLATE_ASSEMBLE_GROUPID" val="60656eaf4054ed1e2fb7fdd3"/>
</p:tagLst>
</file>

<file path=ppt/tags/tag16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67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68.xml><?xml version="1.0" encoding="utf-8"?>
<p:tagLst xmlns:p="http://schemas.openxmlformats.org/presentationml/2006/main">
  <p:tag name="KSO_WM_UNIT_BLOCK" val="0"/>
  <p:tag name="KSO_WM_UNIT_SM_LIMIT_TYPE" val="1"/>
  <p:tag name="KSO_WM_UNIT_DEC_AREA_ID" val="da76a0dea3384520b4aa815a417c947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615_1*i*2"/>
  <p:tag name="KSO_WM_TEMPLATE_CATEGORY" val="diagram"/>
  <p:tag name="KSO_WM_TEMPLATE_INDEX" val="2021361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4e945e1f15ec24fd3ab"/>
  <p:tag name="KSO_WM_CHIP_XID" val="5f2944e945e1f15ec24fd3a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30"/>
  <p:tag name="KSO_WM_TEMPLATE_ASSEMBLE_XID" val="60656f4c4054ed1e2fb80767"/>
  <p:tag name="KSO_WM_TEMPLATE_ASSEMBLE_GROUPID" val="60656f4c4054ed1e2fb80767"/>
</p:tagLst>
</file>

<file path=ppt/tags/tag169.xml><?xml version="1.0" encoding="utf-8"?>
<p:tagLst xmlns:p="http://schemas.openxmlformats.org/presentationml/2006/main">
  <p:tag name="KSO_WM_UNIT_BLOCK" val="0"/>
  <p:tag name="KSO_WM_UNIT_SM_LIMIT_TYPE" val="2"/>
  <p:tag name="KSO_WM_UNIT_DEC_AREA_ID" val="f4c9c6fec23f4359982bc4d5cad12fd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615_1*i*3"/>
  <p:tag name="KSO_WM_TEMPLATE_CATEGORY" val="diagram"/>
  <p:tag name="KSO_WM_TEMPLATE_INDEX" val="2021361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2944e945e1f15ec24fd3ab"/>
  <p:tag name="KSO_WM_CHIP_XID" val="5f2944e945e1f15ec24fd3ac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306"/>
  <p:tag name="KSO_WM_TEMPLATE_ASSEMBLE_XID" val="60656f4c4054ed1e2fb80767"/>
  <p:tag name="KSO_WM_TEMPLATE_ASSEMBLE_GROUPID" val="60656f4c4054ed1e2fb80767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13615_1*h_a*2_1"/>
  <p:tag name="KSO_WM_TEMPLATE_CATEGORY" val="diagram"/>
  <p:tag name="KSO_WM_TEMPLATE_INDEX" val="20213615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f6eceb95aa694560b72ea9e54dba24a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d9a8a69c6734b55879b651c1cdffaf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f4c4054ed1e2fb80767"/>
  <p:tag name="KSO_WM_TEMPLATE_ASSEMBLE_GROUPID" val="60656f4c4054ed1e2fb80767"/>
</p:tagLst>
</file>

<file path=ppt/tags/tag171.xml><?xml version="1.0" encoding="utf-8"?>
<p:tagLst xmlns:p="http://schemas.openxmlformats.org/presentationml/2006/main">
  <p:tag name="KSO_WM_UNIT_TEX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13615_1*h_f*2_1"/>
  <p:tag name="KSO_WM_TEMPLATE_CATEGORY" val="diagram"/>
  <p:tag name="KSO_WM_TEMPLATE_INDEX" val="20213615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36"/>
  <p:tag name="KSO_WM_UNIT_SHOW_EDIT_AREA_INDICATION" val="1"/>
  <p:tag name="KSO_WM_CHIP_GROUPID" val="5e6b05b36848fb12bee65ad8"/>
  <p:tag name="KSO_WM_CHIP_XID" val="5e6b05b36848fb12bee65ada"/>
  <p:tag name="KSO_WM_UNIT_DEC_AREA_ID" val="6d0c489e8e5d4ee88e5aa23bc1b287e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d9a8a69c6734b55879b651c1cdffafa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4c4054ed1e2fb80767"/>
  <p:tag name="KSO_WM_TEMPLATE_ASSEMBLE_GROUPID" val="60656f4c4054ed1e2fb80767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3615_1*h_a*1_1"/>
  <p:tag name="KSO_WM_TEMPLATE_CATEGORY" val="diagram"/>
  <p:tag name="KSO_WM_TEMPLATE_INDEX" val="20213615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983c802a31524c7090aee33c8a1643d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e85e7feecc64a819e11cd5027ea56ce"/>
  <p:tag name="KSO_WM_UNIT_TEXT_FILL_FORE_SCHEMECOLOR_INDEX_BRIGHTNESS" val="0"/>
  <p:tag name="KSO_WM_UNIT_TEXT_FILL_FORE_SCHEMECOLOR_INDEX" val="13"/>
  <p:tag name="KSO_WM_UNIT_TEXT_FILL_TYPE" val="1"/>
  <p:tag name="KSO_WM_TEMPLATE_ASSEMBLE_XID" val="60656f4c4054ed1e2fb80767"/>
  <p:tag name="KSO_WM_TEMPLATE_ASSEMBLE_GROUPID" val="60656f4c4054ed1e2fb80767"/>
</p:tagLst>
</file>

<file path=ppt/tags/tag173.xml><?xml version="1.0" encoding="utf-8"?>
<p:tagLst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3615_1*h_f*1_1"/>
  <p:tag name="KSO_WM_TEMPLATE_CATEGORY" val="diagram"/>
  <p:tag name="KSO_WM_TEMPLATE_INDEX" val="20213615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91"/>
  <p:tag name="KSO_WM_UNIT_SHOW_EDIT_AREA_INDICATION" val="1"/>
  <p:tag name="KSO_WM_CHIP_GROUPID" val="5e6b05b36848fb12bee65ad8"/>
  <p:tag name="KSO_WM_CHIP_XID" val="5e6b05b36848fb12bee65ada"/>
  <p:tag name="KSO_WM_UNIT_DEC_AREA_ID" val="dda78c2bd42743eb8c752a966e76052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e85e7feecc64a819e11cd5027ea56ce"/>
  <p:tag name="KSO_WM_UNIT_TEXT_FILL_FORE_SCHEMECOLOR_INDEX_BRIGHTNESS" val="0.25"/>
  <p:tag name="KSO_WM_UNIT_TEXT_FILL_FORE_SCHEMECOLOR_INDEX" val="13"/>
  <p:tag name="KSO_WM_UNIT_TEXT_FILL_TYPE" val="1"/>
  <p:tag name="KSO_WM_TEMPLATE_ASSEMBLE_XID" val="60656f4c4054ed1e2fb80767"/>
  <p:tag name="KSO_WM_TEMPLATE_ASSEMBLE_GROUPID" val="60656f4c4054ed1e2fb80767"/>
</p:tagLst>
</file>

<file path=ppt/tags/tag174.xml><?xml version="1.0" encoding="utf-8"?>
<p:tagLst xmlns:p="http://schemas.openxmlformats.org/presentationml/2006/main"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944e945e1f15ec24fd3ac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true,&quot;fill_id&quot;:&quot;c386d33d9f7c4366bae77a4ab72a0f0b&quot;,&quot;fill_align&quot;:&quot;cm&quot;,&quot;chip_types&quot;:[&quot;text&quot;]},{&quot;text_align&quot;:&quot;lm&quot;,&quot;text_direction&quot;:&quot;horizontal&quot;,&quot;support_features&quot;:[&quot;collage&quot;,&quot;carousel&quot;],&quot;support_big_font&quot;:false,&quot;fill_id&quot;:&quot;6ffee3d2c3834d52a4eed963f81ef119&quot;,&quot;fill_align&quot;:&quot;cm&quot;,&quot;chip_types&quot;:[&quot;pictext&quot;,&quot;text&quot;,&quot;picture&quot;,&quot;chart&quot;,&quot;table&quot;,&quot;video&quot;]}]]"/>
  <p:tag name="KSO_WM_SLIDE_ID" val="diagram20213615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755.954*228.702"/>
  <p:tag name="KSO_WM_SLIDE_POSITION" val="84.0007*215.301"/>
  <p:tag name="KSO_WM_TAG_VERSION" val="1.0"/>
  <p:tag name="KSO_WM_BEAUTIFY_FLAG" val="#wm#"/>
  <p:tag name="KSO_WM_TEMPLATE_CATEGORY" val="diagram"/>
  <p:tag name="KSO_WM_TEMPLATE_INDEX" val="20213615"/>
  <p:tag name="KSO_WM_SLIDE_LAYOUT" val="a_h"/>
  <p:tag name="KSO_WM_SLIDE_LAYOUT_CNT" val="1_2"/>
  <p:tag name="FIXED_XID_TMP" val="5f5ee1ca4d6848d78f644aec"/>
  <p:tag name="KSO_WM_CHIP_DECFILLPROP" val="[]"/>
  <p:tag name="KSO_WM_CHIP_GROUPID" val="5f2944e945e1f15ec24fd3ab"/>
  <p:tag name="KSO_WM_SLIDE_BK_DARK_LIGHT" val="2"/>
  <p:tag name="KSO_WM_SLIDE_BACKGROUND_TYPE" val="navigation"/>
  <p:tag name="KSO_WM_SLIDE_SUPPORT_FEATURE_TYPE" val="0"/>
  <p:tag name="KSO_WM_TEMPLATE_ASSEMBLE_XID" val="60656f4c4054ed1e2fb80767"/>
  <p:tag name="KSO_WM_TEMPLATE_ASSEMBLE_GROUPID" val="60656f4c4054ed1e2fb80767"/>
  <p:tag name="KSO_WM_TEMPLATE_THUMBS_INDEX" val="1、4、7、12、13、14、15、16、17、18、20、24、25、28、33、36、40、43、44"/>
  <p:tag name="KSO_WM_SLIDE_LAYOUT_INFO" val="{&quot;id&quot;:&quot;2021-04-01T15:38:56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38:56&quot;,&quot;margin&quot;:{&quot;bottom&quot;:0.44999998807907104,&quot;left&quot;:1.2699999809265137,&quot;right&quot;:1.2699999809265137,&quot;top&quot;:0.42300000786781311},&quot;type&quot;:0},{&quot;direction&quot;:1,&quot;id&quot;:&quot;2021-04-01T15:38:56&quot;,&quot;maxSize&quot;:{&quot;size1&quot;:58.699602013801147},&quot;minSize&quot;:{&quot;size1&quot;:58.699602013801147},&quot;normalSize&quot;:{&quot;size1&quot;:58.699602013801147},&quot;subLayout&quot;:[{&quot;id&quot;:&quot;2021-04-01T15:38:56&quot;,&quot;margin&quot;:{&quot;bottom&quot;:4.2329998016357422,&quot;left&quot;:2.9630000591278076,&quot;right&quot;:3.7839999198913574,&quot;top&quot;:6.7729997634887695},&quot;maxSize&quot;:{&quot;size1&quot;:71.276688574139484},&quot;minSize&quot;:{&quot;size1&quot;:55.376688574139486},&quot;normalSize&quot;:{&quot;size1&quot;:62.040578530993692},&quot;subLayout&quot;:[{&quot;id&quot;:&quot;2021-04-01T15:38:56&quot;,&quot;margin&quot;:{&quot;bottom&quot;:0.046929523348808289,&quot;left&quot;:2.9630000591278076,&quot;right&quot;:3.7839999198913574,&quot;top&quot;:6.7729997634887695},&quot;type&quot;:0},{&quot;id&quot;:&quot;2021-04-01T15:38:56&quot;,&quot;margin&quot;:{&quot;bottom&quot;:4.2329998016357422,&quot;left&quot;:2.9630000591278076,&quot;right&quot;:3.7839999198913574,&quot;top&quot;:0.14886172115802765},&quot;type&quot;:0}],&quot;type&quot;:0},{&quot;id&quot;:&quot;2021-04-01T15:38:56&quot;,&quot;margin&quot;:{&quot;bottom&quot;:2.5750000476837158,&quot;left&quot;:0.026000002399086952,&quot;right&quot;:4.2329998016357422,&quot;top&quot;:2.5399999618530273},&quot;maxSize&quot;:{&quot;size1&quot;:45.645319005827758},&quot;minSize&quot;:{&quot;size1&quot;:29.745319005827753},&quot;normalSize&quot;:{&quot;size1&quot;:45.645186578129},&quot;subLayout&quot;:[{&quot;id&quot;:&quot;2021-04-01T15:38:56&quot;,&quot;margin&quot;:{&quot;bottom&quot;:0.046929933130741119,&quot;left&quot;:0.026000002399086952,&quot;right&quot;:4.2329998016357422,&quot;top&quot;:2.5399999618530273},&quot;type&quot;:0},{&quot;id&quot;:&quot;2021-04-01T15:38:56&quot;,&quot;margin&quot;:{&quot;bottom&quot;:2.5750000476837158,&quot;left&quot;:0.026000002399086952,&quot;right&quot;:4.2329998016357422,&quot;top&quot;:0.14886212348937988},&quot;type&quot;:0}],&quot;type&quot;:0}],&quot;type&quot;:0}],&quot;type&quot;:0}"/>
  <p:tag name="KSO_WM_SLIDE_CAN_ADD_NAVIGATION" val="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919_1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1919"/>
  <p:tag name="KSO_WM_UNIT_VALUE" val="1150"/>
  <p:tag name="KSO_WM_TEMPLATE_ASSEMBLE_XID" val="60656f194054ed1e2fb8037c"/>
  <p:tag name="KSO_WM_TEMPLATE_ASSEMBLE_GROUPID" val="60656f194054ed1e2fb8037c"/>
</p:tagLst>
</file>

<file path=ppt/tags/tag17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919_1*f*1"/>
  <p:tag name="KSO_WM_TEMPLATE_CATEGORY" val="diagram"/>
  <p:tag name="KSO_WM_TEMPLATE_INDEX" val="2021191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3"/>
  <p:tag name="KSO_WM_UNIT_SHOW_EDIT_AREA_INDICATION" val="1"/>
  <p:tag name="KSO_WM_CHIP_GROUPID" val="5e6b05596848fb12bee65ac8"/>
  <p:tag name="KSO_WM_CHIP_XID" val="5e6b05596848fb12bee65aca"/>
  <p:tag name="KSO_WM_UNIT_DEC_AREA_ID" val="20b631ad1cf946f9b5e15da3a506c9a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3d507da8fc4140c89d2f2d28280c478c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60656f194054ed1e2fb8037c"/>
  <p:tag name="KSO_WM_TEMPLATE_ASSEMBLE_GROUPID" val="60656f194054ed1e2fb8037c"/>
</p:tagLst>
</file>

<file path=ppt/tags/tag177.xml><?xml version="1.0" encoding="utf-8"?>
<p:tagLst xmlns:p="http://schemas.openxmlformats.org/presentationml/2006/main">
  <p:tag name="KSO_WM_UNIT_VALUE" val="761*1354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1919_1*d*1"/>
  <p:tag name="KSO_WM_TEMPLATE_CATEGORY" val="diagram"/>
  <p:tag name="KSO_WM_TEMPLATE_INDEX" val="2021191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039ffacf8a04f7a9fe95474914dc7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46a5ded9f054d938f178f453e75bfee"/>
  <p:tag name="KSO_WM_UNIT_PLACING_PICTURE" val="b46a5ded9f054d938f178f453e75bfee"/>
  <p:tag name="KSO_WM_UNIT_SUPPORT_UNIT_TYPE" val="[&quot;d&quot;,&quot;α&quot;,&quot;β&quot;]"/>
  <p:tag name="KSO_WM_TEMPLATE_ASSEMBLE_XID" val="60656f194054ed1e2fb8037c"/>
  <p:tag name="KSO_WM_TEMPLATE_ASSEMBLE_GROUPID" val="60656f194054ed1e2fb8037c"/>
  <p:tag name="KSO_WM_UNIT_PLACING_PICTURE_USER_VIEWPORT" val="{&quot;height&quot;:3311,&quot;width&quot;:6058}"/>
  <p:tag name="KSO_WM_UNIT_PLACING_PICTURE_INFO" val="{&quot;code&quot;:&quot;aB&quot;,&quot;full_picture&quot;:true,&quot;last_full_picture&quot;:&quot;aB&quot;,&quot;margin&quot;:{&quot;left&quot;:16.248445666600219,&quot;right&quot;:17.518680937121417},&quot;scheme&quot;:&quot;3-0&quot;,&quot;spacing&quot;:5}"/>
  <p:tag name="KSO_WM_UNIT_PLACING_PICTURE_USER_VIEWPORT_SMARTMENU" val="{&quot;height&quot;:3990.0204467773428,&quot;width&quot;:7262.1528702079659}"/>
  <p:tag name="KSO_WM_UNIT_PLACING_PICTURE_USER_RELATIVERECTANGLE_SMARTMENU" val="{&quot;bottom&quot;:0,&quot;left&quot;:0,&quot;right&quot;:0,&quot;top&quot;:0}"/>
</p:tagLst>
</file>

<file path=ppt/tags/tag178.xml><?xml version="1.0" encoding="utf-8"?>
<p:tagLst xmlns:p="http://schemas.openxmlformats.org/presentationml/2006/main">
  <p:tag name="KSO_WM_UNIT_VALUE" val="761*1354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1919_1*d*1"/>
  <p:tag name="KSO_WM_TEMPLATE_CATEGORY" val="diagram"/>
  <p:tag name="KSO_WM_TEMPLATE_INDEX" val="2021191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039ffacf8a04f7a9fe95474914dc7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46a5ded9f054d938f178f453e75bfee"/>
  <p:tag name="KSO_WM_UNIT_PLACING_PICTURE" val="b46a5ded9f054d938f178f453e75bfee"/>
  <p:tag name="KSO_WM_UNIT_SUPPORT_UNIT_TYPE" val="[&quot;d&quot;,&quot;α&quot;,&quot;β&quot;]"/>
  <p:tag name="KSO_WM_TEMPLATE_ASSEMBLE_XID" val="60656f194054ed1e2fb8037c"/>
  <p:tag name="KSO_WM_TEMPLATE_ASSEMBLE_GROUPID" val="60656f194054ed1e2fb8037c"/>
  <p:tag name="KSO_WM_UNIT_PLACING_PICTURE_USER_VIEWPORT" val="{&quot;height&quot;:4628,&quot;width&quot;:3453}"/>
  <p:tag name="KSO_WM_UNIT_PLACING_PICTURE_INFO" val="{&quot;code&quot;:&quot;aB&quot;,&quot;full_picture&quot;:true,&quot;last_full_picture&quot;:&quot;aB&quot;,&quot;margin&quot;:{&quot;left&quot;:16.248445666600219,&quot;right&quot;:17.518680937121417},&quot;scheme&quot;:&quot;3-0&quot;,&quot;spacing&quot;:5}"/>
  <p:tag name="KSO_WM_UNIT_PLACING_PICTURE_USER_VIEWPORT_SMARTMENU" val="{&quot;height&quot;:2208.6680828874191,&quot;width&quot;:1572.5644121707239}"/>
  <p:tag name="KSO_WM_UNIT_PLACING_PICTURE_USER_RELATIVERECTANGLE_SMARTMENU" val="{&quot;bottom&quot;:0,&quot;left&quot;:0,&quot;right&quot;:0,&quot;top&quot;:0}"/>
</p:tagLst>
</file>

<file path=ppt/tags/tag179.xml><?xml version="1.0" encoding="utf-8"?>
<p:tagLst xmlns:p="http://schemas.openxmlformats.org/presentationml/2006/main">
  <p:tag name="KSO_WM_UNIT_VALUE" val="761*1354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1919_1*d*1"/>
  <p:tag name="KSO_WM_TEMPLATE_CATEGORY" val="diagram"/>
  <p:tag name="KSO_WM_TEMPLATE_INDEX" val="2021191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039ffacf8a04f7a9fe95474914dc70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46a5ded9f054d938f178f453e75bfee"/>
  <p:tag name="KSO_WM_UNIT_PLACING_PICTURE" val="b46a5ded9f054d938f178f453e75bfee"/>
  <p:tag name="KSO_WM_UNIT_SUPPORT_UNIT_TYPE" val="[&quot;d&quot;,&quot;α&quot;,&quot;β&quot;]"/>
  <p:tag name="KSO_WM_TEMPLATE_ASSEMBLE_XID" val="60656f194054ed1e2fb8037c"/>
  <p:tag name="KSO_WM_TEMPLATE_ASSEMBLE_GROUPID" val="60656f194054ed1e2fb8037c"/>
  <p:tag name="KSO_WM_UNIT_PLACING_PICTURE_USER_VIEWPORT" val="{&quot;height&quot;:3495,&quot;width&quot;:3453}"/>
  <p:tag name="KSO_WM_UNIT_PLACING_PICTURE_INFO" val="{&quot;code&quot;:&quot;aB&quot;,&quot;full_picture&quot;:true,&quot;last_full_picture&quot;:&quot;aB&quot;,&quot;margin&quot;:{&quot;left&quot;:16.248445666600219,&quot;right&quot;:17.518680937121417},&quot;scheme&quot;:&quot;3-0&quot;,&quot;spacing&quot;:5}"/>
  <p:tag name="KSO_WM_UNIT_PLACING_PICTURE_USER_VIEWPORT_SMARTMENU" val="{&quot;height&quot;:1631.3523638899244,&quot;width&quot;:1572.5644121707239}"/>
  <p:tag name="KSO_WM_UNIT_PLACING_PICTURE_USER_RELATIVERECTANGLE_SMARTMENU" val="{&quot;bottom&quot;:0,&quot;left&quot;:0,&quot;right&quot;:0,&quot;top&quot;:0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edabadaa51720c6c8f4f5d"/>
  <p:tag name="KSO_WM_CHIP_FILLPROP" val="[[{&quot;text_align&quot;:&quot;cm&quot;,&quot;text_direction&quot;:&quot;horizontal&quot;,&quot;support_big_font&quot;:false,&quot;fill_id&quot;:&quot;34b8e677ad5f40a1bec752419291d33f&quot;,&quot;fill_align&quot;:&quot;cm&quot;,&quot;chip_types&quot;:[&quot;header&quot;]},{&quot;text_align&quot;:&quot;lm&quot;,&quot;text_direction&quot;:&quot;horizontal&quot;,&quot;support_features&quot;:[&quot;collage&quot;],&quot;support_big_font&quot;:false,&quot;fill_id&quot;:&quot;189c3cc29f2b4f62ba52897c7838c1f3&quot;,&quot;fill_align&quot;:&quot;rm&quot;,&quot;chip_types&quot;:[&quot;pictext&quot;,&quot;text&quot;,&quot;picture&quot;,&quot;chart&quot;,&quot;table&quot;]},{&quot;text_align&quot;:&quot;lm&quot;,&quot;text_direction&quot;:&quot;horizontal&quot;,&quot;support_features&quot;:[&quot;collage&quot;],&quot;support_big_font&quot;:false,&quot;fill_id&quot;:&quot;c786cd06d8aa4ebb92c23857ebcb871c&quot;,&quot;fill_align&quot;:&quot;lm&quot;,&quot;chip_types&quot;:[&quot;pictext&quot;,&quot;text&quot;,&quot;picture&quot;,&quot;chart&quot;,&quot;table&quot;]}]]"/>
  <p:tag name="KSO_WM_SLIDE_ID" val="diagram2021191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16*312"/>
  <p:tag name="KSO_WM_SLIDE_POSITION" val="72*108"/>
  <p:tag name="KSO_WM_TAG_VERSION" val="1.0"/>
  <p:tag name="KSO_WM_BEAUTIFY_FLAG" val="#wm#"/>
  <p:tag name="KSO_WM_TEMPLATE_CATEGORY" val="diagram"/>
  <p:tag name="KSO_WM_TEMPLATE_INDEX" val="20211919"/>
  <p:tag name="KSO_WM_SLIDE_LAYOUT" val="a_d_f"/>
  <p:tag name="KSO_WM_SLIDE_LAYOUT_CNT" val="1_1_1"/>
  <p:tag name="FIXED_XID_TMP" val="5f5ee1ca4d6848d78f644aec"/>
  <p:tag name="KSO_WM_CHIP_DECFILLPROP" val="[]"/>
  <p:tag name="KSO_WM_CHIP_GROUPID" val="5eedabadaa51720c6c8f4f5c"/>
  <p:tag name="KSO_WM_SLIDE_BK_DARK_LIGHT" val="2"/>
  <p:tag name="KSO_WM_SLIDE_BACKGROUND_TYPE" val="frame"/>
  <p:tag name="KSO_WM_SLIDE_SUPPORT_FEATURE_TYPE" val="1"/>
  <p:tag name="KSO_WM_TEMPLATE_ASSEMBLE_XID" val="60656f194054ed1e2fb8037c"/>
  <p:tag name="KSO_WM_TEMPLATE_ASSEMBLE_GROUPID" val="60656f194054ed1e2fb8037c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28:25&quot;,&quot;maxSize&quot;:{&quot;size1&quot;:35.600000000000001},&quot;minSize&quot;:{&quot;size1&quot;:24.399999999999999},&quot;normalSize&quot;:{&quot;size1&quot;:34.255555555555553},&quot;subLayout&quot;:[{&quot;id&quot;:&quot;2021-04-01T15:28:25&quot;,&quot;margin&quot;:{&quot;bottom&quot;:0,&quot;left&quot;:2.5399999618530273,&quot;right&quot;:2.5399999618530273,&quot;top&quot;:3.3870000839233398},&quot;type&quot;:0},{&quot;direction&quot;:1,&quot;id&quot;:&quot;2021-04-01T15:28:25&quot;,&quot;maxSize&quot;:{&quot;size1&quot;:66.199606415106729},&quot;minSize&quot;:{&quot;size1&quot;:38.79960641510673},&quot;normalSize&quot;:{&quot;size1&quot;:42.187106415106733},&quot;subLayout&quot;:[{&quot;id&quot;:&quot;2021-04-01T15:28:25&quot;,&quot;margin&quot;:{&quot;bottom&quot;:2.5399999618530273,&quot;left&quot;:2.5399999618530273,&quot;right&quot;:1.6929999589920044,&quot;top&quot;:1.2699999809265137},&quot;type&quot;:0},{&quot;id&quot;:&quot;2021-04-01T15:28:25&quot;,&quot;margin&quot;:{&quot;bottom&quot;:2.5399999618530273,&quot;left&quot;:0,&quot;right&quot;:2.5399999618530273,&quot;top&quot;:1.2699999809265137},&quot;type&quot;:0}],&quot;type&quot;:0}],&quot;type&quot;:0}"/>
  <p:tag name="KSO_WM_SLIDE_CAN_ADD_NAVIGATION" val="1"/>
  <p:tag name="KSO_WM_SLIDE_SAME_FONT_SIZE" val="1"/>
</p:tagLst>
</file>

<file path=ppt/tags/tag18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82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8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84.xml><?xml version="1.0" encoding="utf-8"?>
<p:tagLst xmlns:p="http://schemas.openxmlformats.org/presentationml/2006/main">
  <p:tag name="KSO_WM_UNIT_PLACING_PICTURE_USER_VIEWPORT" val="{&quot;height&quot;:5078,&quot;width&quot;:6821}"/>
</p:tagLst>
</file>

<file path=ppt/tags/tag185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39&quot;,&quot;maxSize&quot;:{&quot;size1&quot;:26.699999999999999},&quot;minSize&quot;:{&quot;size1&quot;:22.199999999999999},&quot;normalSize&quot;:{&quot;size1&quot;:22.199999999999999},&quot;subLayout&quot;:[{&quot;id&quot;:&quot;2021-04-01T15:16:39&quot;,&quot;margin&quot;:{&quot;bottom&quot;:0,&quot;left&quot;:1.6929999589920044,&quot;right&quot;:1.6929999589920044,&quot;top&quot;:1.6929999589920044},&quot;type&quot;:0},{&quot;direction&quot;:1,&quot;id&quot;:&quot;2021-04-01T15:16:39&quot;,&quot;maxSize&quot;:{&quot;size1&quot;:66.199606130004398},&quot;minSize&quot;:{&quot;size1&quot;:52.599606130004396},&quot;normalSize&quot;:{&quot;size1&quot;:56.037106130004396},&quot;subLayout&quot;:[{&quot;id&quot;:&quot;2021-04-01T15:16:39&quot;,&quot;margin&quot;:{&quot;bottom&quot;:2.5399999618530273,&quot;left&quot;:1.6929999589920044,&quot;right&quot;:0.026000002399086952,&quot;top&quot;:0.42300000786781311},&quot;type&quot;:0},{&quot;id&quot;:&quot;2021-04-01T15:16:39&quot;,&quot;maxSize&quot;:{&quot;size1&quot;:54.299999999999997},&quot;minSize&quot;:{&quot;size1&quot;:25.699999999999999},&quot;normalSize&quot;:{&quot;size1&quot;:25.700218985051887},&quot;subLayout&quot;:[{&quot;id&quot;:&quot;2021-04-01T15:16:39&quot;,&quot;margin&quot;:{&quot;bottom&quot;:0.026000002399086952,&quot;left&quot;:0.81999999284744263,&quot;right&quot;:1.6929999589920044,&quot;top&quot;:0.42300000786781311},&quot;type&quot;:0},{&quot;id&quot;:&quot;2021-04-01T15:16:39&quot;,&quot;margin&quot;:{&quot;bottom&quot;:2.5399999618530273,&quot;left&quot;:0.81999999284744263,&quot;right&quot;:1.6929999589920044,&quot;top&quot;:0.81999999284744263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70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BEAUTIFY_FLAG" val="#wm#"/>
  <p:tag name="KSO_WM_TEMPLATE_CATEGORY" val="diagram"/>
  <p:tag name="KSO_WM_TEMPLATE_INDEX" val="20213700"/>
  <p:tag name="KSO_WM_SLIDE_LAYOUT" val="a_d_f"/>
  <p:tag name="KSO_WM_SLIDE_LAYOUT_CNT" val="1_2_1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34054ed1e2fb7ff23"/>
  <p:tag name="KSO_WM_TEMPLATE_ASSEMBLE_GROUPID" val="60656ec34054ed1e2fb7ff23"/>
</p:tagLst>
</file>

<file path=ppt/tags/tag186.xml><?xml version="1.0" encoding="utf-8"?>
<p:tagLst xmlns:p="http://schemas.openxmlformats.org/presentationml/2006/main">
  <p:tag name="KSO_WM_UNIT_BLOCK" val="0"/>
  <p:tag name="KSO_WM_UNIT_SM_LIMIT_TYPE" val="1"/>
  <p:tag name="KSO_WM_UNIT_DEC_AREA_ID" val="6ccdf4fc6e084d0b9ac9d6f8ea7f728f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427_1*i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25"/>
  <p:tag name="KSO_WM_TEMPLATE_ASSEMBLE_XID" val="60656f444054ed1e2fb80696"/>
  <p:tag name="KSO_WM_TEMPLATE_ASSEMBLE_GROUPID" val="60656f444054ed1e2fb80696"/>
</p:tagLst>
</file>

<file path=ppt/tags/tag187.xml><?xml version="1.0" encoding="utf-8"?>
<p:tagLst xmlns:p="http://schemas.openxmlformats.org/presentationml/2006/main">
  <p:tag name="KSO_WM_UNIT_VALUE" val="1904*25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427_1*d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f6d25a9072a461c8fc715883903f14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6fe01fb815e491bbfdf0a3adfc502ff"/>
  <p:tag name="KSO_WM_TEMPLATE_ASSEMBLE_XID" val="60656f444054ed1e2fb80696"/>
  <p:tag name="KSO_WM_TEMPLATE_ASSEMBLE_GROUPID" val="60656f444054ed1e2fb80696"/>
</p:tagLst>
</file>

<file path=ppt/tags/tag188.xml><?xml version="1.0" encoding="utf-8"?>
<p:tagLst xmlns:p="http://schemas.openxmlformats.org/presentationml/2006/main">
  <p:tag name="KSO_WM_UNIT_BLOCK" val="0"/>
  <p:tag name="KSO_WM_UNIT_SM_LIMIT_TYPE" val="1"/>
  <p:tag name="KSO_WM_UNIT_DEC_AREA_ID" val="56fb05fc8cfb45ca8793e81b6926d4a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427_1*i*2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UNIT_TEXT_FILL_FORE_SCHEMECOLOR_INDEX_BRIGHTNESS" val="0"/>
  <p:tag name="KSO_WM_UNIT_TEXT_FILL_FORE_SCHEMECOLOR_INDEX" val="2"/>
  <p:tag name="KSO_WM_UNIT_TEXT_FILL_TYPE" val="1"/>
  <p:tag name="KSO_WM_UNIT_VALUE" val="240"/>
  <p:tag name="KSO_WM_TEMPLATE_ASSEMBLE_XID" val="60656f444054ed1e2fb80696"/>
  <p:tag name="KSO_WM_TEMPLATE_ASSEMBLE_GROUPID" val="60656f444054ed1e2fb80696"/>
</p:tagLst>
</file>

<file path=ppt/tags/tag189.xml><?xml version="1.0" encoding="utf-8"?>
<p:tagLst xmlns:p="http://schemas.openxmlformats.org/presentationml/2006/main">
  <p:tag name="KSO_WM_UNIT_BLOCK" val="0"/>
  <p:tag name="KSO_WM_UNIT_SM_LIMIT_TYPE" val="1"/>
  <p:tag name="KSO_WM_UNIT_DEC_AREA_ID" val="466c6513f1d6494f89b641c60a7f168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427_1*i*3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TEMPLATE_ASSEMBLE_XID" val="60656f444054ed1e2fb80696"/>
  <p:tag name="KSO_WM_TEMPLATE_ASSEMBLE_GROUPID" val="60656f444054ed1e2fb8069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427_1*i*4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f2299f9dda340fd2c9b589b"/>
  <p:tag name="KSO_WM_CHIP_XID" val="5f2299f9dda340fd2c9b589c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44054ed1e2fb80696"/>
  <p:tag name="KSO_WM_TEMPLATE_ASSEMBLE_GROUPID" val="60656f444054ed1e2fb80696"/>
</p:tagLst>
</file>

<file path=ppt/tags/tag191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427_1*i*5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f2299f9dda340fd2c9b589b"/>
  <p:tag name="KSO_WM_CHIP_XID" val="5f2299f9dda340fd2c9b589c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44054ed1e2fb80696"/>
  <p:tag name="KSO_WM_TEMPLATE_ASSEMBLE_GROUPID" val="60656f444054ed1e2fb80696"/>
</p:tagLst>
</file>

<file path=ppt/tags/tag192.xml><?xml version="1.0" encoding="utf-8"?>
<p:tagLst xmlns:p="http://schemas.openxmlformats.org/presentationml/2006/main">
  <p:tag name="KSO_WM_UNIT_BLOCK" val="0"/>
  <p:tag name="KSO_WM_UNIT_SM_LIMIT_TYPE" val="0"/>
  <p:tag name="KSO_WM_UNIT_DEC_AREA_ID" val="34e894637f6f4b0b9fef4b7a13a55db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427_1*i*6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828e3986ab41458ba28247ccb6561fc0&quot;,&quot;X&quot;:{&quot;Pos&quot;:2},&quot;Y&quot;:{&quot;Pos&quot;:2}},&quot;whChangeMode&quot;:0}"/>
  <p:tag name="KSO_WM_CHIP_GROUPID" val="5f2299f9dda340fd2c9b589b"/>
  <p:tag name="KSO_WM_CHIP_XID" val="5f2299f9dda340fd2c9b589c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444054ed1e2fb80696"/>
  <p:tag name="KSO_WM_TEMPLATE_ASSEMBLE_GROUPID" val="60656f444054ed1e2fb80696"/>
</p:tagLst>
</file>

<file path=ppt/tags/tag19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27_1*f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828e3986ab41458ba28247ccb6561fc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b5373892d2d4c15895a5aca2a4ac4f0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444054ed1e2fb80696"/>
  <p:tag name="KSO_WM_TEMPLATE_ASSEMBLE_GROUPID" val="60656f444054ed1e2fb80696"/>
</p:tagLst>
</file>

<file path=ppt/tags/tag194.xml><?xml version="1.0" encoding="utf-8"?>
<p:tagLst xmlns:p="http://schemas.openxmlformats.org/presentationml/2006/main">
  <p:tag name="KSO_WM_SLIDE_BACKGROUND" val="[&quot;general&quot;]"/>
  <p:tag name="KSO_WM_SLIDE_RATIO" val="1.777778"/>
  <p:tag name="KSO_WM_SLIDE_ID" val="diagram202124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12427"/>
  <p:tag name="KSO_WM_SLIDE_LAYOUT" val="d_f"/>
  <p:tag name="KSO_WM_SLIDE_LAYOUT_CNT" val="1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fill_id&quot;:&quot;fb057a613a1542d59007228c8cb9fcfd&quot;,&quot;fill_align&quot;:&quot;cm&quot;,&quot;chip_types&quot;:[&quot;picture&quot;]},{&quot;text_align&quot;:&quot;lm&quot;,&quot;text_direction&quot;:&quot;horizontal&quot;,&quot;support_big_font&quot;:true,&quot;fill_id&quot;:&quot;8f91f33dad5648b8ac78b3e402c57259&quot;,&quot;fill_align&quot;:&quot;cm&quot;,&quot;chip_types&quot;:[&quot;text&quot;]}]]"/>
  <p:tag name="KSO_WM_CHIP_XID" val="5f2299f9dda340fd2c9b589c"/>
  <p:tag name="KSO_WM_CHIP_DECFILLPROP" val="[]"/>
  <p:tag name="KSO_WM_SLIDE_CAN_ADD_NAVIGATION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6:48&quot;,&quot;maxSize&quot;:{&quot;size1&quot;:62.399999999999999},&quot;minSize&quot;:{&quot;size1&quot;:62.399999999999999},&quot;normalSize&quot;:{&quot;size1&quot;:62.399999999999999},&quot;subLayout&quot;:[{&quot;id&quot;:&quot;2021-04-01T15:36:48&quot;,&quot;type&quot;:0},{&quot;id&quot;:&quot;2021-04-01T15:36:48&quot;,&quot;margin&quot;:{&quot;bottom&quot;:6.3499999046325684,&quot;left&quot;:0.026000002399086952,&quot;right&quot;:4.6560001373291016,&quot;top&quot;:5.9270000457763672},&quot;type&quot;:0}],&quot;type&quot;:0}"/>
  <p:tag name="KSO_WM_CHIP_GROUPID" val="5f2299f9dda340fd2c9b589b"/>
  <p:tag name="KSO_WM_SLIDE_BK_DARK_LIGHT" val="2"/>
  <p:tag name="KSO_WM_SLIDE_BACKGROUND_TYPE" val="general"/>
  <p:tag name="KSO_WM_SLIDE_SUPPORT_FEATURE_TYPE" val="0"/>
  <p:tag name="KSO_WM_TEMPLATE_ASSEMBLE_XID" val="60656f444054ed1e2fb80696"/>
  <p:tag name="KSO_WM_TEMPLATE_ASSEMBLE_GROUPID" val="60656f444054ed1e2fb8069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i40e3l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5295"/>
      </a:accent1>
      <a:accent2>
        <a:srgbClr val="426CC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266CBA"/>
      </a:accent1>
      <a:accent2>
        <a:srgbClr val="0887CE"/>
      </a:accent2>
      <a:accent3>
        <a:srgbClr val="089AC2"/>
      </a:accent3>
      <a:accent4>
        <a:srgbClr val="07A99D"/>
      </a:accent4>
      <a:accent5>
        <a:srgbClr val="07B566"/>
      </a:accent5>
      <a:accent6>
        <a:srgbClr val="6CBA2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1032</Words>
  <Application>WPS 演示</Application>
  <PresentationFormat>宽屏</PresentationFormat>
  <Paragraphs>181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Segoe UI</vt:lpstr>
      <vt:lpstr>Wingdings</vt:lpstr>
      <vt:lpstr>Arial Unicode MS</vt:lpstr>
      <vt:lpstr>Calibri</vt:lpstr>
      <vt:lpstr>等线</vt:lpstr>
      <vt:lpstr>等线 Light</vt:lpstr>
      <vt:lpstr>Malgun Gothic</vt:lpstr>
      <vt:lpstr>新宋体</vt:lpstr>
      <vt:lpstr>自定义设计方案</vt:lpstr>
      <vt:lpstr>1_Office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李美福 Jennifer </cp:lastModifiedBy>
  <cp:revision>250</cp:revision>
  <dcterms:created xsi:type="dcterms:W3CDTF">2019-06-19T02:08:00Z</dcterms:created>
  <dcterms:modified xsi:type="dcterms:W3CDTF">2021-06-30T15:08:16Z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B82EA294B58143EE82D5FF7B0445D21D</vt:lpwstr>
  </property>
</Properties>
</file>