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257" r:id="rId5"/>
    <p:sldId id="294" r:id="rId7"/>
    <p:sldId id="261" r:id="rId8"/>
    <p:sldId id="260" r:id="rId9"/>
    <p:sldId id="262" r:id="rId10"/>
    <p:sldId id="296" r:id="rId11"/>
    <p:sldId id="264" r:id="rId12"/>
    <p:sldId id="298" r:id="rId13"/>
    <p:sldId id="266" r:id="rId14"/>
    <p:sldId id="268" r:id="rId15"/>
    <p:sldId id="269" r:id="rId16"/>
    <p:sldId id="271" r:id="rId17"/>
    <p:sldId id="272" r:id="rId18"/>
    <p:sldId id="273" r:id="rId19"/>
    <p:sldId id="274" r:id="rId20"/>
    <p:sldId id="280" r:id="rId21"/>
    <p:sldId id="288" r:id="rId22"/>
    <p:sldId id="282" r:id="rId23"/>
    <p:sldId id="283" r:id="rId24"/>
    <p:sldId id="284" r:id="rId25"/>
    <p:sldId id="28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Author" initials="A" lastIdx="0" clrIdx="2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5295"/>
    <a:srgbClr val="E7E8E9"/>
    <a:srgbClr val="1F4E79"/>
    <a:srgbClr val="FFFFFF"/>
    <a:srgbClr val="C5C5C5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336"/>
        <p:guide pos="398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中国有句话说：胸有成竹。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文同：北宋著名画家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>
                <a:sym typeface="+mn-ea"/>
              </a:rPr>
              <a:t>他是当时画竹子的高手。于文同长年累月地对竹子作了细微地观察和研究，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竹子在春夏秋冬四季的形状有什么变化;在阴晴雨雪天，竹子的颜色、姿势又有什么两样;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在强烈的阳光照耀下和在明净的月光映照下，竹子又有什么不同;不同的竹子，又有哪些不同的样子，他都摸得一清二楚。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他心里已经有了竹子的样式，即使闭眼睛也能浮现出很多竹子的样子。所以画起竹子来，根本用不着画草图。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有个名叫晁(cháo)补之的人，称赞文同说：“文同画竹，早已胸有成竹了。”文与可（文同）画的竹子远近闻名，每天总有不少人登门求画。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文与可在自己家的房前屋后种上各种各样的竹子，无论春夏秋冬，阴睛风雨，他经常去竹林观察竹子的生长变化情况，琢磨竹枝的长短粗细，叶子的形态、颜色，有新的感受就回到书房，把心中的印象画在纸上。竹子的各种形象都深深地印在他的心中。所以每次画竹，他都显得非常从容，画出的竹子，无不逼真传神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当人们夸奖他的画时，他总是谦虚地说：“我只是把心中琢磨成熟的竹子画下来罢了。”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文同画竹子之前，竹子的很多样式已经在他心里装满了，那么文同心里的竹子是通过画笔表现出来。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各位，我们生活的一切的万物，这一切都是在创造主的心里，在创造主心里已经有计划创造天地。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全能的神，已经创造了天地万物，有设计者，设计者他来设计了。按照设计图创造了万物。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>
                <a:sym typeface="+mn-ea"/>
              </a:rPr>
              <a:t>神创造了天地万物，我们拥有的圣经，是创造主神把他介绍给我们的说明书。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我们看话语的时候</a:t>
            </a:r>
            <a:r>
              <a:rPr lang="zh-CN">
                <a:sym typeface="+mn-ea"/>
              </a:rPr>
              <a:t>就能知道，</a:t>
            </a:r>
            <a:r>
              <a:rPr>
                <a:sym typeface="+mn-ea"/>
              </a:rPr>
              <a:t>神是怎么创造天地的，神为什么创造天地，世界的不幸是怎么开始的。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这个不幸什么时候会结束，人生中为什么会有各种各样的痛苦，我们又如何脱离人生中的痛苦。  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这个世界是怎么创造 的， 人又是怎么在这个世界形成的，人生何来何去，人死后的世界又是什么，人生和世界所有根源的答案，都在这个圣经里。</a:t>
            </a:r>
            <a:endParaRPr>
              <a:sym typeface="+mn-ea"/>
            </a:endParaRPr>
          </a:p>
          <a:p>
            <a:endParaRPr>
              <a:sym typeface="+mn-ea"/>
            </a:endParaRPr>
          </a:p>
          <a:p>
            <a:r>
              <a:rPr>
                <a:sym typeface="+mn-ea"/>
              </a:rPr>
              <a:t>圣经是世界任何一本书都无法相比的书。圣经可以分为两大类。圣经在一共写了1600年，一共</a:t>
            </a:r>
            <a:r>
              <a:rPr lang="zh-CN">
                <a:sym typeface="+mn-ea"/>
              </a:rPr>
              <a:t>有</a:t>
            </a:r>
            <a:r>
              <a:rPr>
                <a:sym typeface="+mn-ea"/>
              </a:rPr>
              <a:t>40位作者。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耶稣降生前写的叫做旧约圣经，耶稣钉十字架后写的叫做新约圣经。这个世界有很多书，在一本书就是圣经。圣经的主人公就是耶稣。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 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这个世界有很多的伟人记：拿破仑传记，孙中山传记，有很多人的传记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所有伟人的传记，是在他人生去世以后记录的。</a:t>
            </a:r>
            <a:r>
              <a:rPr b="1">
                <a:sym typeface="+mn-ea"/>
              </a:rPr>
              <a:t>但是圣经的主人公是耶稣，而圣经主人公是诞生在世界开始之前，已经记载了将要诞生耶稣的很多预言。</a:t>
            </a:r>
            <a:endParaRPr b="1">
              <a:sym typeface="+mn-ea"/>
            </a:endParaRPr>
          </a:p>
          <a:p>
            <a:r>
              <a:rPr>
                <a:sym typeface="+mn-ea"/>
              </a:rPr>
              <a:t>也就是，耶稣诞生之前，已经记载了将要诞生的耶稣。关于这个预言有370个，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耶稣将要通过童女</a:t>
            </a:r>
            <a:r>
              <a:rPr lang="zh-CN">
                <a:sym typeface="+mn-ea"/>
              </a:rPr>
              <a:t>马利亚</a:t>
            </a:r>
            <a:r>
              <a:rPr>
                <a:sym typeface="+mn-ea"/>
              </a:rPr>
              <a:t>诞生，耶稣将要在伯利恒诞生，耶稣将要钉十字架，耶稣会流血而死，耶稣会在3天后复活，耶稣会在十字架洗净我们的罪，这一切都提前记载了。 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而且圣经中有很多的其他预言。</a:t>
            </a:r>
            <a:endParaRPr>
              <a:sym typeface="+mn-ea"/>
            </a:endParaRPr>
          </a:p>
          <a:p>
            <a:endParaRPr>
              <a:sym typeface="+mn-ea"/>
            </a:endParaRPr>
          </a:p>
          <a:p>
            <a:r>
              <a:rPr>
                <a:sym typeface="+mn-ea"/>
              </a:rPr>
              <a:t>耶稣来之前记录圣经的人物叫做先知。先知预言了370种耶稣的预言，这一切的预言，通过耶稣的诞生和生涯，正确的实现了。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有个圣经学家，巴顿佩因调查了圣经所有的预言，圣经有1817个预言。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这一切的预言，在人类历史都成就，应验了。圣经27%都是预言，圣经预言了很多以色列的未来。按照以色列的未来，正确成就在现实中。 </a:t>
            </a:r>
            <a:endParaRPr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以前英国占领很多的殖民地，当时维多利亚女王在统治英国。维多利亚女王(1819一1901)在位期间是英国历史上的鼎盛时期，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是国际化殖民地竞争进入白热化的时代，是革命与战争的漩涡席卷全球的时期。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历史上，使大英帝国崛起，成为“日不落帝国”的人也是维多利亚女王。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大英帝国的首相中最有才能、最严谨的是本杰明·迪斯雷利(Benjamin Disraeli，1804~1881)首相，他拥有着犹太血统。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正因为他，当时英国才拥有了安定的政治环境。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一天，女王对他说:“迪斯雷利，你能拿出神活着的证据吗?”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迪斯雷利回答说:“女王陛下，只要看看犹太人的历史就足够了。”</a:t>
            </a:r>
            <a:endParaRPr lang="zh-CN" altLang="en-US">
              <a:sym typeface="+mn-ea"/>
            </a:endParaRPr>
          </a:p>
          <a:p>
            <a:r>
              <a:rPr lang="zh-CN" altLang="en-US"/>
              <a:t>圣经写了耶稣的预言，也写了以色列民族的预言，按着圣经的记载，一模一样的成就了这个预言。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而且，圣经说有这个世界的开始和末了。这个世界不是永远的世界，那么圣经有世界末日出现的预言。这个也叫末世。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在马太24和路加福音21章中，写了世界末日要发生的预言。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世界末日的时候各地会发生很多的地震，第二，全世界会盛行很多的传染病，而且这个世界会来临饥荒。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以前也有地震，但是最近的地震更加的频繁。因为人们随便的改换地，在地下进行核试验，所以地震越来越频繁，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而且气象也有很多的异变，地球的温度上升，南北极的冰融化，海水上升，地球的环境有很多的改变，而且有很多的瘟疫。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现在有很多以前没有听过的瘟疫都出现了。疟疾，禽流感，还有现在出现的病毒。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但是圣经正确说了末世的时候会出现这些事情。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圣经记载了很多末世的预言，各处都会有瘟疫，饥荒，民族和民族，国家和国家有冲突。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现在中国和很多的国家也有很多领土的冲突，俄罗斯和乌克兰也有冲突，印度河中国也有争战。所以国家和国家，民族和民族有冲突。、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前不久，韩国的船只被伊朗的军舰拦截了，韩国的军舰要出发，要在外交上解决事情</a:t>
            </a:r>
            <a:r>
              <a:rPr lang="en-US" altLang="zh-CN">
                <a:sym typeface="+mn-ea"/>
              </a:rPr>
              <a:t>....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到了末日的时候，还出现人工</a:t>
            </a:r>
            <a:r>
              <a:rPr lang="zh-CN" altLang="en-US">
                <a:sym typeface="+mn-ea"/>
              </a:rPr>
              <a:t>智能。圣经也说了电脑会支配全世界。 这样的事情在几千年前记载了。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圣经不仅预言了末世，也写了某个国家和个人的事情。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但以理书写了以后要发生的国家的命运。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但以理是公元前6世纪，在巴比伦作为奴隶的以色列人。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巴比伦帝国师是现在的伊拉克地区，距今有2600年前，那时候但以理得到神的启示写了但以理书，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在但以理书2章中写了，虽然现在巴比伦</a:t>
            </a:r>
            <a:r>
              <a:rPr lang="en-US" altLang="zh-CN">
                <a:sym typeface="+mn-ea"/>
              </a:rPr>
              <a:t>(</a:t>
            </a:r>
            <a:r>
              <a:rPr lang="zh-CN" altLang="en-US">
                <a:sym typeface="+mn-ea"/>
              </a:rPr>
              <a:t>伊拉克）是世界最富强的国家，但是他以后必定会灭亡，巴比伦国灭亡后，马上会</a:t>
            </a:r>
            <a:r>
              <a:rPr lang="zh-CN" altLang="en-US">
                <a:sym typeface="+mn-ea"/>
              </a:rPr>
              <a:t>复兴玛代和波斯</a:t>
            </a:r>
            <a:r>
              <a:rPr lang="zh-CN" altLang="en-US">
                <a:sym typeface="+mn-ea"/>
              </a:rPr>
              <a:t>两个帝国。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这两个国家会强大，但也会败亡，之后会出现希腊国家。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希腊国家强盛一时，但是建立希腊国家的国王会突然死去，儿子没有能继承父亲的王位，这个国家会四分五裂。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之后会出来罗马帝国，罗马帝国败亡以后，会出现永远不败亡的国家。这是但以理书写的内容。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我们回顾历史，按着但以理，人类历史一模一样的成就了。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巴比伦败亡后，接续巴比伦的是</a:t>
            </a:r>
            <a:r>
              <a:rPr lang="zh-CN" altLang="en-US">
                <a:sym typeface="+mn-ea"/>
              </a:rPr>
              <a:t>玛代</a:t>
            </a:r>
            <a:r>
              <a:rPr lang="zh-CN" altLang="en-US">
                <a:sym typeface="+mn-ea"/>
              </a:rPr>
              <a:t>波斯帝国，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波斯（现今的伊朗）帝国之后，最终也灭亡，接续出现</a:t>
            </a:r>
            <a:r>
              <a:rPr lang="zh-CN" altLang="en-US">
                <a:sym typeface="+mn-ea"/>
              </a:rPr>
              <a:t>了希腊国家，希腊就是现在的瑞士。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建立希腊的就是亚历山大王，父亲去世</a:t>
            </a:r>
            <a:r>
              <a:rPr lang="zh-CN" altLang="en-US">
                <a:sym typeface="+mn-ea"/>
              </a:rPr>
              <a:t>之后20多岁的时候他当了王。不到十年，他征服了欧洲，非洲，各个地区，就形成了强大的国家。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但是亚历山大大帝在32岁的时候就去世了。 亚历山大死的时候，他的儿子还在母亲的肚子里。王已经死了，王子还在母腹中。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所以在亚历山大的元帅们开始争战。 这个国家就分裂成4个。 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圣经在亚历山大诞生的几百年前，就正确的记录了有这样的事情。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按着圣经写的预言，亚历山大会在年轻的时候死去，亚历山大统治的地区，分裂成4个国家。之后有罗马国家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这个事情发生前的几百年前，圣经已经预言了发生这样的事情。 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圣经中也有以西结书，以西结在26-27章记录了推罗国家，推罗就是现在的黎巴嫩。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以前叫做比尼科亚这个国家，以西结书26章所写的推罗国家是很强盛的。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后来推罗的心高气傲，将要遭受灭亡。而且准确记录了推罗将要怎样灭亡。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圣经里记载着关于人类的未来，神通过先知所启示的话语，在人类历史以来正确的成就出来，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数千年前或数百年前，怎能把数百以后发生的事情，或者数千年以后发生的事情，正确的预言出来呢？这意味着什么？</a:t>
            </a:r>
            <a:endParaRPr lang="zh-CN" altLang="en-US">
              <a:sym typeface="+mn-ea"/>
            </a:endParaRPr>
          </a:p>
          <a:p>
            <a:endParaRPr lang="zh-CN" altLang="en-US" b="1">
              <a:sym typeface="+mn-ea"/>
            </a:endParaRPr>
          </a:p>
          <a:p>
            <a:r>
              <a:rPr lang="zh-CN" altLang="en-US" b="1">
                <a:sym typeface="+mn-ea"/>
              </a:rPr>
              <a:t>圣经的预言原原本本的成就在人类的历史上，就能知道启示这圣经的神，把遥远的未来的事情，也能当作现在来看待。</a:t>
            </a:r>
            <a:endParaRPr lang="zh-CN" altLang="en-US" b="1">
              <a:sym typeface="+mn-ea"/>
            </a:endParaRPr>
          </a:p>
          <a:p>
            <a:r>
              <a:rPr lang="zh-CN" altLang="en-US" b="1">
                <a:sym typeface="+mn-ea"/>
              </a:rPr>
              <a:t>而且神通过先知所说的话直接成就了。</a:t>
            </a:r>
            <a:endParaRPr lang="zh-CN" altLang="en-US" b="1">
              <a:sym typeface="+mn-ea"/>
            </a:endParaRPr>
          </a:p>
          <a:p>
            <a:r>
              <a:rPr lang="zh-CN" altLang="en-US" b="1">
                <a:sym typeface="+mn-ea"/>
              </a:rPr>
              <a:t>外表我们看来是政治家在引领着世界，或者是有名的明星影响着全世界。</a:t>
            </a:r>
            <a:endParaRPr lang="zh-CN" altLang="en-US" b="1">
              <a:sym typeface="+mn-ea"/>
            </a:endParaRPr>
          </a:p>
          <a:p>
            <a:r>
              <a:rPr lang="zh-CN" altLang="en-US" b="1">
                <a:sym typeface="+mn-ea"/>
              </a:rPr>
              <a:t>但是抓着人类历史的驶舵，主张着人类历史的就是活着的神。神掌握着人类历史的驶舵，在引领这世界的历史。</a:t>
            </a:r>
            <a:endParaRPr lang="zh-CN" altLang="en-US" b="1">
              <a:sym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第二次世界大战时，日本攻击了美国的珍珠港，日本的战斗机轰炸了夏威夷的军舰，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现在也能看到当时被轰炸的大的军舰沉没在海底，这船都翻了，有一部分是浮在水面上。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在</a:t>
            </a:r>
            <a:r>
              <a:rPr lang="zh-CN" altLang="en-US">
                <a:sym typeface="+mn-ea"/>
              </a:rPr>
              <a:t>那里制作了第二次世界大战的纪念馆。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因此美国很生气：你们日本鬼子要攻击我们美国吗，我们不会袖手旁观，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所以美国已经计划开发原子弹，没有任何人知道，以</a:t>
            </a:r>
            <a:r>
              <a:rPr lang="zh-CN" altLang="en-US">
                <a:sym typeface="+mn-ea"/>
              </a:rPr>
              <a:t>漫华顿的主题开发了原子弹，在美国召集了所有的科学家，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原子弹的开发人是罗伯特·奥本海默，他是和爱因斯坦特别亲近的人。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 刚开始，在美国大陆实验了原子弹爆炸的能力，所以开始做了核试验以后，他们发现用少量的元素能够制作特别大威力的炸弹。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虽然科学家研究了，但是谁也不知道这是制作原子弹的研究，连美国的副总统都不知道。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罗伯特·奥本海默和美国总统，只有三个人知道。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他们知道如果拿这个制作炸弹，会有及其大的威力，他们制作世界最初的</a:t>
            </a:r>
            <a:r>
              <a:rPr lang="zh-CN" altLang="en-US">
                <a:sym typeface="+mn-ea"/>
              </a:rPr>
              <a:t>原子弹。	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在日本炸的原子弹是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小男孩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。那时候把小男孩原子弹放在B29的轰炸机里，本来想在东京上空放原子弹的。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但是去了东京的时候，东京上空有很多的云，所以飞到了广岛，在广岛放了原子弹。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为了飞机不被日本的雷达发现，把B29的名字都涂抹了，然后直接飞到广岛。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1945.8.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号早上，在1万米高空，</a:t>
            </a:r>
            <a:r>
              <a:rPr lang="zh-CN" altLang="en-US">
                <a:sym typeface="+mn-ea"/>
              </a:rPr>
              <a:t>投下了原子弹，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原子弹炸开的一瞬间，方射能一闪一闪。因为原子弹的爆炸有很多人死亡。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特别高的热能，强烈的热风，和放射性能量。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这个原子弹炸开以后，美国总统问了罗伯特·奥本海默：如果原子弹爆炸的话，会有多少人死亡？ 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罗伯特·奥本海默说：我们从来没有试过，我们估计有2-3万人死亡。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但是原子弹炸开以后，广岛的6.5万人家，完全被摧毁了。他们预料的是2-3万，包括后遗症死亡的超过23万人。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当时广岛的人口是32万，一个城市的2/3人口都死了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撒加利亚这个先知是耶稣降世500年前的人，他说神要在这世界降下一种灾殃，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耶和华用灾殃攻击那与耶路撒冷征战的列国人，就是一个人好端端的站着，肉必消没，眼在框中会干瘪，舌在口中溃烂。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人们想怎么可能发生这样的事情？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癌症再怎么可怕，艾滋病再怎么可怕，疫情再怎么可怕，这种病至少你会煎熬几天才会死，哪有人得病一瞬间这肉腐化了就死了呢？这不象话呀！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人们没有相信，但实际上发生了这样的灾殃，什么时候？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1945年8月6号早晨，上午8点16分，世界第一个原子弹在广岛上爆炸了，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有原子弹后活下来的人，眼睛完全干瘪，而且原子弹炸开的时候，把摄像头放在飞机的尾端，想观察有什么样的危害，查看下人是怎么死的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，一旦人被放射能击中的时候，肉完全消没，而且眼睛干瘪，舌头溃烂。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什么先消失？人的肉体被放射能击中以后，直接就消没了。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在人体中有湿气的先消没，有眼泪的眼睛，还有口水的舌头。在眼眶里面，眼睛干瘪，舌头在口里就没了。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面对原子弹，有多少人在痛苦中死去，。在神的话语里面，他的肉会消化，眼睛会干瘪，舌头会溃烂。按照圣经的话语，原原本本的成就了。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在原子弹爆炸前，人们想：怎么可能发生这样的事情呢，我们连看都没有看过，连听都没有听过，不像话啊。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因为人们的思维达不到神的话语。 人们不是倒空自己的想法，反而把神的话语撇弃了。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不管人知不知道，不管人相不相信，神的话语是真理，神的话语必定会成就。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如果正确的知道圣经的预言是，怎么在人类的历史上成就的的话，仔细读圣经，不得不相信神，不得不相信神的话语。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>
                <a:sym typeface="+mn-ea"/>
              </a:rPr>
              <a:t>圣经有那么多的预言，看到这么多的预言都实现了。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更何况启示给我们圣经的神，提前看到了我们未来，把遥远的未来发生的事情正确的先看到了，提前启示给我们数百年，数千年以后要发生的事情。</a:t>
            </a:r>
            <a:endParaRPr>
              <a:sym typeface="+mn-ea"/>
            </a:endParaRPr>
          </a:p>
          <a:p>
            <a:endParaRPr>
              <a:sym typeface="+mn-ea"/>
            </a:endParaRPr>
          </a:p>
          <a:p>
            <a:r>
              <a:rPr>
                <a:sym typeface="+mn-ea"/>
              </a:rPr>
              <a:t>神是全知全能的神，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所以圣经说：神是阿尔法，神是俄梅戛 </a:t>
            </a:r>
            <a:r>
              <a:rPr lang="zh-CN">
                <a:sym typeface="+mn-ea"/>
              </a:rPr>
              <a:t>，</a:t>
            </a:r>
            <a:r>
              <a:rPr>
                <a:sym typeface="+mn-ea"/>
              </a:rPr>
              <a:t>神是始，神是终。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神知道我们所有的过去，甚至我们的未来，神都一目了然。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作为阿尔法的神，他正确的看到以后要发生的事情，我们读圣经的时候，人类的未来都能正确的看到。</a:t>
            </a:r>
            <a:endParaRPr>
              <a:sym typeface="+mn-ea"/>
            </a:endParaRPr>
          </a:p>
          <a:p>
            <a:endParaRPr>
              <a:sym typeface="+mn-ea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很久前韩国</a:t>
            </a:r>
            <a:r>
              <a:rPr lang="zh-CN" altLang="en-US"/>
              <a:t>有阿托斯</a:t>
            </a:r>
            <a:r>
              <a:rPr lang="zh-CN" altLang="en-US"/>
              <a:t>汽车</a:t>
            </a:r>
            <a:endParaRPr lang="zh-CN" altLang="en-US"/>
          </a:p>
          <a:p>
            <a:r>
              <a:rPr lang="zh-CN" altLang="en-US"/>
              <a:t>开始商议给汽车起什么名字，因车名感到苦恼，一起</a:t>
            </a:r>
            <a:r>
              <a:rPr lang="zh-CN" altLang="en-US"/>
              <a:t>征集意见。</a:t>
            </a:r>
            <a:endParaRPr lang="zh-CN" altLang="en-US"/>
          </a:p>
          <a:p>
            <a:r>
              <a:rPr lang="zh-CN" altLang="en-US"/>
              <a:t>很多人发表中，定成</a:t>
            </a:r>
            <a:r>
              <a:rPr lang="en-US" altLang="zh-CN"/>
              <a:t>‘</a:t>
            </a:r>
            <a:r>
              <a:rPr lang="zh-CN" altLang="en-US"/>
              <a:t>阿托斯</a:t>
            </a:r>
            <a:r>
              <a:rPr lang="en-US" altLang="zh-CN"/>
              <a:t>“</a:t>
            </a:r>
            <a:endParaRPr lang="en-US" altLang="zh-CN"/>
          </a:p>
          <a:p>
            <a:r>
              <a:rPr lang="zh-CN" altLang="en-US"/>
              <a:t>车名用字母</a:t>
            </a:r>
            <a:r>
              <a:rPr lang="en-US" altLang="zh-CN"/>
              <a:t>A</a:t>
            </a:r>
            <a:r>
              <a:rPr lang="zh-CN" altLang="en-US"/>
              <a:t>到</a:t>
            </a:r>
            <a:r>
              <a:rPr lang="en-US" altLang="zh-CN"/>
              <a:t>Z  </a:t>
            </a:r>
            <a:r>
              <a:rPr lang="zh-CN" altLang="en-US"/>
              <a:t>，开始到结束的</a:t>
            </a:r>
            <a:r>
              <a:rPr lang="zh-CN" altLang="en-US"/>
              <a:t>意思</a:t>
            </a:r>
            <a:endParaRPr lang="zh-CN" altLang="en-US"/>
          </a:p>
          <a:p>
            <a:r>
              <a:rPr lang="zh-CN" altLang="en-US"/>
              <a:t>真正的阿托斯就是神，神知道我们的过去、未来，神都</a:t>
            </a:r>
            <a:r>
              <a:rPr lang="zh-CN" altLang="en-US"/>
              <a:t>一目了然</a:t>
            </a:r>
            <a:endParaRPr lang="zh-CN" altLang="en-US"/>
          </a:p>
          <a:p>
            <a:endParaRPr lang="zh-CN" altLang="en-US"/>
          </a:p>
          <a:p>
            <a:r>
              <a:rPr>
                <a:sym typeface="+mn-ea"/>
              </a:rPr>
              <a:t>我为什么相信天国和地狱呢，我没有去过天国，也没有去过地狱，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但是圣经记载了人类的历史，特别正确的实现了。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神通过先知所有的预言，都一字不差的成就了。</a:t>
            </a:r>
            <a:endParaRPr>
              <a:sym typeface="+mn-ea"/>
            </a:endParaRPr>
          </a:p>
          <a:p>
            <a:r>
              <a:rPr>
                <a:sym typeface="+mn-ea"/>
              </a:rPr>
              <a:t>无论是谁，读圣经的话，就会知道这个圣经是正确知道我们未来的神启示的</a:t>
            </a:r>
            <a:r>
              <a:rPr lang="zh-CN">
                <a:sym typeface="+mn-ea"/>
              </a:rPr>
              <a:t>，</a:t>
            </a:r>
            <a:r>
              <a:rPr>
                <a:sym typeface="+mn-ea"/>
              </a:rPr>
              <a:t>正确的看到未来，正确知道未来神的话语。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世界有眼睛能看到的世界，也有眼睛看不到的世界。 我们眼睛看不到所有的东西。</a:t>
            </a:r>
            <a:endParaRPr lang="zh-CN" altLang="en-US"/>
          </a:p>
          <a:p>
            <a:r>
              <a:rPr lang="zh-CN" altLang="en-US"/>
              <a:t>人们会说：你看到过神</a:t>
            </a:r>
            <a:r>
              <a:rPr lang="zh-CN" altLang="en-US"/>
              <a:t>吗？给我看看神</a:t>
            </a:r>
            <a:endParaRPr lang="zh-CN" altLang="en-US"/>
          </a:p>
          <a:p>
            <a:r>
              <a:rPr lang="zh-CN" altLang="en-US"/>
              <a:t>如果我们的眼睛能看到一切的话，那么因为神是眼睛看不到的，那么我们</a:t>
            </a:r>
            <a:r>
              <a:rPr lang="zh-CN" altLang="en-US"/>
              <a:t>会说神不存在，</a:t>
            </a:r>
            <a:endParaRPr lang="zh-CN" altLang="en-US"/>
          </a:p>
          <a:p>
            <a:r>
              <a:rPr lang="zh-CN" altLang="en-US"/>
              <a:t>但是我们的眼睛不是能看到一切，眼睛能看到的一切常有限度。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有罪的灵魂会坠入永远的地狱，当人们明白自己的罪，因为罪悲痛，害怕罪，降卑己心，在神的话语面前敞开心扉，带着谦卑的心接受神的话语</a:t>
            </a:r>
            <a:r>
              <a:rPr lang="zh-CN" altLang="en-US"/>
              <a:t>才行</a:t>
            </a:r>
            <a:endParaRPr lang="zh-CN" altLang="en-US"/>
          </a:p>
          <a:p>
            <a:r>
              <a:rPr lang="zh-CN" altLang="en-US"/>
              <a:t>圣经已经准备好了恩典，可以洗净我们一切的罪。</a:t>
            </a:r>
            <a:endParaRPr lang="zh-CN" altLang="en-US"/>
          </a:p>
          <a:p>
            <a:r>
              <a:rPr lang="zh-CN" altLang="en-US"/>
              <a:t>神是圣洁的，任何人带着罪是不能进天国的，洗净一切的罪才行。</a:t>
            </a:r>
            <a:endParaRPr lang="zh-CN" altLang="en-US"/>
          </a:p>
          <a:p>
            <a:r>
              <a:rPr lang="zh-CN" altLang="en-US"/>
              <a:t>人再怎么努力，良善的生活，去教会，祷告，靠着这些还不能洗罪。人自己告白罪，或者求主饶恕罪，祷告，悔改，并不意味能洗净罪。</a:t>
            </a:r>
            <a:endParaRPr lang="zh-CN" altLang="en-US"/>
          </a:p>
          <a:p>
            <a:r>
              <a:rPr lang="zh-CN" altLang="en-US"/>
              <a:t>净罪的能力，只有神才有。神为了洗净我们的罪，神为了赦免我的罪，要拯救在永远的地狱里面的我们，已经计划了。</a:t>
            </a:r>
            <a:endParaRPr lang="zh-CN" altLang="en-US"/>
          </a:p>
          <a:p>
            <a:r>
              <a:rPr lang="zh-CN" altLang="en-US"/>
              <a:t>把他的恩典耶稣降在这个世界。耶稣来了以后，把我们一切的罪，只一次永远的洗净</a:t>
            </a:r>
            <a:endParaRPr lang="zh-CN" altLang="en-US"/>
          </a:p>
          <a:p>
            <a:r>
              <a:rPr lang="zh-CN" altLang="en-US"/>
              <a:t>希望大家打开话语，打开心，放下自己的想法，用谦卑的心接受神的话语，听神福音的话语，那么大家心里一切的罪，像洁白的雪一样，会洗净。</a:t>
            </a:r>
            <a:endParaRPr lang="zh-CN" altLang="en-US"/>
          </a:p>
          <a:p>
            <a:r>
              <a:rPr lang="zh-CN" altLang="en-US"/>
              <a:t>希望大家一起听话语，蒙神的恩典，圣灵在大家心里</a:t>
            </a:r>
            <a:r>
              <a:rPr lang="zh-CN" altLang="en-US"/>
              <a:t>作工，大家的罪得以洗净。</a:t>
            </a:r>
            <a:endParaRPr lang="zh-CN" altLang="en-US"/>
          </a:p>
          <a:p>
            <a:r>
              <a:rPr lang="zh-CN" altLang="en-US"/>
              <a:t>希望大家得到永远的生命，重生为义人，成为神荣耀的儿女。</a:t>
            </a:r>
            <a:endParaRPr lang="zh-CN" altLang="en-US"/>
          </a:p>
          <a:p>
            <a:r>
              <a:rPr lang="zh-CN" altLang="en-US"/>
              <a:t>希望大家带着相信神的信心度过余生，希望大家离开这个世界的时候，带着真正的盼望和希望，</a:t>
            </a:r>
            <a:endParaRPr lang="zh-CN" altLang="en-US"/>
          </a:p>
          <a:p>
            <a:r>
              <a:rPr lang="zh-CN" altLang="en-US"/>
              <a:t>希望大家能去永远的天国。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亚里士多德说：天上的星星一共有1027个，</a:t>
            </a:r>
            <a:endParaRPr lang="zh-CN" altLang="en-US" b="1">
              <a:solidFill>
                <a:srgbClr val="1F4E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1F4E7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在广袤的宇宙中，站在地球看天空的人类，何尝不是像那只青蛙一样渺小？</a:t>
            </a:r>
            <a:endParaRPr lang="zh-CN" altLang="en-US"/>
          </a:p>
          <a:p>
            <a:r>
              <a:rPr lang="zh-CN" altLang="en-US"/>
              <a:t>现在科学家说，用我们的眼睛能看到的星星，就有4-5千个，不到</a:t>
            </a:r>
            <a:r>
              <a:rPr lang="en-US" altLang="zh-CN"/>
              <a:t>2</a:t>
            </a:r>
            <a:r>
              <a:rPr lang="zh-CN" altLang="en-US"/>
              <a:t>千</a:t>
            </a:r>
            <a:r>
              <a:rPr lang="zh-CN" altLang="en-US"/>
              <a:t>个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但是科学用天文望远镜发现天上有数不尽的星星。</a:t>
            </a:r>
            <a:endParaRPr lang="zh-CN" altLang="en-US"/>
          </a:p>
          <a:p>
            <a:r>
              <a:rPr lang="zh-CN" altLang="en-US"/>
              <a:t> 天文学家说：</a:t>
            </a:r>
            <a:endParaRPr lang="zh-CN" altLang="en-US"/>
          </a:p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集合1000亿个星星叫做一个银河</a:t>
            </a:r>
            <a:r>
              <a:rPr lang="zh-CN" altLang="en-US"/>
              <a:t>、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银河1000亿个叫做银河团、银河团聚集数百亿到数千亿叫做超银河团、超银河团聚集数百亿到数千亿就形成宇宙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/>
          </a:p>
          <a:p>
            <a:r>
              <a:rPr lang="zh-CN" altLang="en-US"/>
              <a:t>所以我们看到的太阳也是宇宙的一个星体。但是因为太阳离我们近，所以以为和其他的星星有区别，实际没有多少区别。</a:t>
            </a:r>
            <a:endParaRPr lang="zh-CN" altLang="en-US"/>
          </a:p>
          <a:p>
            <a:r>
              <a:rPr lang="zh-CN" altLang="en-US"/>
              <a:t> 所以说，</a:t>
            </a:r>
            <a:r>
              <a:rPr lang="zh-CN" altLang="en-US">
                <a:sym typeface="+mn-ea"/>
              </a:rPr>
              <a:t>亚里士多德说，</a:t>
            </a:r>
            <a:r>
              <a:rPr lang="zh-CN" altLang="en-US"/>
              <a:t>天上的星星只有1027</a:t>
            </a:r>
            <a:r>
              <a:rPr lang="zh-CN" altLang="en-US"/>
              <a:t>个的说法非常</a:t>
            </a:r>
            <a:r>
              <a:rPr lang="zh-CN" altLang="en-US"/>
              <a:t>可笑。</a:t>
            </a:r>
            <a:endParaRPr lang="zh-CN" altLang="en-US"/>
          </a:p>
          <a:p>
            <a:r>
              <a:rPr lang="zh-CN" altLang="en-US"/>
              <a:t>用</a:t>
            </a:r>
            <a:r>
              <a:rPr lang="zh-CN" altLang="en-US"/>
              <a:t>射电望远镜观察以后，说天上的星星数量，比地区的灰尘还要多。</a:t>
            </a:r>
            <a:endParaRPr lang="zh-CN" altLang="en-US"/>
          </a:p>
          <a:p>
            <a:r>
              <a:rPr lang="zh-CN" altLang="en-US"/>
              <a:t> 所以我们说，我们眼睛看到的只是有限的，比起我们能看到的星星，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有更多看不到的星星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 而且光线也是，有我们能看到的光线，也有我们看不到的光线。能看到的光线叫可视光线，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虽然存在但是看不到的光线，叫做非可视光线。</a:t>
            </a:r>
            <a:endParaRPr lang="zh-CN" altLang="en-US"/>
          </a:p>
          <a:p>
            <a:r>
              <a:rPr lang="zh-CN" altLang="en-US">
                <a:sym typeface="+mn-ea"/>
              </a:rPr>
              <a:t>比如x光线，x光是我们看不到的。如果我们仔细观察光，光有七个颜色。</a:t>
            </a:r>
            <a:endParaRPr lang="zh-CN" altLang="en-US"/>
          </a:p>
          <a:p>
            <a:r>
              <a:rPr lang="zh-CN" altLang="en-US">
                <a:sym typeface="+mn-ea"/>
              </a:rPr>
              <a:t>那么，红色以外的叫红外线，紫色以外的叫紫外线。红外线和紫外线是我们眼睛看不到的。</a:t>
            </a:r>
            <a:endParaRPr lang="zh-CN" altLang="en-US"/>
          </a:p>
          <a:p>
            <a:r>
              <a:rPr lang="zh-CN" altLang="en-US">
                <a:sym typeface="+mn-ea"/>
              </a:rPr>
              <a:t>以前我们不知道眼看不到的光线的存在，随着科学的发展，一直眼睛光线，人们就明白了有眼睛看不到的光线，紫外线，红外线等。 </a:t>
            </a:r>
            <a:endParaRPr lang="zh-CN" altLang="en-US"/>
          </a:p>
          <a:p>
            <a:r>
              <a:rPr lang="zh-CN" altLang="en-US">
                <a:sym typeface="+mn-ea"/>
              </a:rPr>
              <a:t> 声音也有我们能听到的声音，也有我们听不到的声音。 在可以听到的频率范围内有声音，在听不见的频率外也有声音。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我们知道有冰山，冰山是水和冰的比率。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有水浮上来让我们看到的部分，还有水面以下，我们看不到的部分。 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在水面以上 露出来的部分，我们叫冰山之角，在水面以上的部分，只有冰山的十分之一。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所以，有眼睛能看到的世界，和眼睛看不到的世界。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但是很多人都只能接受眼睛能看到的世界，不能接受眼睛看不到的世界。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不管我们相信不相信，是否有我们看不到的光线，但是确实存在着。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不管我们信不信有没有灵魂，不管我们领悟或者没有领悟，灵魂的世界确实存在。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眼睛看到的不是永恒的，但是眼睛看不到的是永远的。</a:t>
            </a:r>
            <a:endParaRPr lang="zh-CN" altLang="en-US"/>
          </a:p>
          <a:p>
            <a:r>
              <a:rPr lang="zh-CN" altLang="en-US"/>
              <a:t>那么今天我们探讨眼睛看不见，但是确实存在的神。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圣经一共66卷，圣经最先记录的是创世记，创世</a:t>
            </a:r>
            <a:r>
              <a:rPr lang="zh-CN" altLang="en-US"/>
              <a:t>记是公元前1500年摩西记录的，</a:t>
            </a:r>
            <a:endParaRPr lang="zh-CN" altLang="en-US"/>
          </a:p>
          <a:p>
            <a:r>
              <a:rPr lang="zh-CN" altLang="en-US"/>
              <a:t>神第一个想告诉我们人类的</a:t>
            </a:r>
            <a:r>
              <a:rPr lang="zh-CN" altLang="en-US"/>
              <a:t>话，必须想传达的一个话语，</a:t>
            </a:r>
            <a:endParaRPr lang="zh-CN" altLang="en-US"/>
          </a:p>
          <a:p>
            <a:r>
              <a:rPr lang="zh-CN" altLang="en-US"/>
              <a:t>那句话语就是：起初神创造天地。天地不是无缘无故存在的，而是神创造的。</a:t>
            </a:r>
            <a:endParaRPr lang="zh-CN" altLang="en-US"/>
          </a:p>
          <a:p>
            <a:r>
              <a:rPr lang="zh-CN" altLang="en-US"/>
              <a:t>如果我们把神的单纯排除，把神的位置放进孔子看看。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“起初，孔子创造天地”这样合适吗？  不合适</a:t>
            </a:r>
            <a:endParaRPr lang="zh-CN" altLang="en-US"/>
          </a:p>
          <a:p>
            <a:r>
              <a:rPr lang="zh-CN" altLang="en-US"/>
              <a:t>孔子是已经造出的天地下出生的</a:t>
            </a:r>
            <a:r>
              <a:rPr lang="zh-CN" altLang="en-US"/>
              <a:t>人</a:t>
            </a:r>
            <a:endParaRPr lang="zh-CN" altLang="en-US"/>
          </a:p>
          <a:p>
            <a:r>
              <a:rPr lang="zh-CN" altLang="en-US"/>
              <a:t>起初释迦摩尼创造天地，起初苏格拉底创造天地，这些合适吗？ </a:t>
            </a:r>
            <a:endParaRPr lang="zh-CN" altLang="en-US"/>
          </a:p>
          <a:p>
            <a:r>
              <a:rPr lang="zh-CN" altLang="en-US"/>
              <a:t>这里放进谁的名字都不合适，只有神放进才合适。</a:t>
            </a:r>
            <a:endParaRPr lang="zh-CN" altLang="en-US"/>
          </a:p>
          <a:p>
            <a:r>
              <a:rPr lang="zh-CN" altLang="en-US"/>
              <a:t>圣经说，起初神创造天地。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我们看见的，不是从显然之物造出来的，眼睛看到的东西是，通过没有显现出来的东西成就的。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我们看见的，不是从显然之物造出来的，</a:t>
            </a:r>
            <a:endParaRPr lang="zh-CN" altLang="en-US"/>
          </a:p>
          <a:p>
            <a:r>
              <a:rPr lang="zh-CN" altLang="en-US"/>
              <a:t>眼睛看到的东西，是通过没有显现出来的东西成就的。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比如说，眼睛能看到的东西有手机，手机并不是通过显出来的而</a:t>
            </a:r>
            <a:r>
              <a:rPr lang="zh-CN" altLang="en-US"/>
              <a:t>造成的。</a:t>
            </a:r>
            <a:endParaRPr lang="zh-CN" altLang="en-US"/>
          </a:p>
          <a:p>
            <a:r>
              <a:rPr lang="zh-CN" altLang="en-US"/>
              <a:t>这个手机绝对不能自己形成。手机有他的造物主，有制作手机的人。</a:t>
            </a:r>
            <a:endParaRPr lang="zh-CN" altLang="en-US"/>
          </a:p>
          <a:p>
            <a:r>
              <a:rPr lang="zh-CN" altLang="en-US"/>
              <a:t>也就是在制作者心里面，已经怀着制作手机的形象，手机的大小怎么设定，手机的模型应该怎么设置，手机里面应该安装什么模型，</a:t>
            </a:r>
            <a:endParaRPr lang="zh-CN" altLang="en-US"/>
          </a:p>
          <a:p>
            <a:r>
              <a:rPr lang="zh-CN" altLang="en-US"/>
              <a:t>制作手机之前，在制作手机的人心里面，已经有了手机的所有的状态了。</a:t>
            </a:r>
            <a:endParaRPr lang="zh-CN" altLang="en-US"/>
          </a:p>
          <a:p>
            <a:r>
              <a:rPr lang="zh-CN" altLang="en-US"/>
              <a:t>也就是说有设计者。</a:t>
            </a:r>
            <a:r>
              <a:rPr lang="zh-CN" altLang="en-US"/>
              <a:t>然后造出来，我们能看到这个手机。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圣经说，眼睛能看到的，是通过未显然之物的存在，</a:t>
            </a:r>
            <a:endParaRPr lang="zh-CN" altLang="en-US"/>
          </a:p>
          <a:p>
            <a:r>
              <a:rPr lang="zh-CN" altLang="en-US"/>
              <a:t>那就是，设计这个手机的设计者，也就是创造手机的</a:t>
            </a:r>
            <a:r>
              <a:rPr lang="zh-CN" altLang="en-US"/>
              <a:t>人心里，已经设计了手机，然后造出来，然后我们能看到。 </a:t>
            </a:r>
            <a:endParaRPr lang="zh-CN" altLang="en-US"/>
          </a:p>
          <a:p>
            <a:r>
              <a:rPr lang="zh-CN" altLang="en-US"/>
              <a:t>所以眼睛能看到的不是通过显然之物形成的，是通过未显然之物的存在，也就是通过手机的设计者、创造者创造出来的。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rmAutofit/>
          </a:bodyPr>
          <a:lstStyle>
            <a:lvl1pPr algn="ctr">
              <a:defRPr sz="5400" spc="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rmAutofit/>
          </a:bodyPr>
          <a:lstStyle>
            <a:lvl1pPr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8" Type="http://schemas.openxmlformats.org/officeDocument/2006/relationships/theme" Target="../theme/theme3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52899" y="0"/>
            <a:ext cx="38862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540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77824" y="439921"/>
            <a:ext cx="11436983" cy="5978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016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26.xml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5.png"/><Relationship Id="rId1" Type="http://schemas.openxmlformats.org/officeDocument/2006/relationships/tags" Target="../tags/tag127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image" Target="../media/image16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image" Target="../media/image19.png"/><Relationship Id="rId7" Type="http://schemas.openxmlformats.org/officeDocument/2006/relationships/tags" Target="../tags/tag135.xml"/><Relationship Id="rId6" Type="http://schemas.openxmlformats.org/officeDocument/2006/relationships/image" Target="../media/image18.jpeg"/><Relationship Id="rId5" Type="http://schemas.openxmlformats.org/officeDocument/2006/relationships/tags" Target="../tags/tag134.xml"/><Relationship Id="rId4" Type="http://schemas.openxmlformats.org/officeDocument/2006/relationships/image" Target="../media/image17.jpeg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137.xml"/><Relationship Id="rId1" Type="http://schemas.openxmlformats.org/officeDocument/2006/relationships/tags" Target="../tags/tag13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image" Target="../media/image21.png"/><Relationship Id="rId6" Type="http://schemas.openxmlformats.org/officeDocument/2006/relationships/tags" Target="../tags/tag142.xml"/><Relationship Id="rId5" Type="http://schemas.openxmlformats.org/officeDocument/2006/relationships/image" Target="../media/image20.png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38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48.xml"/><Relationship Id="rId4" Type="http://schemas.openxmlformats.org/officeDocument/2006/relationships/image" Target="../media/image22.jpeg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52.xml"/><Relationship Id="rId5" Type="http://schemas.openxmlformats.org/officeDocument/2006/relationships/image" Target="../media/image24.png"/><Relationship Id="rId4" Type="http://schemas.openxmlformats.org/officeDocument/2006/relationships/tags" Target="../tags/tag151.xml"/><Relationship Id="rId3" Type="http://schemas.openxmlformats.org/officeDocument/2006/relationships/image" Target="../media/image23.png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tags" Target="../tags/tag157.xml"/><Relationship Id="rId7" Type="http://schemas.openxmlformats.org/officeDocument/2006/relationships/image" Target="../media/image27.png"/><Relationship Id="rId6" Type="http://schemas.openxmlformats.org/officeDocument/2006/relationships/tags" Target="../tags/tag156.xml"/><Relationship Id="rId5" Type="http://schemas.openxmlformats.org/officeDocument/2006/relationships/image" Target="../media/image26.png"/><Relationship Id="rId4" Type="http://schemas.openxmlformats.org/officeDocument/2006/relationships/tags" Target="../tags/tag155.xml"/><Relationship Id="rId3" Type="http://schemas.openxmlformats.org/officeDocument/2006/relationships/image" Target="../media/image25.png"/><Relationship Id="rId2" Type="http://schemas.openxmlformats.org/officeDocument/2006/relationships/tags" Target="../tags/tag154.xml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5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9.png"/><Relationship Id="rId1" Type="http://schemas.openxmlformats.org/officeDocument/2006/relationships/tags" Target="../tags/tag160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0.png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7" Type="http://schemas.openxmlformats.org/officeDocument/2006/relationships/notesSlide" Target="../notesSlides/notesSlide2.xml"/><Relationship Id="rId26" Type="http://schemas.openxmlformats.org/officeDocument/2006/relationships/slideLayout" Target="../slideLayouts/slideLayout18.xml"/><Relationship Id="rId25" Type="http://schemas.openxmlformats.org/officeDocument/2006/relationships/tags" Target="../tags/tag88.xml"/><Relationship Id="rId24" Type="http://schemas.openxmlformats.org/officeDocument/2006/relationships/image" Target="../media/image2.jpeg"/><Relationship Id="rId23" Type="http://schemas.openxmlformats.org/officeDocument/2006/relationships/tags" Target="../tags/tag87.xml"/><Relationship Id="rId22" Type="http://schemas.openxmlformats.org/officeDocument/2006/relationships/tags" Target="../tags/tag86.xml"/><Relationship Id="rId21" Type="http://schemas.openxmlformats.org/officeDocument/2006/relationships/tags" Target="../tags/tag85.xml"/><Relationship Id="rId20" Type="http://schemas.openxmlformats.org/officeDocument/2006/relationships/tags" Target="../tags/tag84.xml"/><Relationship Id="rId2" Type="http://schemas.openxmlformats.org/officeDocument/2006/relationships/tags" Target="../tags/tag66.xml"/><Relationship Id="rId19" Type="http://schemas.openxmlformats.org/officeDocument/2006/relationships/tags" Target="../tags/tag83.xml"/><Relationship Id="rId18" Type="http://schemas.openxmlformats.org/officeDocument/2006/relationships/tags" Target="../tags/tag82.xml"/><Relationship Id="rId17" Type="http://schemas.openxmlformats.org/officeDocument/2006/relationships/tags" Target="../tags/tag81.xml"/><Relationship Id="rId16" Type="http://schemas.openxmlformats.org/officeDocument/2006/relationships/tags" Target="../tags/tag80.xml"/><Relationship Id="rId15" Type="http://schemas.openxmlformats.org/officeDocument/2006/relationships/tags" Target="../tags/tag79.xml"/><Relationship Id="rId14" Type="http://schemas.openxmlformats.org/officeDocument/2006/relationships/tags" Target="../tags/tag78.xml"/><Relationship Id="rId13" Type="http://schemas.openxmlformats.org/officeDocument/2006/relationships/tags" Target="../tags/tag77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tags" Target="../tags/tag6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1.jpeg"/><Relationship Id="rId1" Type="http://schemas.openxmlformats.org/officeDocument/2006/relationships/tags" Target="../tags/tag16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image" Target="../media/image1.png"/><Relationship Id="rId2" Type="http://schemas.openxmlformats.org/officeDocument/2006/relationships/tags" Target="../tags/tag165.xml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72.xml"/><Relationship Id="rId1" Type="http://schemas.openxmlformats.org/officeDocument/2006/relationships/tags" Target="../tags/tag16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4.png"/><Relationship Id="rId3" Type="http://schemas.openxmlformats.org/officeDocument/2006/relationships/tags" Target="../tags/tag90.xml"/><Relationship Id="rId2" Type="http://schemas.openxmlformats.org/officeDocument/2006/relationships/image" Target="../media/image3.png"/><Relationship Id="rId1" Type="http://schemas.openxmlformats.org/officeDocument/2006/relationships/tags" Target="../tags/tag8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6.png"/><Relationship Id="rId3" Type="http://schemas.openxmlformats.org/officeDocument/2006/relationships/tags" Target="../tags/tag92.xml"/><Relationship Id="rId2" Type="http://schemas.openxmlformats.org/officeDocument/2006/relationships/image" Target="../media/image5.png"/><Relationship Id="rId1" Type="http://schemas.openxmlformats.org/officeDocument/2006/relationships/tags" Target="../tags/tag9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29.xml"/><Relationship Id="rId6" Type="http://schemas.openxmlformats.org/officeDocument/2006/relationships/tags" Target="../tags/tag96.xml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image" Target="../media/image9.jpeg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29.xml"/><Relationship Id="rId1" Type="http://schemas.openxmlformats.org/officeDocument/2006/relationships/tags" Target="../tags/tag9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tags" Target="../tags/tag108.xml"/><Relationship Id="rId4" Type="http://schemas.openxmlformats.org/officeDocument/2006/relationships/image" Target="../media/image10.png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image" Target="../media/image12.png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0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3.jpe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4"/>
          <p:cNvSpPr/>
          <p:nvPr>
            <p:custDataLst>
              <p:tags r:id="rId1"/>
            </p:custDataLst>
          </p:nvPr>
        </p:nvSpPr>
        <p:spPr>
          <a:xfrm>
            <a:off x="6499860" y="4326255"/>
            <a:ext cx="4504690" cy="845185"/>
          </a:xfrm>
          <a:prstGeom prst="rect">
            <a:avLst/>
          </a:prstGeom>
        </p:spPr>
        <p:txBody>
          <a:bodyPr vert="horz" wrap="square" lIns="0" tIns="0" rIns="0" bIns="0" rtlCol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2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我是阿拉法，我是俄梅戛；</a:t>
            </a:r>
            <a:endParaRPr lang="zh-CN" altLang="en-US" sz="1600">
              <a:solidFill>
                <a:schemeClr val="bg2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sym typeface="+mn-ea"/>
              </a:rPr>
              <a:t>我是首先的，我是末后的；我是初，我是终</a:t>
            </a:r>
            <a:endParaRPr lang="zh-CN" altLang="en-US" sz="1600" spc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5" name="PA_矩形 35"/>
          <p:cNvSpPr/>
          <p:nvPr>
            <p:custDataLst>
              <p:tags r:id="rId2"/>
            </p:custDataLst>
          </p:nvPr>
        </p:nvSpPr>
        <p:spPr>
          <a:xfrm>
            <a:off x="6758940" y="2628265"/>
            <a:ext cx="3987800" cy="124206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noFill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92620" y="2741930"/>
            <a:ext cx="3519805" cy="10147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神</a:t>
            </a:r>
            <a:endParaRPr lang="zh-CN" altLang="en-US" sz="6000" b="1" dirty="0">
              <a:solidFill>
                <a:schemeClr val="accent5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Freeform 12"/>
          <p:cNvSpPr/>
          <p:nvPr>
            <p:custDataLst>
              <p:tags r:id="rId3"/>
            </p:custDataLst>
          </p:nvPr>
        </p:nvSpPr>
        <p:spPr bwMode="auto">
          <a:xfrm>
            <a:off x="211455" y="1390015"/>
            <a:ext cx="5888990" cy="4359910"/>
          </a:xfrm>
          <a:custGeom>
            <a:avLst/>
            <a:gdLst>
              <a:gd name="T0" fmla="*/ 782 w 1778"/>
              <a:gd name="T1" fmla="*/ 124 h 1079"/>
              <a:gd name="T2" fmla="*/ 810 w 1778"/>
              <a:gd name="T3" fmla="*/ 170 h 1079"/>
              <a:gd name="T4" fmla="*/ 802 w 1778"/>
              <a:gd name="T5" fmla="*/ 215 h 1079"/>
              <a:gd name="T6" fmla="*/ 881 w 1778"/>
              <a:gd name="T7" fmla="*/ 197 h 1079"/>
              <a:gd name="T8" fmla="*/ 790 w 1778"/>
              <a:gd name="T9" fmla="*/ 290 h 1079"/>
              <a:gd name="T10" fmla="*/ 1009 w 1778"/>
              <a:gd name="T11" fmla="*/ 184 h 1079"/>
              <a:gd name="T12" fmla="*/ 1232 w 1778"/>
              <a:gd name="T13" fmla="*/ 7 h 1079"/>
              <a:gd name="T14" fmla="*/ 1030 w 1778"/>
              <a:gd name="T15" fmla="*/ 205 h 1079"/>
              <a:gd name="T16" fmla="*/ 1042 w 1778"/>
              <a:gd name="T17" fmla="*/ 209 h 1079"/>
              <a:gd name="T18" fmla="*/ 1177 w 1778"/>
              <a:gd name="T19" fmla="*/ 92 h 1079"/>
              <a:gd name="T20" fmla="*/ 1130 w 1778"/>
              <a:gd name="T21" fmla="*/ 176 h 1079"/>
              <a:gd name="T22" fmla="*/ 1260 w 1778"/>
              <a:gd name="T23" fmla="*/ 97 h 1079"/>
              <a:gd name="T24" fmla="*/ 1120 w 1778"/>
              <a:gd name="T25" fmla="*/ 207 h 1079"/>
              <a:gd name="T26" fmla="*/ 1163 w 1778"/>
              <a:gd name="T27" fmla="*/ 219 h 1079"/>
              <a:gd name="T28" fmla="*/ 1280 w 1778"/>
              <a:gd name="T29" fmla="*/ 136 h 1079"/>
              <a:gd name="T30" fmla="*/ 1368 w 1778"/>
              <a:gd name="T31" fmla="*/ 185 h 1079"/>
              <a:gd name="T32" fmla="*/ 1336 w 1778"/>
              <a:gd name="T33" fmla="*/ 231 h 1079"/>
              <a:gd name="T34" fmla="*/ 1470 w 1778"/>
              <a:gd name="T35" fmla="*/ 275 h 1079"/>
              <a:gd name="T36" fmla="*/ 1610 w 1778"/>
              <a:gd name="T37" fmla="*/ 326 h 1079"/>
              <a:gd name="T38" fmla="*/ 1651 w 1778"/>
              <a:gd name="T39" fmla="*/ 431 h 1079"/>
              <a:gd name="T40" fmla="*/ 1656 w 1778"/>
              <a:gd name="T41" fmla="*/ 473 h 1079"/>
              <a:gd name="T42" fmla="*/ 1408 w 1778"/>
              <a:gd name="T43" fmla="*/ 580 h 1079"/>
              <a:gd name="T44" fmla="*/ 1556 w 1778"/>
              <a:gd name="T45" fmla="*/ 529 h 1079"/>
              <a:gd name="T46" fmla="*/ 1657 w 1778"/>
              <a:gd name="T47" fmla="*/ 511 h 1079"/>
              <a:gd name="T48" fmla="*/ 1682 w 1778"/>
              <a:gd name="T49" fmla="*/ 579 h 1079"/>
              <a:gd name="T50" fmla="*/ 1679 w 1778"/>
              <a:gd name="T51" fmla="*/ 645 h 1079"/>
              <a:gd name="T52" fmla="*/ 1613 w 1778"/>
              <a:gd name="T53" fmla="*/ 699 h 1079"/>
              <a:gd name="T54" fmla="*/ 1702 w 1778"/>
              <a:gd name="T55" fmla="*/ 701 h 1079"/>
              <a:gd name="T56" fmla="*/ 1377 w 1778"/>
              <a:gd name="T57" fmla="*/ 890 h 1079"/>
              <a:gd name="T58" fmla="*/ 1081 w 1778"/>
              <a:gd name="T59" fmla="*/ 1051 h 1079"/>
              <a:gd name="T60" fmla="*/ 970 w 1778"/>
              <a:gd name="T61" fmla="*/ 1036 h 1079"/>
              <a:gd name="T62" fmla="*/ 1066 w 1778"/>
              <a:gd name="T63" fmla="*/ 890 h 1079"/>
              <a:gd name="T64" fmla="*/ 1071 w 1778"/>
              <a:gd name="T65" fmla="*/ 844 h 1079"/>
              <a:gd name="T66" fmla="*/ 579 w 1778"/>
              <a:gd name="T67" fmla="*/ 923 h 1079"/>
              <a:gd name="T68" fmla="*/ 570 w 1778"/>
              <a:gd name="T69" fmla="*/ 903 h 1079"/>
              <a:gd name="T70" fmla="*/ 515 w 1778"/>
              <a:gd name="T71" fmla="*/ 912 h 1079"/>
              <a:gd name="T72" fmla="*/ 355 w 1778"/>
              <a:gd name="T73" fmla="*/ 934 h 1079"/>
              <a:gd name="T74" fmla="*/ 356 w 1778"/>
              <a:gd name="T75" fmla="*/ 977 h 1079"/>
              <a:gd name="T76" fmla="*/ 598 w 1778"/>
              <a:gd name="T77" fmla="*/ 951 h 1079"/>
              <a:gd name="T78" fmla="*/ 858 w 1778"/>
              <a:gd name="T79" fmla="*/ 915 h 1079"/>
              <a:gd name="T80" fmla="*/ 720 w 1778"/>
              <a:gd name="T81" fmla="*/ 940 h 1079"/>
              <a:gd name="T82" fmla="*/ 484 w 1778"/>
              <a:gd name="T83" fmla="*/ 976 h 1079"/>
              <a:gd name="T84" fmla="*/ 287 w 1778"/>
              <a:gd name="T85" fmla="*/ 954 h 1079"/>
              <a:gd name="T86" fmla="*/ 299 w 1778"/>
              <a:gd name="T87" fmla="*/ 868 h 1079"/>
              <a:gd name="T88" fmla="*/ 324 w 1778"/>
              <a:gd name="T89" fmla="*/ 827 h 1079"/>
              <a:gd name="T90" fmla="*/ 309 w 1778"/>
              <a:gd name="T91" fmla="*/ 739 h 1079"/>
              <a:gd name="T92" fmla="*/ 170 w 1778"/>
              <a:gd name="T93" fmla="*/ 754 h 1079"/>
              <a:gd name="T94" fmla="*/ 53 w 1778"/>
              <a:gd name="T95" fmla="*/ 722 h 1079"/>
              <a:gd name="T96" fmla="*/ 27 w 1778"/>
              <a:gd name="T97" fmla="*/ 628 h 1079"/>
              <a:gd name="T98" fmla="*/ 89 w 1778"/>
              <a:gd name="T99" fmla="*/ 508 h 1079"/>
              <a:gd name="T100" fmla="*/ 74 w 1778"/>
              <a:gd name="T101" fmla="*/ 466 h 1079"/>
              <a:gd name="T102" fmla="*/ 45 w 1778"/>
              <a:gd name="T103" fmla="*/ 455 h 1079"/>
              <a:gd name="T104" fmla="*/ 72 w 1778"/>
              <a:gd name="T105" fmla="*/ 400 h 1079"/>
              <a:gd name="T106" fmla="*/ 151 w 1778"/>
              <a:gd name="T107" fmla="*/ 323 h 1079"/>
              <a:gd name="T108" fmla="*/ 179 w 1778"/>
              <a:gd name="T109" fmla="*/ 258 h 1079"/>
              <a:gd name="T110" fmla="*/ 152 w 1778"/>
              <a:gd name="T111" fmla="*/ 188 h 1079"/>
              <a:gd name="T112" fmla="*/ 207 w 1778"/>
              <a:gd name="T113" fmla="*/ 134 h 1079"/>
              <a:gd name="T114" fmla="*/ 114 w 1778"/>
              <a:gd name="T115" fmla="*/ 108 h 1079"/>
              <a:gd name="T116" fmla="*/ 215 w 1778"/>
              <a:gd name="T117" fmla="*/ 80 h 1079"/>
              <a:gd name="T118" fmla="*/ 372 w 1778"/>
              <a:gd name="T119" fmla="*/ 75 h 1079"/>
              <a:gd name="T120" fmla="*/ 570 w 1778"/>
              <a:gd name="T121" fmla="*/ 57 h 1079"/>
              <a:gd name="T122" fmla="*/ 715 w 1778"/>
              <a:gd name="T123" fmla="*/ 21 h 1079"/>
              <a:gd name="T124" fmla="*/ 769 w 1778"/>
              <a:gd name="T125" fmla="*/ 59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8" h="1079">
                <a:moveTo>
                  <a:pt x="876" y="9"/>
                </a:moveTo>
                <a:cubicBezTo>
                  <a:pt x="872" y="10"/>
                  <a:pt x="872" y="10"/>
                  <a:pt x="872" y="10"/>
                </a:cubicBezTo>
                <a:cubicBezTo>
                  <a:pt x="871" y="11"/>
                  <a:pt x="871" y="11"/>
                  <a:pt x="871" y="11"/>
                </a:cubicBezTo>
                <a:cubicBezTo>
                  <a:pt x="869" y="10"/>
                  <a:pt x="869" y="10"/>
                  <a:pt x="869" y="10"/>
                </a:cubicBezTo>
                <a:cubicBezTo>
                  <a:pt x="865" y="14"/>
                  <a:pt x="865" y="14"/>
                  <a:pt x="865" y="14"/>
                </a:cubicBezTo>
                <a:cubicBezTo>
                  <a:pt x="864" y="16"/>
                  <a:pt x="871" y="13"/>
                  <a:pt x="862" y="15"/>
                </a:cubicBezTo>
                <a:cubicBezTo>
                  <a:pt x="867" y="17"/>
                  <a:pt x="867" y="17"/>
                  <a:pt x="867" y="17"/>
                </a:cubicBezTo>
                <a:cubicBezTo>
                  <a:pt x="859" y="21"/>
                  <a:pt x="859" y="21"/>
                  <a:pt x="859" y="21"/>
                </a:cubicBezTo>
                <a:cubicBezTo>
                  <a:pt x="861" y="18"/>
                  <a:pt x="861" y="18"/>
                  <a:pt x="861" y="18"/>
                </a:cubicBezTo>
                <a:cubicBezTo>
                  <a:pt x="861" y="16"/>
                  <a:pt x="869" y="22"/>
                  <a:pt x="858" y="16"/>
                </a:cubicBezTo>
                <a:cubicBezTo>
                  <a:pt x="856" y="19"/>
                  <a:pt x="856" y="19"/>
                  <a:pt x="856" y="19"/>
                </a:cubicBezTo>
                <a:cubicBezTo>
                  <a:pt x="855" y="19"/>
                  <a:pt x="856" y="23"/>
                  <a:pt x="854" y="18"/>
                </a:cubicBezTo>
                <a:cubicBezTo>
                  <a:pt x="853" y="19"/>
                  <a:pt x="853" y="19"/>
                  <a:pt x="853" y="19"/>
                </a:cubicBezTo>
                <a:cubicBezTo>
                  <a:pt x="856" y="22"/>
                  <a:pt x="856" y="22"/>
                  <a:pt x="856" y="22"/>
                </a:cubicBezTo>
                <a:cubicBezTo>
                  <a:pt x="852" y="26"/>
                  <a:pt x="852" y="26"/>
                  <a:pt x="852" y="26"/>
                </a:cubicBezTo>
                <a:cubicBezTo>
                  <a:pt x="859" y="28"/>
                  <a:pt x="859" y="28"/>
                  <a:pt x="859" y="28"/>
                </a:cubicBezTo>
                <a:cubicBezTo>
                  <a:pt x="861" y="28"/>
                  <a:pt x="861" y="28"/>
                  <a:pt x="861" y="28"/>
                </a:cubicBezTo>
                <a:cubicBezTo>
                  <a:pt x="862" y="29"/>
                  <a:pt x="856" y="33"/>
                  <a:pt x="863" y="30"/>
                </a:cubicBezTo>
                <a:cubicBezTo>
                  <a:pt x="862" y="30"/>
                  <a:pt x="860" y="31"/>
                  <a:pt x="863" y="34"/>
                </a:cubicBezTo>
                <a:cubicBezTo>
                  <a:pt x="862" y="34"/>
                  <a:pt x="859" y="35"/>
                  <a:pt x="863" y="38"/>
                </a:cubicBezTo>
                <a:cubicBezTo>
                  <a:pt x="863" y="39"/>
                  <a:pt x="863" y="39"/>
                  <a:pt x="863" y="39"/>
                </a:cubicBezTo>
                <a:cubicBezTo>
                  <a:pt x="862" y="40"/>
                  <a:pt x="862" y="40"/>
                  <a:pt x="862" y="40"/>
                </a:cubicBezTo>
                <a:cubicBezTo>
                  <a:pt x="861" y="37"/>
                  <a:pt x="861" y="37"/>
                  <a:pt x="861" y="37"/>
                </a:cubicBezTo>
                <a:cubicBezTo>
                  <a:pt x="856" y="36"/>
                  <a:pt x="856" y="36"/>
                  <a:pt x="856" y="36"/>
                </a:cubicBezTo>
                <a:cubicBezTo>
                  <a:pt x="850" y="40"/>
                  <a:pt x="850" y="40"/>
                  <a:pt x="850" y="40"/>
                </a:cubicBezTo>
                <a:cubicBezTo>
                  <a:pt x="849" y="40"/>
                  <a:pt x="847" y="40"/>
                  <a:pt x="848" y="43"/>
                </a:cubicBezTo>
                <a:cubicBezTo>
                  <a:pt x="852" y="35"/>
                  <a:pt x="852" y="35"/>
                  <a:pt x="852" y="35"/>
                </a:cubicBezTo>
                <a:cubicBezTo>
                  <a:pt x="845" y="37"/>
                  <a:pt x="845" y="37"/>
                  <a:pt x="845" y="37"/>
                </a:cubicBezTo>
                <a:cubicBezTo>
                  <a:pt x="843" y="40"/>
                  <a:pt x="843" y="40"/>
                  <a:pt x="843" y="40"/>
                </a:cubicBezTo>
                <a:cubicBezTo>
                  <a:pt x="842" y="40"/>
                  <a:pt x="841" y="43"/>
                  <a:pt x="840" y="41"/>
                </a:cubicBezTo>
                <a:cubicBezTo>
                  <a:pt x="839" y="46"/>
                  <a:pt x="839" y="46"/>
                  <a:pt x="839" y="46"/>
                </a:cubicBezTo>
                <a:cubicBezTo>
                  <a:pt x="828" y="49"/>
                  <a:pt x="828" y="49"/>
                  <a:pt x="828" y="49"/>
                </a:cubicBezTo>
                <a:cubicBezTo>
                  <a:pt x="825" y="55"/>
                  <a:pt x="825" y="55"/>
                  <a:pt x="825" y="55"/>
                </a:cubicBezTo>
                <a:cubicBezTo>
                  <a:pt x="816" y="58"/>
                  <a:pt x="816" y="58"/>
                  <a:pt x="816" y="58"/>
                </a:cubicBezTo>
                <a:cubicBezTo>
                  <a:pt x="814" y="63"/>
                  <a:pt x="814" y="63"/>
                  <a:pt x="814" y="63"/>
                </a:cubicBezTo>
                <a:cubicBezTo>
                  <a:pt x="809" y="66"/>
                  <a:pt x="809" y="66"/>
                  <a:pt x="809" y="66"/>
                </a:cubicBezTo>
                <a:cubicBezTo>
                  <a:pt x="807" y="65"/>
                  <a:pt x="807" y="65"/>
                  <a:pt x="807" y="65"/>
                </a:cubicBezTo>
                <a:cubicBezTo>
                  <a:pt x="806" y="66"/>
                  <a:pt x="806" y="66"/>
                  <a:pt x="806" y="66"/>
                </a:cubicBezTo>
                <a:cubicBezTo>
                  <a:pt x="805" y="71"/>
                  <a:pt x="805" y="71"/>
                  <a:pt x="805" y="71"/>
                </a:cubicBezTo>
                <a:cubicBezTo>
                  <a:pt x="802" y="73"/>
                  <a:pt x="802" y="73"/>
                  <a:pt x="802" y="73"/>
                </a:cubicBezTo>
                <a:cubicBezTo>
                  <a:pt x="797" y="73"/>
                  <a:pt x="797" y="73"/>
                  <a:pt x="797" y="73"/>
                </a:cubicBezTo>
                <a:cubicBezTo>
                  <a:pt x="795" y="74"/>
                  <a:pt x="796" y="76"/>
                  <a:pt x="793" y="77"/>
                </a:cubicBezTo>
                <a:cubicBezTo>
                  <a:pt x="794" y="81"/>
                  <a:pt x="794" y="81"/>
                  <a:pt x="794" y="81"/>
                </a:cubicBezTo>
                <a:cubicBezTo>
                  <a:pt x="790" y="83"/>
                  <a:pt x="790" y="83"/>
                  <a:pt x="790" y="83"/>
                </a:cubicBezTo>
                <a:cubicBezTo>
                  <a:pt x="783" y="91"/>
                  <a:pt x="783" y="91"/>
                  <a:pt x="783" y="91"/>
                </a:cubicBezTo>
                <a:cubicBezTo>
                  <a:pt x="780" y="92"/>
                  <a:pt x="780" y="92"/>
                  <a:pt x="780" y="92"/>
                </a:cubicBezTo>
                <a:cubicBezTo>
                  <a:pt x="779" y="95"/>
                  <a:pt x="779" y="95"/>
                  <a:pt x="779" y="95"/>
                </a:cubicBezTo>
                <a:cubicBezTo>
                  <a:pt x="780" y="96"/>
                  <a:pt x="780" y="92"/>
                  <a:pt x="781" y="96"/>
                </a:cubicBezTo>
                <a:cubicBezTo>
                  <a:pt x="782" y="97"/>
                  <a:pt x="783" y="94"/>
                  <a:pt x="784" y="97"/>
                </a:cubicBezTo>
                <a:cubicBezTo>
                  <a:pt x="781" y="99"/>
                  <a:pt x="781" y="99"/>
                  <a:pt x="781" y="99"/>
                </a:cubicBezTo>
                <a:cubicBezTo>
                  <a:pt x="779" y="100"/>
                  <a:pt x="790" y="94"/>
                  <a:pt x="779" y="102"/>
                </a:cubicBezTo>
                <a:cubicBezTo>
                  <a:pt x="777" y="105"/>
                  <a:pt x="777" y="105"/>
                  <a:pt x="777" y="105"/>
                </a:cubicBezTo>
                <a:cubicBezTo>
                  <a:pt x="772" y="105"/>
                  <a:pt x="787" y="95"/>
                  <a:pt x="771" y="109"/>
                </a:cubicBezTo>
                <a:cubicBezTo>
                  <a:pt x="768" y="108"/>
                  <a:pt x="768" y="108"/>
                  <a:pt x="768" y="108"/>
                </a:cubicBezTo>
                <a:cubicBezTo>
                  <a:pt x="767" y="107"/>
                  <a:pt x="772" y="108"/>
                  <a:pt x="766" y="107"/>
                </a:cubicBezTo>
                <a:cubicBezTo>
                  <a:pt x="765" y="112"/>
                  <a:pt x="765" y="112"/>
                  <a:pt x="765" y="112"/>
                </a:cubicBezTo>
                <a:cubicBezTo>
                  <a:pt x="769" y="110"/>
                  <a:pt x="769" y="110"/>
                  <a:pt x="769" y="110"/>
                </a:cubicBezTo>
                <a:cubicBezTo>
                  <a:pt x="769" y="112"/>
                  <a:pt x="769" y="112"/>
                  <a:pt x="769" y="112"/>
                </a:cubicBezTo>
                <a:cubicBezTo>
                  <a:pt x="770" y="113"/>
                  <a:pt x="770" y="113"/>
                  <a:pt x="770" y="113"/>
                </a:cubicBezTo>
                <a:cubicBezTo>
                  <a:pt x="768" y="114"/>
                  <a:pt x="768" y="114"/>
                  <a:pt x="768" y="114"/>
                </a:cubicBezTo>
                <a:cubicBezTo>
                  <a:pt x="770" y="116"/>
                  <a:pt x="770" y="116"/>
                  <a:pt x="770" y="116"/>
                </a:cubicBezTo>
                <a:cubicBezTo>
                  <a:pt x="769" y="117"/>
                  <a:pt x="769" y="117"/>
                  <a:pt x="769" y="117"/>
                </a:cubicBezTo>
                <a:cubicBezTo>
                  <a:pt x="773" y="116"/>
                  <a:pt x="773" y="116"/>
                  <a:pt x="773" y="116"/>
                </a:cubicBezTo>
                <a:cubicBezTo>
                  <a:pt x="774" y="115"/>
                  <a:pt x="774" y="115"/>
                  <a:pt x="774" y="115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72" y="118"/>
                  <a:pt x="772" y="118"/>
                  <a:pt x="772" y="118"/>
                </a:cubicBezTo>
                <a:cubicBezTo>
                  <a:pt x="774" y="119"/>
                  <a:pt x="774" y="119"/>
                  <a:pt x="774" y="119"/>
                </a:cubicBezTo>
                <a:cubicBezTo>
                  <a:pt x="771" y="121"/>
                  <a:pt x="771" y="121"/>
                  <a:pt x="771" y="121"/>
                </a:cubicBezTo>
                <a:cubicBezTo>
                  <a:pt x="771" y="121"/>
                  <a:pt x="772" y="119"/>
                  <a:pt x="771" y="122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769" y="124"/>
                  <a:pt x="769" y="124"/>
                  <a:pt x="769" y="124"/>
                </a:cubicBezTo>
                <a:cubicBezTo>
                  <a:pt x="764" y="126"/>
                  <a:pt x="764" y="126"/>
                  <a:pt x="764" y="126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6" y="130"/>
                  <a:pt x="756" y="130"/>
                  <a:pt x="756" y="130"/>
                </a:cubicBezTo>
                <a:cubicBezTo>
                  <a:pt x="756" y="132"/>
                  <a:pt x="756" y="132"/>
                  <a:pt x="756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8" y="136"/>
                  <a:pt x="748" y="136"/>
                  <a:pt x="748" y="136"/>
                </a:cubicBezTo>
                <a:cubicBezTo>
                  <a:pt x="750" y="137"/>
                  <a:pt x="750" y="137"/>
                  <a:pt x="750" y="137"/>
                </a:cubicBezTo>
                <a:cubicBezTo>
                  <a:pt x="742" y="142"/>
                  <a:pt x="742" y="142"/>
                  <a:pt x="742" y="142"/>
                </a:cubicBezTo>
                <a:cubicBezTo>
                  <a:pt x="738" y="139"/>
                  <a:pt x="738" y="139"/>
                  <a:pt x="738" y="139"/>
                </a:cubicBezTo>
                <a:cubicBezTo>
                  <a:pt x="733" y="144"/>
                  <a:pt x="733" y="144"/>
                  <a:pt x="733" y="144"/>
                </a:cubicBezTo>
                <a:cubicBezTo>
                  <a:pt x="736" y="147"/>
                  <a:pt x="736" y="147"/>
                  <a:pt x="736" y="147"/>
                </a:cubicBezTo>
                <a:cubicBezTo>
                  <a:pt x="734" y="148"/>
                  <a:pt x="734" y="148"/>
                  <a:pt x="734" y="148"/>
                </a:cubicBezTo>
                <a:cubicBezTo>
                  <a:pt x="731" y="146"/>
                  <a:pt x="741" y="144"/>
                  <a:pt x="732" y="147"/>
                </a:cubicBezTo>
                <a:cubicBezTo>
                  <a:pt x="732" y="147"/>
                  <a:pt x="732" y="146"/>
                  <a:pt x="733" y="146"/>
                </a:cubicBezTo>
                <a:cubicBezTo>
                  <a:pt x="732" y="145"/>
                  <a:pt x="732" y="145"/>
                  <a:pt x="732" y="145"/>
                </a:cubicBezTo>
                <a:cubicBezTo>
                  <a:pt x="729" y="147"/>
                  <a:pt x="729" y="147"/>
                  <a:pt x="729" y="147"/>
                </a:cubicBezTo>
                <a:cubicBezTo>
                  <a:pt x="729" y="148"/>
                  <a:pt x="729" y="148"/>
                  <a:pt x="729" y="148"/>
                </a:cubicBezTo>
                <a:cubicBezTo>
                  <a:pt x="732" y="149"/>
                  <a:pt x="732" y="149"/>
                  <a:pt x="732" y="149"/>
                </a:cubicBezTo>
                <a:cubicBezTo>
                  <a:pt x="729" y="149"/>
                  <a:pt x="729" y="149"/>
                  <a:pt x="729" y="149"/>
                </a:cubicBezTo>
                <a:cubicBezTo>
                  <a:pt x="730" y="151"/>
                  <a:pt x="730" y="151"/>
                  <a:pt x="730" y="151"/>
                </a:cubicBezTo>
                <a:cubicBezTo>
                  <a:pt x="727" y="152"/>
                  <a:pt x="727" y="152"/>
                  <a:pt x="727" y="152"/>
                </a:cubicBezTo>
                <a:cubicBezTo>
                  <a:pt x="727" y="153"/>
                  <a:pt x="727" y="153"/>
                  <a:pt x="727" y="153"/>
                </a:cubicBezTo>
                <a:cubicBezTo>
                  <a:pt x="731" y="153"/>
                  <a:pt x="731" y="153"/>
                  <a:pt x="731" y="153"/>
                </a:cubicBezTo>
                <a:cubicBezTo>
                  <a:pt x="737" y="148"/>
                  <a:pt x="737" y="148"/>
                  <a:pt x="737" y="148"/>
                </a:cubicBezTo>
                <a:cubicBezTo>
                  <a:pt x="742" y="148"/>
                  <a:pt x="742" y="148"/>
                  <a:pt x="742" y="148"/>
                </a:cubicBezTo>
                <a:cubicBezTo>
                  <a:pt x="751" y="142"/>
                  <a:pt x="751" y="142"/>
                  <a:pt x="751" y="142"/>
                </a:cubicBezTo>
                <a:cubicBezTo>
                  <a:pt x="754" y="144"/>
                  <a:pt x="754" y="144"/>
                  <a:pt x="754" y="144"/>
                </a:cubicBezTo>
                <a:cubicBezTo>
                  <a:pt x="759" y="140"/>
                  <a:pt x="759" y="140"/>
                  <a:pt x="759" y="140"/>
                </a:cubicBezTo>
                <a:cubicBezTo>
                  <a:pt x="765" y="141"/>
                  <a:pt x="765" y="141"/>
                  <a:pt x="765" y="141"/>
                </a:cubicBezTo>
                <a:cubicBezTo>
                  <a:pt x="766" y="141"/>
                  <a:pt x="769" y="140"/>
                  <a:pt x="765" y="138"/>
                </a:cubicBezTo>
                <a:cubicBezTo>
                  <a:pt x="765" y="137"/>
                  <a:pt x="765" y="137"/>
                  <a:pt x="765" y="137"/>
                </a:cubicBezTo>
                <a:cubicBezTo>
                  <a:pt x="776" y="130"/>
                  <a:pt x="776" y="130"/>
                  <a:pt x="776" y="130"/>
                </a:cubicBezTo>
                <a:cubicBezTo>
                  <a:pt x="780" y="130"/>
                  <a:pt x="774" y="125"/>
                  <a:pt x="782" y="126"/>
                </a:cubicBezTo>
                <a:cubicBezTo>
                  <a:pt x="784" y="125"/>
                  <a:pt x="784" y="125"/>
                  <a:pt x="784" y="125"/>
                </a:cubicBezTo>
                <a:cubicBezTo>
                  <a:pt x="782" y="124"/>
                  <a:pt x="782" y="124"/>
                  <a:pt x="782" y="124"/>
                </a:cubicBezTo>
                <a:cubicBezTo>
                  <a:pt x="785" y="121"/>
                  <a:pt x="785" y="121"/>
                  <a:pt x="785" y="121"/>
                </a:cubicBezTo>
                <a:cubicBezTo>
                  <a:pt x="789" y="121"/>
                  <a:pt x="789" y="121"/>
                  <a:pt x="789" y="121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803" y="108"/>
                  <a:pt x="803" y="108"/>
                  <a:pt x="803" y="108"/>
                </a:cubicBezTo>
                <a:cubicBezTo>
                  <a:pt x="805" y="107"/>
                  <a:pt x="805" y="107"/>
                  <a:pt x="805" y="107"/>
                </a:cubicBezTo>
                <a:cubicBezTo>
                  <a:pt x="810" y="100"/>
                  <a:pt x="810" y="100"/>
                  <a:pt x="810" y="100"/>
                </a:cubicBezTo>
                <a:cubicBezTo>
                  <a:pt x="813" y="99"/>
                  <a:pt x="813" y="99"/>
                  <a:pt x="813" y="99"/>
                </a:cubicBezTo>
                <a:cubicBezTo>
                  <a:pt x="815" y="97"/>
                  <a:pt x="815" y="97"/>
                  <a:pt x="815" y="97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3" y="92"/>
                  <a:pt x="813" y="96"/>
                  <a:pt x="816" y="94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7" y="88"/>
                  <a:pt x="817" y="88"/>
                  <a:pt x="817" y="88"/>
                </a:cubicBezTo>
                <a:cubicBezTo>
                  <a:pt x="825" y="88"/>
                  <a:pt x="825" y="88"/>
                  <a:pt x="825" y="88"/>
                </a:cubicBezTo>
                <a:cubicBezTo>
                  <a:pt x="826" y="87"/>
                  <a:pt x="826" y="87"/>
                  <a:pt x="826" y="87"/>
                </a:cubicBezTo>
                <a:cubicBezTo>
                  <a:pt x="825" y="86"/>
                  <a:pt x="825" y="86"/>
                  <a:pt x="825" y="86"/>
                </a:cubicBezTo>
                <a:cubicBezTo>
                  <a:pt x="829" y="87"/>
                  <a:pt x="829" y="87"/>
                  <a:pt x="829" y="87"/>
                </a:cubicBezTo>
                <a:cubicBezTo>
                  <a:pt x="831" y="86"/>
                  <a:pt x="831" y="86"/>
                  <a:pt x="831" y="86"/>
                </a:cubicBezTo>
                <a:cubicBezTo>
                  <a:pt x="832" y="88"/>
                  <a:pt x="827" y="84"/>
                  <a:pt x="834" y="87"/>
                </a:cubicBezTo>
                <a:cubicBezTo>
                  <a:pt x="833" y="81"/>
                  <a:pt x="833" y="81"/>
                  <a:pt x="833" y="81"/>
                </a:cubicBezTo>
                <a:cubicBezTo>
                  <a:pt x="832" y="81"/>
                  <a:pt x="837" y="79"/>
                  <a:pt x="831" y="81"/>
                </a:cubicBezTo>
                <a:cubicBezTo>
                  <a:pt x="837" y="76"/>
                  <a:pt x="837" y="76"/>
                  <a:pt x="837" y="76"/>
                </a:cubicBezTo>
                <a:cubicBezTo>
                  <a:pt x="850" y="69"/>
                  <a:pt x="850" y="69"/>
                  <a:pt x="850" y="69"/>
                </a:cubicBezTo>
                <a:cubicBezTo>
                  <a:pt x="853" y="71"/>
                  <a:pt x="853" y="71"/>
                  <a:pt x="853" y="71"/>
                </a:cubicBezTo>
                <a:cubicBezTo>
                  <a:pt x="857" y="76"/>
                  <a:pt x="857" y="76"/>
                  <a:pt x="857" y="76"/>
                </a:cubicBezTo>
                <a:cubicBezTo>
                  <a:pt x="858" y="76"/>
                  <a:pt x="858" y="76"/>
                  <a:pt x="858" y="76"/>
                </a:cubicBezTo>
                <a:cubicBezTo>
                  <a:pt x="858" y="71"/>
                  <a:pt x="862" y="75"/>
                  <a:pt x="866" y="70"/>
                </a:cubicBezTo>
                <a:cubicBezTo>
                  <a:pt x="868" y="71"/>
                  <a:pt x="868" y="71"/>
                  <a:pt x="868" y="71"/>
                </a:cubicBezTo>
                <a:cubicBezTo>
                  <a:pt x="866" y="74"/>
                  <a:pt x="866" y="74"/>
                  <a:pt x="866" y="74"/>
                </a:cubicBezTo>
                <a:cubicBezTo>
                  <a:pt x="873" y="72"/>
                  <a:pt x="873" y="72"/>
                  <a:pt x="873" y="72"/>
                </a:cubicBezTo>
                <a:cubicBezTo>
                  <a:pt x="873" y="71"/>
                  <a:pt x="873" y="71"/>
                  <a:pt x="873" y="71"/>
                </a:cubicBezTo>
                <a:cubicBezTo>
                  <a:pt x="880" y="67"/>
                  <a:pt x="880" y="67"/>
                  <a:pt x="880" y="67"/>
                </a:cubicBezTo>
                <a:cubicBezTo>
                  <a:pt x="889" y="59"/>
                  <a:pt x="889" y="59"/>
                  <a:pt x="889" y="59"/>
                </a:cubicBezTo>
                <a:cubicBezTo>
                  <a:pt x="898" y="57"/>
                  <a:pt x="898" y="57"/>
                  <a:pt x="898" y="57"/>
                </a:cubicBezTo>
                <a:cubicBezTo>
                  <a:pt x="907" y="57"/>
                  <a:pt x="907" y="57"/>
                  <a:pt x="907" y="57"/>
                </a:cubicBezTo>
                <a:cubicBezTo>
                  <a:pt x="908" y="58"/>
                  <a:pt x="908" y="58"/>
                  <a:pt x="908" y="58"/>
                </a:cubicBezTo>
                <a:cubicBezTo>
                  <a:pt x="900" y="63"/>
                  <a:pt x="900" y="63"/>
                  <a:pt x="900" y="63"/>
                </a:cubicBezTo>
                <a:cubicBezTo>
                  <a:pt x="906" y="63"/>
                  <a:pt x="906" y="63"/>
                  <a:pt x="906" y="63"/>
                </a:cubicBezTo>
                <a:cubicBezTo>
                  <a:pt x="904" y="64"/>
                  <a:pt x="904" y="64"/>
                  <a:pt x="904" y="64"/>
                </a:cubicBezTo>
                <a:cubicBezTo>
                  <a:pt x="910" y="66"/>
                  <a:pt x="910" y="66"/>
                  <a:pt x="910" y="66"/>
                </a:cubicBezTo>
                <a:cubicBezTo>
                  <a:pt x="910" y="69"/>
                  <a:pt x="910" y="69"/>
                  <a:pt x="910" y="69"/>
                </a:cubicBezTo>
                <a:cubicBezTo>
                  <a:pt x="904" y="71"/>
                  <a:pt x="904" y="71"/>
                  <a:pt x="904" y="71"/>
                </a:cubicBezTo>
                <a:cubicBezTo>
                  <a:pt x="901" y="75"/>
                  <a:pt x="901" y="75"/>
                  <a:pt x="901" y="75"/>
                </a:cubicBezTo>
                <a:cubicBezTo>
                  <a:pt x="900" y="73"/>
                  <a:pt x="900" y="73"/>
                  <a:pt x="900" y="73"/>
                </a:cubicBezTo>
                <a:cubicBezTo>
                  <a:pt x="894" y="76"/>
                  <a:pt x="894" y="76"/>
                  <a:pt x="894" y="76"/>
                </a:cubicBezTo>
                <a:cubicBezTo>
                  <a:pt x="894" y="77"/>
                  <a:pt x="895" y="77"/>
                  <a:pt x="894" y="78"/>
                </a:cubicBezTo>
                <a:cubicBezTo>
                  <a:pt x="887" y="79"/>
                  <a:pt x="887" y="79"/>
                  <a:pt x="887" y="79"/>
                </a:cubicBezTo>
                <a:cubicBezTo>
                  <a:pt x="887" y="78"/>
                  <a:pt x="885" y="78"/>
                  <a:pt x="886" y="81"/>
                </a:cubicBezTo>
                <a:cubicBezTo>
                  <a:pt x="889" y="81"/>
                  <a:pt x="889" y="81"/>
                  <a:pt x="889" y="81"/>
                </a:cubicBezTo>
                <a:cubicBezTo>
                  <a:pt x="887" y="82"/>
                  <a:pt x="887" y="82"/>
                  <a:pt x="887" y="82"/>
                </a:cubicBezTo>
                <a:cubicBezTo>
                  <a:pt x="884" y="82"/>
                  <a:pt x="884" y="82"/>
                  <a:pt x="884" y="82"/>
                </a:cubicBezTo>
                <a:cubicBezTo>
                  <a:pt x="875" y="88"/>
                  <a:pt x="875" y="88"/>
                  <a:pt x="875" y="88"/>
                </a:cubicBezTo>
                <a:cubicBezTo>
                  <a:pt x="863" y="97"/>
                  <a:pt x="863" y="97"/>
                  <a:pt x="863" y="97"/>
                </a:cubicBezTo>
                <a:cubicBezTo>
                  <a:pt x="866" y="98"/>
                  <a:pt x="866" y="98"/>
                  <a:pt x="866" y="98"/>
                </a:cubicBezTo>
                <a:cubicBezTo>
                  <a:pt x="867" y="97"/>
                  <a:pt x="867" y="97"/>
                  <a:pt x="867" y="97"/>
                </a:cubicBezTo>
                <a:cubicBezTo>
                  <a:pt x="862" y="103"/>
                  <a:pt x="862" y="103"/>
                  <a:pt x="862" y="103"/>
                </a:cubicBezTo>
                <a:cubicBezTo>
                  <a:pt x="862" y="104"/>
                  <a:pt x="862" y="104"/>
                  <a:pt x="862" y="104"/>
                </a:cubicBezTo>
                <a:cubicBezTo>
                  <a:pt x="858" y="100"/>
                  <a:pt x="858" y="100"/>
                  <a:pt x="858" y="100"/>
                </a:cubicBezTo>
                <a:cubicBezTo>
                  <a:pt x="855" y="103"/>
                  <a:pt x="855" y="103"/>
                  <a:pt x="855" y="103"/>
                </a:cubicBezTo>
                <a:cubicBezTo>
                  <a:pt x="858" y="105"/>
                  <a:pt x="858" y="105"/>
                  <a:pt x="858" y="105"/>
                </a:cubicBezTo>
                <a:cubicBezTo>
                  <a:pt x="858" y="105"/>
                  <a:pt x="857" y="105"/>
                  <a:pt x="857" y="107"/>
                </a:cubicBezTo>
                <a:cubicBezTo>
                  <a:pt x="860" y="110"/>
                  <a:pt x="860" y="110"/>
                  <a:pt x="860" y="110"/>
                </a:cubicBezTo>
                <a:cubicBezTo>
                  <a:pt x="856" y="115"/>
                  <a:pt x="850" y="118"/>
                  <a:pt x="845" y="121"/>
                </a:cubicBezTo>
                <a:cubicBezTo>
                  <a:pt x="834" y="129"/>
                  <a:pt x="834" y="129"/>
                  <a:pt x="834" y="129"/>
                </a:cubicBezTo>
                <a:cubicBezTo>
                  <a:pt x="843" y="121"/>
                  <a:pt x="843" y="121"/>
                  <a:pt x="843" y="121"/>
                </a:cubicBezTo>
                <a:cubicBezTo>
                  <a:pt x="844" y="119"/>
                  <a:pt x="850" y="122"/>
                  <a:pt x="845" y="117"/>
                </a:cubicBezTo>
                <a:cubicBezTo>
                  <a:pt x="836" y="123"/>
                  <a:pt x="836" y="123"/>
                  <a:pt x="836" y="123"/>
                </a:cubicBezTo>
                <a:cubicBezTo>
                  <a:pt x="830" y="132"/>
                  <a:pt x="830" y="132"/>
                  <a:pt x="830" y="132"/>
                </a:cubicBezTo>
                <a:cubicBezTo>
                  <a:pt x="832" y="132"/>
                  <a:pt x="832" y="132"/>
                  <a:pt x="832" y="132"/>
                </a:cubicBezTo>
                <a:cubicBezTo>
                  <a:pt x="830" y="132"/>
                  <a:pt x="847" y="125"/>
                  <a:pt x="829" y="135"/>
                </a:cubicBezTo>
                <a:cubicBezTo>
                  <a:pt x="828" y="132"/>
                  <a:pt x="828" y="132"/>
                  <a:pt x="828" y="132"/>
                </a:cubicBezTo>
                <a:cubicBezTo>
                  <a:pt x="825" y="136"/>
                  <a:pt x="825" y="136"/>
                  <a:pt x="825" y="136"/>
                </a:cubicBezTo>
                <a:cubicBezTo>
                  <a:pt x="826" y="137"/>
                  <a:pt x="826" y="137"/>
                  <a:pt x="826" y="137"/>
                </a:cubicBezTo>
                <a:cubicBezTo>
                  <a:pt x="827" y="136"/>
                  <a:pt x="827" y="136"/>
                  <a:pt x="827" y="136"/>
                </a:cubicBezTo>
                <a:cubicBezTo>
                  <a:pt x="825" y="140"/>
                  <a:pt x="825" y="140"/>
                  <a:pt x="825" y="140"/>
                </a:cubicBezTo>
                <a:cubicBezTo>
                  <a:pt x="825" y="139"/>
                  <a:pt x="827" y="139"/>
                  <a:pt x="825" y="137"/>
                </a:cubicBezTo>
                <a:cubicBezTo>
                  <a:pt x="823" y="137"/>
                  <a:pt x="823" y="137"/>
                  <a:pt x="823" y="137"/>
                </a:cubicBezTo>
                <a:cubicBezTo>
                  <a:pt x="823" y="140"/>
                  <a:pt x="823" y="140"/>
                  <a:pt x="823" y="140"/>
                </a:cubicBezTo>
                <a:cubicBezTo>
                  <a:pt x="809" y="155"/>
                  <a:pt x="809" y="155"/>
                  <a:pt x="809" y="155"/>
                </a:cubicBezTo>
                <a:cubicBezTo>
                  <a:pt x="805" y="157"/>
                  <a:pt x="805" y="157"/>
                  <a:pt x="805" y="157"/>
                </a:cubicBezTo>
                <a:cubicBezTo>
                  <a:pt x="805" y="159"/>
                  <a:pt x="805" y="159"/>
                  <a:pt x="805" y="159"/>
                </a:cubicBezTo>
                <a:cubicBezTo>
                  <a:pt x="801" y="162"/>
                  <a:pt x="801" y="162"/>
                  <a:pt x="801" y="162"/>
                </a:cubicBezTo>
                <a:cubicBezTo>
                  <a:pt x="800" y="161"/>
                  <a:pt x="806" y="161"/>
                  <a:pt x="799" y="161"/>
                </a:cubicBezTo>
                <a:cubicBezTo>
                  <a:pt x="799" y="164"/>
                  <a:pt x="799" y="164"/>
                  <a:pt x="799" y="164"/>
                </a:cubicBezTo>
                <a:cubicBezTo>
                  <a:pt x="804" y="170"/>
                  <a:pt x="804" y="152"/>
                  <a:pt x="799" y="170"/>
                </a:cubicBezTo>
                <a:cubicBezTo>
                  <a:pt x="791" y="170"/>
                  <a:pt x="791" y="170"/>
                  <a:pt x="791" y="170"/>
                </a:cubicBezTo>
                <a:cubicBezTo>
                  <a:pt x="788" y="170"/>
                  <a:pt x="788" y="170"/>
                  <a:pt x="788" y="170"/>
                </a:cubicBezTo>
                <a:cubicBezTo>
                  <a:pt x="787" y="173"/>
                  <a:pt x="787" y="173"/>
                  <a:pt x="787" y="173"/>
                </a:cubicBezTo>
                <a:cubicBezTo>
                  <a:pt x="785" y="172"/>
                  <a:pt x="785" y="172"/>
                  <a:pt x="785" y="172"/>
                </a:cubicBezTo>
                <a:cubicBezTo>
                  <a:pt x="783" y="175"/>
                  <a:pt x="783" y="175"/>
                  <a:pt x="783" y="175"/>
                </a:cubicBezTo>
                <a:cubicBezTo>
                  <a:pt x="788" y="180"/>
                  <a:pt x="788" y="180"/>
                  <a:pt x="788" y="180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81"/>
                  <a:pt x="792" y="181"/>
                  <a:pt x="792" y="181"/>
                </a:cubicBezTo>
                <a:cubicBezTo>
                  <a:pt x="789" y="183"/>
                  <a:pt x="789" y="183"/>
                  <a:pt x="789" y="183"/>
                </a:cubicBezTo>
                <a:cubicBezTo>
                  <a:pt x="791" y="185"/>
                  <a:pt x="791" y="185"/>
                  <a:pt x="791" y="185"/>
                </a:cubicBezTo>
                <a:cubicBezTo>
                  <a:pt x="791" y="184"/>
                  <a:pt x="793" y="184"/>
                  <a:pt x="794" y="180"/>
                </a:cubicBezTo>
                <a:cubicBezTo>
                  <a:pt x="795" y="181"/>
                  <a:pt x="795" y="181"/>
                  <a:pt x="795" y="181"/>
                </a:cubicBezTo>
                <a:cubicBezTo>
                  <a:pt x="797" y="181"/>
                  <a:pt x="797" y="181"/>
                  <a:pt x="797" y="181"/>
                </a:cubicBezTo>
                <a:cubicBezTo>
                  <a:pt x="797" y="178"/>
                  <a:pt x="797" y="178"/>
                  <a:pt x="797" y="178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6" y="172"/>
                  <a:pt x="796" y="172"/>
                  <a:pt x="796" y="172"/>
                </a:cubicBezTo>
                <a:cubicBezTo>
                  <a:pt x="801" y="173"/>
                  <a:pt x="801" y="173"/>
                  <a:pt x="801" y="173"/>
                </a:cubicBezTo>
                <a:cubicBezTo>
                  <a:pt x="798" y="178"/>
                  <a:pt x="798" y="178"/>
                  <a:pt x="798" y="178"/>
                </a:cubicBezTo>
                <a:cubicBezTo>
                  <a:pt x="801" y="177"/>
                  <a:pt x="801" y="177"/>
                  <a:pt x="801" y="177"/>
                </a:cubicBezTo>
                <a:cubicBezTo>
                  <a:pt x="801" y="176"/>
                  <a:pt x="807" y="174"/>
                  <a:pt x="802" y="172"/>
                </a:cubicBezTo>
                <a:cubicBezTo>
                  <a:pt x="809" y="169"/>
                  <a:pt x="809" y="169"/>
                  <a:pt x="809" y="169"/>
                </a:cubicBezTo>
                <a:cubicBezTo>
                  <a:pt x="810" y="169"/>
                  <a:pt x="806" y="170"/>
                  <a:pt x="810" y="170"/>
                </a:cubicBezTo>
                <a:cubicBezTo>
                  <a:pt x="811" y="169"/>
                  <a:pt x="811" y="169"/>
                  <a:pt x="811" y="169"/>
                </a:cubicBezTo>
                <a:cubicBezTo>
                  <a:pt x="808" y="166"/>
                  <a:pt x="808" y="166"/>
                  <a:pt x="808" y="166"/>
                </a:cubicBezTo>
                <a:cubicBezTo>
                  <a:pt x="807" y="168"/>
                  <a:pt x="807" y="168"/>
                  <a:pt x="807" y="168"/>
                </a:cubicBezTo>
                <a:cubicBezTo>
                  <a:pt x="806" y="165"/>
                  <a:pt x="806" y="165"/>
                  <a:pt x="806" y="165"/>
                </a:cubicBezTo>
                <a:cubicBezTo>
                  <a:pt x="811" y="165"/>
                  <a:pt x="811" y="165"/>
                  <a:pt x="811" y="165"/>
                </a:cubicBezTo>
                <a:cubicBezTo>
                  <a:pt x="812" y="165"/>
                  <a:pt x="812" y="165"/>
                  <a:pt x="812" y="165"/>
                </a:cubicBezTo>
                <a:cubicBezTo>
                  <a:pt x="813" y="164"/>
                  <a:pt x="801" y="172"/>
                  <a:pt x="818" y="165"/>
                </a:cubicBezTo>
                <a:cubicBezTo>
                  <a:pt x="819" y="161"/>
                  <a:pt x="819" y="161"/>
                  <a:pt x="819" y="161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4" y="159"/>
                  <a:pt x="824" y="159"/>
                  <a:pt x="824" y="159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30" y="155"/>
                  <a:pt x="830" y="155"/>
                  <a:pt x="830" y="155"/>
                </a:cubicBezTo>
                <a:cubicBezTo>
                  <a:pt x="832" y="151"/>
                  <a:pt x="832" y="151"/>
                  <a:pt x="832" y="151"/>
                </a:cubicBezTo>
                <a:cubicBezTo>
                  <a:pt x="834" y="150"/>
                  <a:pt x="834" y="150"/>
                  <a:pt x="834" y="150"/>
                </a:cubicBezTo>
                <a:cubicBezTo>
                  <a:pt x="835" y="147"/>
                  <a:pt x="835" y="147"/>
                  <a:pt x="835" y="147"/>
                </a:cubicBezTo>
                <a:cubicBezTo>
                  <a:pt x="836" y="148"/>
                  <a:pt x="836" y="148"/>
                  <a:pt x="836" y="148"/>
                </a:cubicBezTo>
                <a:cubicBezTo>
                  <a:pt x="841" y="144"/>
                  <a:pt x="841" y="144"/>
                  <a:pt x="841" y="144"/>
                </a:cubicBezTo>
                <a:cubicBezTo>
                  <a:pt x="841" y="143"/>
                  <a:pt x="839" y="148"/>
                  <a:pt x="842" y="142"/>
                </a:cubicBezTo>
                <a:cubicBezTo>
                  <a:pt x="844" y="143"/>
                  <a:pt x="844" y="143"/>
                  <a:pt x="844" y="143"/>
                </a:cubicBezTo>
                <a:cubicBezTo>
                  <a:pt x="845" y="138"/>
                  <a:pt x="845" y="138"/>
                  <a:pt x="845" y="138"/>
                </a:cubicBezTo>
                <a:cubicBezTo>
                  <a:pt x="848" y="137"/>
                  <a:pt x="848" y="137"/>
                  <a:pt x="848" y="137"/>
                </a:cubicBezTo>
                <a:cubicBezTo>
                  <a:pt x="850" y="134"/>
                  <a:pt x="850" y="134"/>
                  <a:pt x="850" y="134"/>
                </a:cubicBezTo>
                <a:cubicBezTo>
                  <a:pt x="854" y="133"/>
                  <a:pt x="854" y="133"/>
                  <a:pt x="854" y="133"/>
                </a:cubicBezTo>
                <a:cubicBezTo>
                  <a:pt x="855" y="130"/>
                  <a:pt x="855" y="130"/>
                  <a:pt x="855" y="130"/>
                </a:cubicBezTo>
                <a:cubicBezTo>
                  <a:pt x="859" y="130"/>
                  <a:pt x="859" y="130"/>
                  <a:pt x="859" y="130"/>
                </a:cubicBezTo>
                <a:cubicBezTo>
                  <a:pt x="862" y="127"/>
                  <a:pt x="862" y="127"/>
                  <a:pt x="862" y="127"/>
                </a:cubicBezTo>
                <a:cubicBezTo>
                  <a:pt x="864" y="127"/>
                  <a:pt x="853" y="131"/>
                  <a:pt x="866" y="126"/>
                </a:cubicBezTo>
                <a:cubicBezTo>
                  <a:pt x="866" y="126"/>
                  <a:pt x="868" y="126"/>
                  <a:pt x="865" y="125"/>
                </a:cubicBezTo>
                <a:cubicBezTo>
                  <a:pt x="867" y="121"/>
                  <a:pt x="867" y="121"/>
                  <a:pt x="867" y="121"/>
                </a:cubicBezTo>
                <a:cubicBezTo>
                  <a:pt x="871" y="120"/>
                  <a:pt x="871" y="120"/>
                  <a:pt x="871" y="120"/>
                </a:cubicBezTo>
                <a:cubicBezTo>
                  <a:pt x="875" y="116"/>
                  <a:pt x="875" y="116"/>
                  <a:pt x="875" y="116"/>
                </a:cubicBezTo>
                <a:cubicBezTo>
                  <a:pt x="876" y="114"/>
                  <a:pt x="876" y="114"/>
                  <a:pt x="876" y="114"/>
                </a:cubicBezTo>
                <a:cubicBezTo>
                  <a:pt x="882" y="111"/>
                  <a:pt x="882" y="111"/>
                  <a:pt x="882" y="111"/>
                </a:cubicBezTo>
                <a:cubicBezTo>
                  <a:pt x="884" y="107"/>
                  <a:pt x="884" y="107"/>
                  <a:pt x="884" y="107"/>
                </a:cubicBezTo>
                <a:cubicBezTo>
                  <a:pt x="891" y="103"/>
                  <a:pt x="891" y="103"/>
                  <a:pt x="891" y="103"/>
                </a:cubicBezTo>
                <a:cubicBezTo>
                  <a:pt x="891" y="100"/>
                  <a:pt x="891" y="100"/>
                  <a:pt x="891" y="100"/>
                </a:cubicBezTo>
                <a:cubicBezTo>
                  <a:pt x="894" y="100"/>
                  <a:pt x="894" y="100"/>
                  <a:pt x="894" y="100"/>
                </a:cubicBezTo>
                <a:cubicBezTo>
                  <a:pt x="898" y="96"/>
                  <a:pt x="898" y="96"/>
                  <a:pt x="898" y="96"/>
                </a:cubicBezTo>
                <a:cubicBezTo>
                  <a:pt x="901" y="96"/>
                  <a:pt x="901" y="96"/>
                  <a:pt x="901" y="96"/>
                </a:cubicBezTo>
                <a:cubicBezTo>
                  <a:pt x="900" y="96"/>
                  <a:pt x="900" y="96"/>
                  <a:pt x="900" y="96"/>
                </a:cubicBezTo>
                <a:cubicBezTo>
                  <a:pt x="900" y="94"/>
                  <a:pt x="900" y="94"/>
                  <a:pt x="900" y="94"/>
                </a:cubicBezTo>
                <a:cubicBezTo>
                  <a:pt x="901" y="94"/>
                  <a:pt x="901" y="94"/>
                  <a:pt x="901" y="94"/>
                </a:cubicBezTo>
                <a:cubicBezTo>
                  <a:pt x="901" y="95"/>
                  <a:pt x="902" y="93"/>
                  <a:pt x="901" y="95"/>
                </a:cubicBezTo>
                <a:cubicBezTo>
                  <a:pt x="903" y="94"/>
                  <a:pt x="903" y="94"/>
                  <a:pt x="903" y="94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8" y="90"/>
                  <a:pt x="908" y="90"/>
                  <a:pt x="908" y="90"/>
                </a:cubicBezTo>
                <a:cubicBezTo>
                  <a:pt x="910" y="90"/>
                  <a:pt x="910" y="90"/>
                  <a:pt x="910" y="90"/>
                </a:cubicBezTo>
                <a:cubicBezTo>
                  <a:pt x="910" y="94"/>
                  <a:pt x="914" y="86"/>
                  <a:pt x="910" y="94"/>
                </a:cubicBezTo>
                <a:cubicBezTo>
                  <a:pt x="913" y="98"/>
                  <a:pt x="913" y="98"/>
                  <a:pt x="913" y="98"/>
                </a:cubicBezTo>
                <a:cubicBezTo>
                  <a:pt x="912" y="98"/>
                  <a:pt x="912" y="98"/>
                  <a:pt x="912" y="98"/>
                </a:cubicBezTo>
                <a:cubicBezTo>
                  <a:pt x="912" y="100"/>
                  <a:pt x="912" y="100"/>
                  <a:pt x="912" y="100"/>
                </a:cubicBezTo>
                <a:cubicBezTo>
                  <a:pt x="908" y="99"/>
                  <a:pt x="908" y="99"/>
                  <a:pt x="908" y="99"/>
                </a:cubicBezTo>
                <a:cubicBezTo>
                  <a:pt x="902" y="104"/>
                  <a:pt x="902" y="104"/>
                  <a:pt x="902" y="104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5"/>
                  <a:pt x="899" y="105"/>
                  <a:pt x="899" y="105"/>
                </a:cubicBezTo>
                <a:cubicBezTo>
                  <a:pt x="898" y="105"/>
                  <a:pt x="896" y="104"/>
                  <a:pt x="895" y="105"/>
                </a:cubicBezTo>
                <a:cubicBezTo>
                  <a:pt x="899" y="108"/>
                  <a:pt x="899" y="108"/>
                  <a:pt x="899" y="108"/>
                </a:cubicBezTo>
                <a:cubicBezTo>
                  <a:pt x="903" y="105"/>
                  <a:pt x="903" y="105"/>
                  <a:pt x="903" y="105"/>
                </a:cubicBezTo>
                <a:cubicBezTo>
                  <a:pt x="909" y="109"/>
                  <a:pt x="890" y="102"/>
                  <a:pt x="911" y="109"/>
                </a:cubicBezTo>
                <a:cubicBezTo>
                  <a:pt x="913" y="104"/>
                  <a:pt x="913" y="104"/>
                  <a:pt x="913" y="104"/>
                </a:cubicBezTo>
                <a:cubicBezTo>
                  <a:pt x="915" y="109"/>
                  <a:pt x="915" y="109"/>
                  <a:pt x="915" y="109"/>
                </a:cubicBezTo>
                <a:cubicBezTo>
                  <a:pt x="913" y="114"/>
                  <a:pt x="913" y="108"/>
                  <a:pt x="903" y="112"/>
                </a:cubicBezTo>
                <a:cubicBezTo>
                  <a:pt x="892" y="121"/>
                  <a:pt x="892" y="121"/>
                  <a:pt x="892" y="121"/>
                </a:cubicBezTo>
                <a:cubicBezTo>
                  <a:pt x="890" y="123"/>
                  <a:pt x="890" y="123"/>
                  <a:pt x="890" y="123"/>
                </a:cubicBezTo>
                <a:cubicBezTo>
                  <a:pt x="886" y="126"/>
                  <a:pt x="886" y="126"/>
                  <a:pt x="886" y="126"/>
                </a:cubicBezTo>
                <a:cubicBezTo>
                  <a:pt x="885" y="129"/>
                  <a:pt x="885" y="129"/>
                  <a:pt x="885" y="129"/>
                </a:cubicBezTo>
                <a:cubicBezTo>
                  <a:pt x="879" y="132"/>
                  <a:pt x="879" y="132"/>
                  <a:pt x="879" y="132"/>
                </a:cubicBezTo>
                <a:cubicBezTo>
                  <a:pt x="877" y="137"/>
                  <a:pt x="877" y="137"/>
                  <a:pt x="877" y="137"/>
                </a:cubicBezTo>
                <a:cubicBezTo>
                  <a:pt x="869" y="141"/>
                  <a:pt x="869" y="141"/>
                  <a:pt x="869" y="141"/>
                </a:cubicBezTo>
                <a:cubicBezTo>
                  <a:pt x="868" y="144"/>
                  <a:pt x="868" y="144"/>
                  <a:pt x="868" y="144"/>
                </a:cubicBezTo>
                <a:cubicBezTo>
                  <a:pt x="867" y="143"/>
                  <a:pt x="867" y="143"/>
                  <a:pt x="867" y="143"/>
                </a:cubicBezTo>
                <a:cubicBezTo>
                  <a:pt x="857" y="151"/>
                  <a:pt x="857" y="151"/>
                  <a:pt x="857" y="151"/>
                </a:cubicBezTo>
                <a:cubicBezTo>
                  <a:pt x="855" y="151"/>
                  <a:pt x="855" y="151"/>
                  <a:pt x="855" y="151"/>
                </a:cubicBezTo>
                <a:cubicBezTo>
                  <a:pt x="855" y="153"/>
                  <a:pt x="855" y="153"/>
                  <a:pt x="855" y="153"/>
                </a:cubicBezTo>
                <a:cubicBezTo>
                  <a:pt x="854" y="154"/>
                  <a:pt x="849" y="156"/>
                  <a:pt x="851" y="157"/>
                </a:cubicBezTo>
                <a:cubicBezTo>
                  <a:pt x="843" y="162"/>
                  <a:pt x="843" y="162"/>
                  <a:pt x="843" y="162"/>
                </a:cubicBezTo>
                <a:cubicBezTo>
                  <a:pt x="840" y="165"/>
                  <a:pt x="839" y="165"/>
                  <a:pt x="836" y="170"/>
                </a:cubicBezTo>
                <a:cubicBezTo>
                  <a:pt x="841" y="170"/>
                  <a:pt x="841" y="170"/>
                  <a:pt x="841" y="170"/>
                </a:cubicBezTo>
                <a:cubicBezTo>
                  <a:pt x="849" y="165"/>
                  <a:pt x="849" y="165"/>
                  <a:pt x="849" y="165"/>
                </a:cubicBezTo>
                <a:cubicBezTo>
                  <a:pt x="852" y="164"/>
                  <a:pt x="849" y="175"/>
                  <a:pt x="851" y="161"/>
                </a:cubicBezTo>
                <a:cubicBezTo>
                  <a:pt x="853" y="163"/>
                  <a:pt x="853" y="163"/>
                  <a:pt x="853" y="163"/>
                </a:cubicBezTo>
                <a:cubicBezTo>
                  <a:pt x="849" y="169"/>
                  <a:pt x="849" y="169"/>
                  <a:pt x="849" y="169"/>
                </a:cubicBezTo>
                <a:cubicBezTo>
                  <a:pt x="845" y="170"/>
                  <a:pt x="845" y="170"/>
                  <a:pt x="845" y="170"/>
                </a:cubicBezTo>
                <a:cubicBezTo>
                  <a:pt x="844" y="177"/>
                  <a:pt x="844" y="177"/>
                  <a:pt x="844" y="177"/>
                </a:cubicBezTo>
                <a:cubicBezTo>
                  <a:pt x="840" y="178"/>
                  <a:pt x="840" y="178"/>
                  <a:pt x="840" y="17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7" y="199"/>
                  <a:pt x="817" y="199"/>
                  <a:pt x="817" y="199"/>
                </a:cubicBezTo>
                <a:cubicBezTo>
                  <a:pt x="817" y="200"/>
                  <a:pt x="817" y="200"/>
                  <a:pt x="817" y="200"/>
                </a:cubicBezTo>
                <a:cubicBezTo>
                  <a:pt x="818" y="201"/>
                  <a:pt x="818" y="201"/>
                  <a:pt x="818" y="201"/>
                </a:cubicBezTo>
                <a:cubicBezTo>
                  <a:pt x="826" y="197"/>
                  <a:pt x="826" y="197"/>
                  <a:pt x="826" y="197"/>
                </a:cubicBezTo>
                <a:cubicBezTo>
                  <a:pt x="828" y="193"/>
                  <a:pt x="828" y="193"/>
                  <a:pt x="828" y="193"/>
                </a:cubicBezTo>
                <a:cubicBezTo>
                  <a:pt x="834" y="189"/>
                  <a:pt x="834" y="189"/>
                  <a:pt x="834" y="189"/>
                </a:cubicBezTo>
                <a:cubicBezTo>
                  <a:pt x="837" y="185"/>
                  <a:pt x="837" y="185"/>
                  <a:pt x="837" y="185"/>
                </a:cubicBezTo>
                <a:cubicBezTo>
                  <a:pt x="838" y="185"/>
                  <a:pt x="840" y="184"/>
                  <a:pt x="841" y="185"/>
                </a:cubicBezTo>
                <a:cubicBezTo>
                  <a:pt x="837" y="189"/>
                  <a:pt x="837" y="189"/>
                  <a:pt x="837" y="189"/>
                </a:cubicBezTo>
                <a:cubicBezTo>
                  <a:pt x="837" y="189"/>
                  <a:pt x="833" y="187"/>
                  <a:pt x="835" y="191"/>
                </a:cubicBezTo>
                <a:cubicBezTo>
                  <a:pt x="831" y="193"/>
                  <a:pt x="831" y="193"/>
                  <a:pt x="831" y="193"/>
                </a:cubicBezTo>
                <a:cubicBezTo>
                  <a:pt x="821" y="202"/>
                  <a:pt x="821" y="202"/>
                  <a:pt x="821" y="202"/>
                </a:cubicBezTo>
                <a:cubicBezTo>
                  <a:pt x="820" y="203"/>
                  <a:pt x="828" y="195"/>
                  <a:pt x="820" y="206"/>
                </a:cubicBezTo>
                <a:cubicBezTo>
                  <a:pt x="817" y="204"/>
                  <a:pt x="817" y="204"/>
                  <a:pt x="817" y="204"/>
                </a:cubicBezTo>
                <a:cubicBezTo>
                  <a:pt x="813" y="206"/>
                  <a:pt x="813" y="206"/>
                  <a:pt x="813" y="206"/>
                </a:cubicBezTo>
                <a:cubicBezTo>
                  <a:pt x="814" y="208"/>
                  <a:pt x="814" y="208"/>
                  <a:pt x="814" y="208"/>
                </a:cubicBezTo>
                <a:cubicBezTo>
                  <a:pt x="808" y="211"/>
                  <a:pt x="808" y="211"/>
                  <a:pt x="808" y="211"/>
                </a:cubicBezTo>
                <a:cubicBezTo>
                  <a:pt x="811" y="213"/>
                  <a:pt x="815" y="204"/>
                  <a:pt x="803" y="211"/>
                </a:cubicBezTo>
                <a:cubicBezTo>
                  <a:pt x="802" y="215"/>
                  <a:pt x="802" y="215"/>
                  <a:pt x="802" y="215"/>
                </a:cubicBezTo>
                <a:cubicBezTo>
                  <a:pt x="795" y="219"/>
                  <a:pt x="795" y="219"/>
                  <a:pt x="795" y="219"/>
                </a:cubicBezTo>
                <a:cubicBezTo>
                  <a:pt x="769" y="238"/>
                  <a:pt x="769" y="238"/>
                  <a:pt x="769" y="238"/>
                </a:cubicBezTo>
                <a:cubicBezTo>
                  <a:pt x="760" y="245"/>
                  <a:pt x="760" y="245"/>
                  <a:pt x="760" y="245"/>
                </a:cubicBezTo>
                <a:cubicBezTo>
                  <a:pt x="742" y="258"/>
                  <a:pt x="742" y="258"/>
                  <a:pt x="742" y="258"/>
                </a:cubicBezTo>
                <a:cubicBezTo>
                  <a:pt x="737" y="260"/>
                  <a:pt x="737" y="260"/>
                  <a:pt x="737" y="260"/>
                </a:cubicBezTo>
                <a:cubicBezTo>
                  <a:pt x="729" y="265"/>
                  <a:pt x="729" y="265"/>
                  <a:pt x="729" y="265"/>
                </a:cubicBezTo>
                <a:cubicBezTo>
                  <a:pt x="729" y="263"/>
                  <a:pt x="739" y="261"/>
                  <a:pt x="725" y="267"/>
                </a:cubicBezTo>
                <a:cubicBezTo>
                  <a:pt x="722" y="270"/>
                  <a:pt x="722" y="270"/>
                  <a:pt x="722" y="270"/>
                </a:cubicBezTo>
                <a:cubicBezTo>
                  <a:pt x="725" y="271"/>
                  <a:pt x="725" y="271"/>
                  <a:pt x="725" y="271"/>
                </a:cubicBezTo>
                <a:cubicBezTo>
                  <a:pt x="723" y="269"/>
                  <a:pt x="724" y="272"/>
                  <a:pt x="721" y="273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14" y="277"/>
                  <a:pt x="714" y="277"/>
                  <a:pt x="714" y="277"/>
                </a:cubicBezTo>
                <a:cubicBezTo>
                  <a:pt x="712" y="278"/>
                  <a:pt x="713" y="273"/>
                  <a:pt x="709" y="281"/>
                </a:cubicBezTo>
                <a:cubicBezTo>
                  <a:pt x="710" y="283"/>
                  <a:pt x="710" y="283"/>
                  <a:pt x="710" y="283"/>
                </a:cubicBezTo>
                <a:cubicBezTo>
                  <a:pt x="706" y="286"/>
                  <a:pt x="706" y="286"/>
                  <a:pt x="706" y="286"/>
                </a:cubicBezTo>
                <a:cubicBezTo>
                  <a:pt x="707" y="281"/>
                  <a:pt x="707" y="281"/>
                  <a:pt x="707" y="281"/>
                </a:cubicBezTo>
                <a:cubicBezTo>
                  <a:pt x="705" y="282"/>
                  <a:pt x="705" y="282"/>
                  <a:pt x="705" y="282"/>
                </a:cubicBezTo>
                <a:cubicBezTo>
                  <a:pt x="702" y="286"/>
                  <a:pt x="702" y="286"/>
                  <a:pt x="702" y="286"/>
                </a:cubicBezTo>
                <a:cubicBezTo>
                  <a:pt x="704" y="289"/>
                  <a:pt x="704" y="289"/>
                  <a:pt x="704" y="289"/>
                </a:cubicBezTo>
                <a:cubicBezTo>
                  <a:pt x="700" y="291"/>
                  <a:pt x="700" y="291"/>
                  <a:pt x="700" y="291"/>
                </a:cubicBezTo>
                <a:cubicBezTo>
                  <a:pt x="697" y="292"/>
                  <a:pt x="697" y="292"/>
                  <a:pt x="697" y="292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0" y="304"/>
                  <a:pt x="680" y="304"/>
                  <a:pt x="680" y="304"/>
                </a:cubicBezTo>
                <a:cubicBezTo>
                  <a:pt x="685" y="303"/>
                  <a:pt x="685" y="303"/>
                  <a:pt x="685" y="303"/>
                </a:cubicBezTo>
                <a:cubicBezTo>
                  <a:pt x="696" y="297"/>
                  <a:pt x="696" y="297"/>
                  <a:pt x="696" y="297"/>
                </a:cubicBezTo>
                <a:cubicBezTo>
                  <a:pt x="697" y="295"/>
                  <a:pt x="697" y="295"/>
                  <a:pt x="697" y="295"/>
                </a:cubicBezTo>
                <a:cubicBezTo>
                  <a:pt x="703" y="292"/>
                  <a:pt x="703" y="292"/>
                  <a:pt x="703" y="292"/>
                </a:cubicBezTo>
                <a:cubicBezTo>
                  <a:pt x="708" y="292"/>
                  <a:pt x="708" y="292"/>
                  <a:pt x="708" y="292"/>
                </a:cubicBezTo>
                <a:cubicBezTo>
                  <a:pt x="715" y="287"/>
                  <a:pt x="715" y="287"/>
                  <a:pt x="715" y="287"/>
                </a:cubicBezTo>
                <a:cubicBezTo>
                  <a:pt x="719" y="287"/>
                  <a:pt x="719" y="287"/>
                  <a:pt x="719" y="287"/>
                </a:cubicBezTo>
                <a:cubicBezTo>
                  <a:pt x="720" y="283"/>
                  <a:pt x="720" y="283"/>
                  <a:pt x="720" y="283"/>
                </a:cubicBezTo>
                <a:cubicBezTo>
                  <a:pt x="728" y="280"/>
                  <a:pt x="728" y="280"/>
                  <a:pt x="728" y="280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2" y="276"/>
                  <a:pt x="726" y="281"/>
                  <a:pt x="733" y="275"/>
                </a:cubicBezTo>
                <a:cubicBezTo>
                  <a:pt x="736" y="277"/>
                  <a:pt x="736" y="277"/>
                  <a:pt x="736" y="277"/>
                </a:cubicBezTo>
                <a:cubicBezTo>
                  <a:pt x="738" y="275"/>
                  <a:pt x="738" y="275"/>
                  <a:pt x="738" y="275"/>
                </a:cubicBezTo>
                <a:cubicBezTo>
                  <a:pt x="735" y="274"/>
                  <a:pt x="735" y="274"/>
                  <a:pt x="735" y="274"/>
                </a:cubicBezTo>
                <a:cubicBezTo>
                  <a:pt x="737" y="272"/>
                  <a:pt x="737" y="272"/>
                  <a:pt x="737" y="272"/>
                </a:cubicBezTo>
                <a:cubicBezTo>
                  <a:pt x="738" y="274"/>
                  <a:pt x="738" y="274"/>
                  <a:pt x="738" y="274"/>
                </a:cubicBezTo>
                <a:cubicBezTo>
                  <a:pt x="743" y="272"/>
                  <a:pt x="743" y="272"/>
                  <a:pt x="743" y="272"/>
                </a:cubicBezTo>
                <a:cubicBezTo>
                  <a:pt x="746" y="268"/>
                  <a:pt x="746" y="268"/>
                  <a:pt x="746" y="268"/>
                </a:cubicBezTo>
                <a:cubicBezTo>
                  <a:pt x="749" y="268"/>
                  <a:pt x="749" y="268"/>
                  <a:pt x="749" y="268"/>
                </a:cubicBezTo>
                <a:cubicBezTo>
                  <a:pt x="751" y="264"/>
                  <a:pt x="751" y="264"/>
                  <a:pt x="751" y="264"/>
                </a:cubicBezTo>
                <a:cubicBezTo>
                  <a:pt x="756" y="263"/>
                  <a:pt x="756" y="263"/>
                  <a:pt x="756" y="263"/>
                </a:cubicBezTo>
                <a:cubicBezTo>
                  <a:pt x="757" y="260"/>
                  <a:pt x="757" y="260"/>
                  <a:pt x="757" y="260"/>
                </a:cubicBezTo>
                <a:cubicBezTo>
                  <a:pt x="765" y="257"/>
                  <a:pt x="765" y="257"/>
                  <a:pt x="765" y="257"/>
                </a:cubicBezTo>
                <a:cubicBezTo>
                  <a:pt x="771" y="252"/>
                  <a:pt x="771" y="252"/>
                  <a:pt x="771" y="252"/>
                </a:cubicBezTo>
                <a:cubicBezTo>
                  <a:pt x="771" y="251"/>
                  <a:pt x="762" y="260"/>
                  <a:pt x="775" y="250"/>
                </a:cubicBezTo>
                <a:cubicBezTo>
                  <a:pt x="774" y="253"/>
                  <a:pt x="774" y="253"/>
                  <a:pt x="774" y="253"/>
                </a:cubicBezTo>
                <a:cubicBezTo>
                  <a:pt x="775" y="254"/>
                  <a:pt x="775" y="254"/>
                  <a:pt x="775" y="254"/>
                </a:cubicBezTo>
                <a:cubicBezTo>
                  <a:pt x="776" y="252"/>
                  <a:pt x="776" y="252"/>
                  <a:pt x="776" y="252"/>
                </a:cubicBezTo>
                <a:cubicBezTo>
                  <a:pt x="781" y="254"/>
                  <a:pt x="781" y="254"/>
                  <a:pt x="781" y="254"/>
                </a:cubicBezTo>
                <a:cubicBezTo>
                  <a:pt x="781" y="250"/>
                  <a:pt x="781" y="250"/>
                  <a:pt x="781" y="250"/>
                </a:cubicBezTo>
                <a:cubicBezTo>
                  <a:pt x="779" y="248"/>
                  <a:pt x="779" y="248"/>
                  <a:pt x="779" y="248"/>
                </a:cubicBezTo>
                <a:cubicBezTo>
                  <a:pt x="779" y="247"/>
                  <a:pt x="771" y="254"/>
                  <a:pt x="781" y="246"/>
                </a:cubicBezTo>
                <a:cubicBezTo>
                  <a:pt x="791" y="238"/>
                  <a:pt x="791" y="238"/>
                  <a:pt x="791" y="238"/>
                </a:cubicBezTo>
                <a:cubicBezTo>
                  <a:pt x="795" y="237"/>
                  <a:pt x="795" y="237"/>
                  <a:pt x="795" y="237"/>
                </a:cubicBezTo>
                <a:cubicBezTo>
                  <a:pt x="798" y="233"/>
                  <a:pt x="798" y="233"/>
                  <a:pt x="798" y="233"/>
                </a:cubicBezTo>
                <a:cubicBezTo>
                  <a:pt x="801" y="233"/>
                  <a:pt x="801" y="233"/>
                  <a:pt x="801" y="233"/>
                </a:cubicBezTo>
                <a:cubicBezTo>
                  <a:pt x="801" y="231"/>
                  <a:pt x="801" y="231"/>
                  <a:pt x="801" y="231"/>
                </a:cubicBezTo>
                <a:cubicBezTo>
                  <a:pt x="802" y="226"/>
                  <a:pt x="808" y="235"/>
                  <a:pt x="808" y="227"/>
                </a:cubicBezTo>
                <a:cubicBezTo>
                  <a:pt x="809" y="224"/>
                  <a:pt x="809" y="224"/>
                  <a:pt x="809" y="224"/>
                </a:cubicBezTo>
                <a:cubicBezTo>
                  <a:pt x="812" y="224"/>
                  <a:pt x="812" y="224"/>
                  <a:pt x="812" y="224"/>
                </a:cubicBezTo>
                <a:cubicBezTo>
                  <a:pt x="811" y="225"/>
                  <a:pt x="811" y="225"/>
                  <a:pt x="811" y="225"/>
                </a:cubicBezTo>
                <a:cubicBezTo>
                  <a:pt x="812" y="225"/>
                  <a:pt x="810" y="222"/>
                  <a:pt x="812" y="226"/>
                </a:cubicBezTo>
                <a:cubicBezTo>
                  <a:pt x="814" y="224"/>
                  <a:pt x="814" y="224"/>
                  <a:pt x="814" y="224"/>
                </a:cubicBezTo>
                <a:cubicBezTo>
                  <a:pt x="813" y="223"/>
                  <a:pt x="813" y="223"/>
                  <a:pt x="813" y="223"/>
                </a:cubicBezTo>
                <a:cubicBezTo>
                  <a:pt x="821" y="216"/>
                  <a:pt x="821" y="216"/>
                  <a:pt x="821" y="216"/>
                </a:cubicBezTo>
                <a:cubicBezTo>
                  <a:pt x="824" y="215"/>
                  <a:pt x="824" y="215"/>
                  <a:pt x="824" y="215"/>
                </a:cubicBezTo>
                <a:cubicBezTo>
                  <a:pt x="826" y="212"/>
                  <a:pt x="826" y="212"/>
                  <a:pt x="826" y="212"/>
                </a:cubicBezTo>
                <a:cubicBezTo>
                  <a:pt x="828" y="213"/>
                  <a:pt x="831" y="208"/>
                  <a:pt x="833" y="212"/>
                </a:cubicBezTo>
                <a:cubicBezTo>
                  <a:pt x="833" y="206"/>
                  <a:pt x="833" y="206"/>
                  <a:pt x="833" y="206"/>
                </a:cubicBezTo>
                <a:cubicBezTo>
                  <a:pt x="834" y="203"/>
                  <a:pt x="835" y="211"/>
                  <a:pt x="839" y="203"/>
                </a:cubicBezTo>
                <a:cubicBezTo>
                  <a:pt x="841" y="203"/>
                  <a:pt x="841" y="203"/>
                  <a:pt x="841" y="203"/>
                </a:cubicBezTo>
                <a:cubicBezTo>
                  <a:pt x="841" y="204"/>
                  <a:pt x="841" y="204"/>
                  <a:pt x="841" y="204"/>
                </a:cubicBezTo>
                <a:cubicBezTo>
                  <a:pt x="843" y="203"/>
                  <a:pt x="843" y="203"/>
                  <a:pt x="843" y="203"/>
                </a:cubicBezTo>
                <a:cubicBezTo>
                  <a:pt x="841" y="201"/>
                  <a:pt x="841" y="201"/>
                  <a:pt x="841" y="201"/>
                </a:cubicBezTo>
                <a:cubicBezTo>
                  <a:pt x="841" y="199"/>
                  <a:pt x="841" y="199"/>
                  <a:pt x="841" y="199"/>
                </a:cubicBezTo>
                <a:cubicBezTo>
                  <a:pt x="846" y="198"/>
                  <a:pt x="846" y="198"/>
                  <a:pt x="846" y="198"/>
                </a:cubicBezTo>
                <a:cubicBezTo>
                  <a:pt x="846" y="196"/>
                  <a:pt x="846" y="196"/>
                  <a:pt x="846" y="196"/>
                </a:cubicBezTo>
                <a:cubicBezTo>
                  <a:pt x="851" y="198"/>
                  <a:pt x="851" y="198"/>
                  <a:pt x="851" y="198"/>
                </a:cubicBezTo>
                <a:cubicBezTo>
                  <a:pt x="852" y="197"/>
                  <a:pt x="848" y="201"/>
                  <a:pt x="853" y="197"/>
                </a:cubicBezTo>
                <a:cubicBezTo>
                  <a:pt x="850" y="194"/>
                  <a:pt x="850" y="194"/>
                  <a:pt x="850" y="194"/>
                </a:cubicBezTo>
                <a:cubicBezTo>
                  <a:pt x="859" y="189"/>
                  <a:pt x="859" y="189"/>
                  <a:pt x="859" y="189"/>
                </a:cubicBezTo>
                <a:cubicBezTo>
                  <a:pt x="859" y="185"/>
                  <a:pt x="859" y="185"/>
                  <a:pt x="859" y="185"/>
                </a:cubicBezTo>
                <a:cubicBezTo>
                  <a:pt x="865" y="183"/>
                  <a:pt x="865" y="183"/>
                  <a:pt x="865" y="183"/>
                </a:cubicBezTo>
                <a:cubicBezTo>
                  <a:pt x="866" y="180"/>
                  <a:pt x="866" y="180"/>
                  <a:pt x="866" y="180"/>
                </a:cubicBezTo>
                <a:cubicBezTo>
                  <a:pt x="872" y="177"/>
                  <a:pt x="872" y="177"/>
                  <a:pt x="872" y="177"/>
                </a:cubicBezTo>
                <a:cubicBezTo>
                  <a:pt x="879" y="178"/>
                  <a:pt x="879" y="178"/>
                  <a:pt x="879" y="178"/>
                </a:cubicBezTo>
                <a:cubicBezTo>
                  <a:pt x="880" y="178"/>
                  <a:pt x="880" y="178"/>
                  <a:pt x="880" y="178"/>
                </a:cubicBezTo>
                <a:cubicBezTo>
                  <a:pt x="879" y="181"/>
                  <a:pt x="879" y="181"/>
                  <a:pt x="879" y="181"/>
                </a:cubicBezTo>
                <a:cubicBezTo>
                  <a:pt x="875" y="180"/>
                  <a:pt x="875" y="180"/>
                  <a:pt x="875" y="180"/>
                </a:cubicBezTo>
                <a:cubicBezTo>
                  <a:pt x="872" y="182"/>
                  <a:pt x="872" y="182"/>
                  <a:pt x="872" y="182"/>
                </a:cubicBezTo>
                <a:cubicBezTo>
                  <a:pt x="874" y="188"/>
                  <a:pt x="871" y="180"/>
                  <a:pt x="879" y="183"/>
                </a:cubicBezTo>
                <a:cubicBezTo>
                  <a:pt x="879" y="184"/>
                  <a:pt x="879" y="184"/>
                  <a:pt x="879" y="184"/>
                </a:cubicBezTo>
                <a:cubicBezTo>
                  <a:pt x="880" y="185"/>
                  <a:pt x="880" y="185"/>
                  <a:pt x="880" y="185"/>
                </a:cubicBezTo>
                <a:cubicBezTo>
                  <a:pt x="881" y="185"/>
                  <a:pt x="887" y="190"/>
                  <a:pt x="882" y="182"/>
                </a:cubicBezTo>
                <a:cubicBezTo>
                  <a:pt x="887" y="182"/>
                  <a:pt x="887" y="182"/>
                  <a:pt x="887" y="182"/>
                </a:cubicBezTo>
                <a:cubicBezTo>
                  <a:pt x="885" y="183"/>
                  <a:pt x="885" y="183"/>
                  <a:pt x="885" y="183"/>
                </a:cubicBezTo>
                <a:cubicBezTo>
                  <a:pt x="884" y="187"/>
                  <a:pt x="884" y="187"/>
                  <a:pt x="884" y="187"/>
                </a:cubicBezTo>
                <a:cubicBezTo>
                  <a:pt x="883" y="187"/>
                  <a:pt x="886" y="188"/>
                  <a:pt x="882" y="187"/>
                </a:cubicBezTo>
                <a:cubicBezTo>
                  <a:pt x="881" y="188"/>
                  <a:pt x="881" y="188"/>
                  <a:pt x="881" y="188"/>
                </a:cubicBezTo>
                <a:cubicBezTo>
                  <a:pt x="882" y="191"/>
                  <a:pt x="882" y="191"/>
                  <a:pt x="882" y="191"/>
                </a:cubicBezTo>
                <a:cubicBezTo>
                  <a:pt x="882" y="194"/>
                  <a:pt x="882" y="194"/>
                  <a:pt x="882" y="194"/>
                </a:cubicBezTo>
                <a:cubicBezTo>
                  <a:pt x="881" y="194"/>
                  <a:pt x="881" y="194"/>
                  <a:pt x="881" y="194"/>
                </a:cubicBezTo>
                <a:cubicBezTo>
                  <a:pt x="881" y="197"/>
                  <a:pt x="881" y="197"/>
                  <a:pt x="881" y="197"/>
                </a:cubicBezTo>
                <a:cubicBezTo>
                  <a:pt x="883" y="199"/>
                  <a:pt x="883" y="199"/>
                  <a:pt x="883" y="199"/>
                </a:cubicBezTo>
                <a:cubicBezTo>
                  <a:pt x="886" y="193"/>
                  <a:pt x="886" y="193"/>
                  <a:pt x="886" y="193"/>
                </a:cubicBezTo>
                <a:cubicBezTo>
                  <a:pt x="891" y="195"/>
                  <a:pt x="891" y="195"/>
                  <a:pt x="891" y="195"/>
                </a:cubicBezTo>
                <a:cubicBezTo>
                  <a:pt x="889" y="198"/>
                  <a:pt x="889" y="198"/>
                  <a:pt x="889" y="198"/>
                </a:cubicBezTo>
                <a:cubicBezTo>
                  <a:pt x="884" y="198"/>
                  <a:pt x="884" y="198"/>
                  <a:pt x="884" y="198"/>
                </a:cubicBezTo>
                <a:cubicBezTo>
                  <a:pt x="884" y="199"/>
                  <a:pt x="887" y="195"/>
                  <a:pt x="884" y="200"/>
                </a:cubicBezTo>
                <a:cubicBezTo>
                  <a:pt x="882" y="198"/>
                  <a:pt x="882" y="198"/>
                  <a:pt x="882" y="198"/>
                </a:cubicBezTo>
                <a:cubicBezTo>
                  <a:pt x="876" y="201"/>
                  <a:pt x="876" y="201"/>
                  <a:pt x="876" y="201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73" y="205"/>
                  <a:pt x="873" y="205"/>
                  <a:pt x="873" y="205"/>
                </a:cubicBezTo>
                <a:cubicBezTo>
                  <a:pt x="869" y="206"/>
                  <a:pt x="869" y="206"/>
                  <a:pt x="869" y="206"/>
                </a:cubicBezTo>
                <a:cubicBezTo>
                  <a:pt x="867" y="208"/>
                  <a:pt x="867" y="208"/>
                  <a:pt x="867" y="208"/>
                </a:cubicBezTo>
                <a:cubicBezTo>
                  <a:pt x="861" y="209"/>
                  <a:pt x="861" y="209"/>
                  <a:pt x="861" y="209"/>
                </a:cubicBezTo>
                <a:cubicBezTo>
                  <a:pt x="861" y="211"/>
                  <a:pt x="861" y="211"/>
                  <a:pt x="861" y="211"/>
                </a:cubicBezTo>
                <a:cubicBezTo>
                  <a:pt x="852" y="216"/>
                  <a:pt x="852" y="216"/>
                  <a:pt x="852" y="216"/>
                </a:cubicBezTo>
                <a:cubicBezTo>
                  <a:pt x="854" y="212"/>
                  <a:pt x="854" y="212"/>
                  <a:pt x="854" y="212"/>
                </a:cubicBezTo>
                <a:cubicBezTo>
                  <a:pt x="855" y="212"/>
                  <a:pt x="854" y="215"/>
                  <a:pt x="851" y="213"/>
                </a:cubicBezTo>
                <a:cubicBezTo>
                  <a:pt x="851" y="212"/>
                  <a:pt x="858" y="218"/>
                  <a:pt x="851" y="210"/>
                </a:cubicBezTo>
                <a:cubicBezTo>
                  <a:pt x="846" y="212"/>
                  <a:pt x="846" y="212"/>
                  <a:pt x="846" y="212"/>
                </a:cubicBezTo>
                <a:cubicBezTo>
                  <a:pt x="845" y="213"/>
                  <a:pt x="845" y="213"/>
                  <a:pt x="845" y="213"/>
                </a:cubicBezTo>
                <a:cubicBezTo>
                  <a:pt x="851" y="214"/>
                  <a:pt x="851" y="214"/>
                  <a:pt x="851" y="214"/>
                </a:cubicBezTo>
                <a:cubicBezTo>
                  <a:pt x="847" y="219"/>
                  <a:pt x="847" y="219"/>
                  <a:pt x="847" y="219"/>
                </a:cubicBezTo>
                <a:cubicBezTo>
                  <a:pt x="847" y="221"/>
                  <a:pt x="847" y="221"/>
                  <a:pt x="847" y="221"/>
                </a:cubicBezTo>
                <a:cubicBezTo>
                  <a:pt x="851" y="220"/>
                  <a:pt x="851" y="220"/>
                  <a:pt x="851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44" y="224"/>
                  <a:pt x="844" y="224"/>
                  <a:pt x="844" y="224"/>
                </a:cubicBezTo>
                <a:cubicBezTo>
                  <a:pt x="839" y="222"/>
                  <a:pt x="839" y="222"/>
                  <a:pt x="839" y="222"/>
                </a:cubicBezTo>
                <a:cubicBezTo>
                  <a:pt x="841" y="220"/>
                  <a:pt x="841" y="220"/>
                  <a:pt x="841" y="220"/>
                </a:cubicBezTo>
                <a:cubicBezTo>
                  <a:pt x="843" y="218"/>
                  <a:pt x="843" y="218"/>
                  <a:pt x="843" y="218"/>
                </a:cubicBezTo>
                <a:cubicBezTo>
                  <a:pt x="841" y="218"/>
                  <a:pt x="841" y="218"/>
                  <a:pt x="841" y="218"/>
                </a:cubicBezTo>
                <a:cubicBezTo>
                  <a:pt x="831" y="225"/>
                  <a:pt x="831" y="225"/>
                  <a:pt x="831" y="225"/>
                </a:cubicBezTo>
                <a:cubicBezTo>
                  <a:pt x="829" y="225"/>
                  <a:pt x="842" y="223"/>
                  <a:pt x="827" y="227"/>
                </a:cubicBezTo>
                <a:cubicBezTo>
                  <a:pt x="821" y="234"/>
                  <a:pt x="821" y="234"/>
                  <a:pt x="821" y="234"/>
                </a:cubicBezTo>
                <a:cubicBezTo>
                  <a:pt x="808" y="242"/>
                  <a:pt x="808" y="242"/>
                  <a:pt x="808" y="242"/>
                </a:cubicBezTo>
                <a:cubicBezTo>
                  <a:pt x="807" y="243"/>
                  <a:pt x="807" y="243"/>
                  <a:pt x="807" y="243"/>
                </a:cubicBezTo>
                <a:cubicBezTo>
                  <a:pt x="808" y="242"/>
                  <a:pt x="808" y="244"/>
                  <a:pt x="809" y="243"/>
                </a:cubicBezTo>
                <a:cubicBezTo>
                  <a:pt x="793" y="254"/>
                  <a:pt x="793" y="254"/>
                  <a:pt x="793" y="254"/>
                </a:cubicBezTo>
                <a:cubicBezTo>
                  <a:pt x="791" y="255"/>
                  <a:pt x="791" y="255"/>
                  <a:pt x="791" y="255"/>
                </a:cubicBezTo>
                <a:cubicBezTo>
                  <a:pt x="792" y="259"/>
                  <a:pt x="792" y="259"/>
                  <a:pt x="792" y="259"/>
                </a:cubicBezTo>
                <a:cubicBezTo>
                  <a:pt x="793" y="259"/>
                  <a:pt x="787" y="261"/>
                  <a:pt x="793" y="258"/>
                </a:cubicBezTo>
                <a:cubicBezTo>
                  <a:pt x="793" y="256"/>
                  <a:pt x="793" y="256"/>
                  <a:pt x="793" y="256"/>
                </a:cubicBezTo>
                <a:cubicBezTo>
                  <a:pt x="793" y="255"/>
                  <a:pt x="786" y="262"/>
                  <a:pt x="797" y="256"/>
                </a:cubicBezTo>
                <a:cubicBezTo>
                  <a:pt x="797" y="254"/>
                  <a:pt x="797" y="254"/>
                  <a:pt x="797" y="254"/>
                </a:cubicBezTo>
                <a:cubicBezTo>
                  <a:pt x="806" y="250"/>
                  <a:pt x="806" y="250"/>
                  <a:pt x="806" y="250"/>
                </a:cubicBezTo>
                <a:cubicBezTo>
                  <a:pt x="812" y="242"/>
                  <a:pt x="812" y="242"/>
                  <a:pt x="812" y="242"/>
                </a:cubicBezTo>
                <a:cubicBezTo>
                  <a:pt x="824" y="234"/>
                  <a:pt x="824" y="234"/>
                  <a:pt x="824" y="234"/>
                </a:cubicBezTo>
                <a:cubicBezTo>
                  <a:pt x="823" y="234"/>
                  <a:pt x="823" y="234"/>
                  <a:pt x="823" y="234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31" y="227"/>
                  <a:pt x="831" y="227"/>
                  <a:pt x="831" y="227"/>
                </a:cubicBezTo>
                <a:cubicBezTo>
                  <a:pt x="837" y="224"/>
                  <a:pt x="837" y="224"/>
                  <a:pt x="837" y="224"/>
                </a:cubicBezTo>
                <a:cubicBezTo>
                  <a:pt x="838" y="227"/>
                  <a:pt x="846" y="216"/>
                  <a:pt x="837" y="229"/>
                </a:cubicBezTo>
                <a:cubicBezTo>
                  <a:pt x="838" y="229"/>
                  <a:pt x="838" y="229"/>
                  <a:pt x="838" y="229"/>
                </a:cubicBezTo>
                <a:cubicBezTo>
                  <a:pt x="837" y="231"/>
                  <a:pt x="837" y="231"/>
                  <a:pt x="837" y="231"/>
                </a:cubicBezTo>
                <a:cubicBezTo>
                  <a:pt x="834" y="232"/>
                  <a:pt x="834" y="232"/>
                  <a:pt x="834" y="232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27" y="233"/>
                  <a:pt x="827" y="233"/>
                  <a:pt x="827" y="233"/>
                </a:cubicBezTo>
                <a:cubicBezTo>
                  <a:pt x="830" y="235"/>
                  <a:pt x="830" y="235"/>
                  <a:pt x="830" y="235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23" y="238"/>
                  <a:pt x="823" y="238"/>
                  <a:pt x="823" y="238"/>
                </a:cubicBezTo>
                <a:cubicBezTo>
                  <a:pt x="823" y="240"/>
                  <a:pt x="823" y="240"/>
                  <a:pt x="823" y="240"/>
                </a:cubicBezTo>
                <a:cubicBezTo>
                  <a:pt x="822" y="241"/>
                  <a:pt x="830" y="241"/>
                  <a:pt x="821" y="240"/>
                </a:cubicBezTo>
                <a:cubicBezTo>
                  <a:pt x="814" y="242"/>
                  <a:pt x="814" y="242"/>
                  <a:pt x="814" y="242"/>
                </a:cubicBezTo>
                <a:cubicBezTo>
                  <a:pt x="818" y="243"/>
                  <a:pt x="818" y="243"/>
                  <a:pt x="818" y="243"/>
                </a:cubicBezTo>
                <a:cubicBezTo>
                  <a:pt x="818" y="244"/>
                  <a:pt x="818" y="245"/>
                  <a:pt x="816" y="244"/>
                </a:cubicBezTo>
                <a:cubicBezTo>
                  <a:pt x="817" y="244"/>
                  <a:pt x="820" y="241"/>
                  <a:pt x="817" y="247"/>
                </a:cubicBezTo>
                <a:cubicBezTo>
                  <a:pt x="818" y="246"/>
                  <a:pt x="822" y="242"/>
                  <a:pt x="813" y="246"/>
                </a:cubicBezTo>
                <a:cubicBezTo>
                  <a:pt x="812" y="246"/>
                  <a:pt x="812" y="246"/>
                  <a:pt x="812" y="246"/>
                </a:cubicBezTo>
                <a:cubicBezTo>
                  <a:pt x="815" y="248"/>
                  <a:pt x="815" y="248"/>
                  <a:pt x="815" y="248"/>
                </a:cubicBezTo>
                <a:cubicBezTo>
                  <a:pt x="810" y="248"/>
                  <a:pt x="810" y="248"/>
                  <a:pt x="810" y="248"/>
                </a:cubicBezTo>
                <a:cubicBezTo>
                  <a:pt x="803" y="254"/>
                  <a:pt x="803" y="254"/>
                  <a:pt x="803" y="254"/>
                </a:cubicBezTo>
                <a:cubicBezTo>
                  <a:pt x="803" y="255"/>
                  <a:pt x="803" y="255"/>
                  <a:pt x="803" y="255"/>
                </a:cubicBezTo>
                <a:cubicBezTo>
                  <a:pt x="802" y="255"/>
                  <a:pt x="802" y="255"/>
                  <a:pt x="802" y="255"/>
                </a:cubicBezTo>
                <a:cubicBezTo>
                  <a:pt x="800" y="256"/>
                  <a:pt x="795" y="255"/>
                  <a:pt x="798" y="259"/>
                </a:cubicBezTo>
                <a:cubicBezTo>
                  <a:pt x="795" y="261"/>
                  <a:pt x="795" y="261"/>
                  <a:pt x="795" y="261"/>
                </a:cubicBezTo>
                <a:cubicBezTo>
                  <a:pt x="795" y="263"/>
                  <a:pt x="795" y="263"/>
                  <a:pt x="795" y="263"/>
                </a:cubicBezTo>
                <a:cubicBezTo>
                  <a:pt x="792" y="263"/>
                  <a:pt x="792" y="263"/>
                  <a:pt x="792" y="263"/>
                </a:cubicBezTo>
                <a:cubicBezTo>
                  <a:pt x="792" y="264"/>
                  <a:pt x="792" y="264"/>
                  <a:pt x="792" y="264"/>
                </a:cubicBezTo>
                <a:cubicBezTo>
                  <a:pt x="785" y="269"/>
                  <a:pt x="785" y="269"/>
                  <a:pt x="785" y="269"/>
                </a:cubicBezTo>
                <a:cubicBezTo>
                  <a:pt x="784" y="272"/>
                  <a:pt x="784" y="272"/>
                  <a:pt x="784" y="272"/>
                </a:cubicBezTo>
                <a:cubicBezTo>
                  <a:pt x="776" y="276"/>
                  <a:pt x="776" y="276"/>
                  <a:pt x="776" y="276"/>
                </a:cubicBezTo>
                <a:cubicBezTo>
                  <a:pt x="775" y="277"/>
                  <a:pt x="775" y="277"/>
                  <a:pt x="775" y="277"/>
                </a:cubicBezTo>
                <a:cubicBezTo>
                  <a:pt x="777" y="278"/>
                  <a:pt x="777" y="278"/>
                  <a:pt x="777" y="278"/>
                </a:cubicBezTo>
                <a:cubicBezTo>
                  <a:pt x="775" y="278"/>
                  <a:pt x="775" y="278"/>
                  <a:pt x="775" y="278"/>
                </a:cubicBezTo>
                <a:cubicBezTo>
                  <a:pt x="758" y="290"/>
                  <a:pt x="758" y="290"/>
                  <a:pt x="758" y="290"/>
                </a:cubicBezTo>
                <a:cubicBezTo>
                  <a:pt x="754" y="294"/>
                  <a:pt x="754" y="294"/>
                  <a:pt x="754" y="294"/>
                </a:cubicBezTo>
                <a:cubicBezTo>
                  <a:pt x="747" y="298"/>
                  <a:pt x="747" y="298"/>
                  <a:pt x="747" y="298"/>
                </a:cubicBezTo>
                <a:cubicBezTo>
                  <a:pt x="745" y="300"/>
                  <a:pt x="745" y="300"/>
                  <a:pt x="745" y="300"/>
                </a:cubicBezTo>
                <a:cubicBezTo>
                  <a:pt x="746" y="301"/>
                  <a:pt x="746" y="301"/>
                  <a:pt x="746" y="301"/>
                </a:cubicBezTo>
                <a:cubicBezTo>
                  <a:pt x="747" y="300"/>
                  <a:pt x="747" y="300"/>
                  <a:pt x="747" y="300"/>
                </a:cubicBezTo>
                <a:cubicBezTo>
                  <a:pt x="748" y="301"/>
                  <a:pt x="748" y="301"/>
                  <a:pt x="748" y="301"/>
                </a:cubicBezTo>
                <a:cubicBezTo>
                  <a:pt x="763" y="293"/>
                  <a:pt x="763" y="293"/>
                  <a:pt x="763" y="293"/>
                </a:cubicBezTo>
                <a:cubicBezTo>
                  <a:pt x="766" y="293"/>
                  <a:pt x="766" y="293"/>
                  <a:pt x="766" y="293"/>
                </a:cubicBezTo>
                <a:cubicBezTo>
                  <a:pt x="784" y="281"/>
                  <a:pt x="784" y="281"/>
                  <a:pt x="784" y="281"/>
                </a:cubicBezTo>
                <a:cubicBezTo>
                  <a:pt x="784" y="278"/>
                  <a:pt x="787" y="284"/>
                  <a:pt x="787" y="280"/>
                </a:cubicBezTo>
                <a:cubicBezTo>
                  <a:pt x="802" y="271"/>
                  <a:pt x="802" y="271"/>
                  <a:pt x="802" y="271"/>
                </a:cubicBezTo>
                <a:cubicBezTo>
                  <a:pt x="793" y="280"/>
                  <a:pt x="793" y="280"/>
                  <a:pt x="793" y="280"/>
                </a:cubicBezTo>
                <a:cubicBezTo>
                  <a:pt x="790" y="283"/>
                  <a:pt x="790" y="283"/>
                  <a:pt x="790" y="283"/>
                </a:cubicBezTo>
                <a:cubicBezTo>
                  <a:pt x="799" y="282"/>
                  <a:pt x="799" y="282"/>
                  <a:pt x="799" y="282"/>
                </a:cubicBezTo>
                <a:cubicBezTo>
                  <a:pt x="800" y="281"/>
                  <a:pt x="801" y="287"/>
                  <a:pt x="802" y="279"/>
                </a:cubicBezTo>
                <a:cubicBezTo>
                  <a:pt x="805" y="281"/>
                  <a:pt x="805" y="281"/>
                  <a:pt x="805" y="281"/>
                </a:cubicBezTo>
                <a:cubicBezTo>
                  <a:pt x="797" y="286"/>
                  <a:pt x="797" y="286"/>
                  <a:pt x="797" y="286"/>
                </a:cubicBezTo>
                <a:cubicBezTo>
                  <a:pt x="797" y="287"/>
                  <a:pt x="797" y="287"/>
                  <a:pt x="797" y="287"/>
                </a:cubicBezTo>
                <a:cubicBezTo>
                  <a:pt x="793" y="290"/>
                  <a:pt x="793" y="290"/>
                  <a:pt x="793" y="290"/>
                </a:cubicBezTo>
                <a:cubicBezTo>
                  <a:pt x="793" y="291"/>
                  <a:pt x="793" y="291"/>
                  <a:pt x="793" y="291"/>
                </a:cubicBezTo>
                <a:cubicBezTo>
                  <a:pt x="792" y="290"/>
                  <a:pt x="792" y="290"/>
                  <a:pt x="792" y="290"/>
                </a:cubicBezTo>
                <a:cubicBezTo>
                  <a:pt x="790" y="290"/>
                  <a:pt x="790" y="290"/>
                  <a:pt x="790" y="290"/>
                </a:cubicBezTo>
                <a:cubicBezTo>
                  <a:pt x="789" y="292"/>
                  <a:pt x="789" y="292"/>
                  <a:pt x="789" y="292"/>
                </a:cubicBezTo>
                <a:cubicBezTo>
                  <a:pt x="790" y="292"/>
                  <a:pt x="790" y="292"/>
                  <a:pt x="790" y="292"/>
                </a:cubicBezTo>
                <a:cubicBezTo>
                  <a:pt x="790" y="294"/>
                  <a:pt x="790" y="294"/>
                  <a:pt x="790" y="294"/>
                </a:cubicBezTo>
                <a:cubicBezTo>
                  <a:pt x="785" y="296"/>
                  <a:pt x="798" y="298"/>
                  <a:pt x="785" y="295"/>
                </a:cubicBezTo>
                <a:cubicBezTo>
                  <a:pt x="783" y="299"/>
                  <a:pt x="783" y="299"/>
                  <a:pt x="783" y="299"/>
                </a:cubicBezTo>
                <a:cubicBezTo>
                  <a:pt x="784" y="301"/>
                  <a:pt x="784" y="301"/>
                  <a:pt x="784" y="301"/>
                </a:cubicBezTo>
                <a:cubicBezTo>
                  <a:pt x="785" y="301"/>
                  <a:pt x="788" y="302"/>
                  <a:pt x="787" y="298"/>
                </a:cubicBezTo>
                <a:cubicBezTo>
                  <a:pt x="788" y="299"/>
                  <a:pt x="790" y="298"/>
                  <a:pt x="791" y="298"/>
                </a:cubicBezTo>
                <a:cubicBezTo>
                  <a:pt x="790" y="297"/>
                  <a:pt x="790" y="297"/>
                  <a:pt x="790" y="297"/>
                </a:cubicBezTo>
                <a:cubicBezTo>
                  <a:pt x="789" y="298"/>
                  <a:pt x="789" y="298"/>
                  <a:pt x="789" y="298"/>
                </a:cubicBezTo>
                <a:cubicBezTo>
                  <a:pt x="790" y="295"/>
                  <a:pt x="780" y="302"/>
                  <a:pt x="793" y="296"/>
                </a:cubicBezTo>
                <a:cubicBezTo>
                  <a:pt x="791" y="301"/>
                  <a:pt x="791" y="301"/>
                  <a:pt x="791" y="301"/>
                </a:cubicBezTo>
                <a:cubicBezTo>
                  <a:pt x="798" y="302"/>
                  <a:pt x="798" y="302"/>
                  <a:pt x="798" y="302"/>
                </a:cubicBezTo>
                <a:cubicBezTo>
                  <a:pt x="794" y="301"/>
                  <a:pt x="800" y="308"/>
                  <a:pt x="798" y="299"/>
                </a:cubicBezTo>
                <a:cubicBezTo>
                  <a:pt x="795" y="299"/>
                  <a:pt x="795" y="299"/>
                  <a:pt x="795" y="299"/>
                </a:cubicBezTo>
                <a:cubicBezTo>
                  <a:pt x="796" y="297"/>
                  <a:pt x="800" y="296"/>
                  <a:pt x="801" y="300"/>
                </a:cubicBezTo>
                <a:cubicBezTo>
                  <a:pt x="809" y="298"/>
                  <a:pt x="809" y="298"/>
                  <a:pt x="809" y="298"/>
                </a:cubicBezTo>
                <a:cubicBezTo>
                  <a:pt x="810" y="294"/>
                  <a:pt x="810" y="294"/>
                  <a:pt x="810" y="294"/>
                </a:cubicBezTo>
                <a:cubicBezTo>
                  <a:pt x="810" y="296"/>
                  <a:pt x="810" y="296"/>
                  <a:pt x="810" y="296"/>
                </a:cubicBezTo>
                <a:cubicBezTo>
                  <a:pt x="819" y="297"/>
                  <a:pt x="819" y="297"/>
                  <a:pt x="819" y="297"/>
                </a:cubicBezTo>
                <a:cubicBezTo>
                  <a:pt x="820" y="295"/>
                  <a:pt x="820" y="295"/>
                  <a:pt x="820" y="295"/>
                </a:cubicBezTo>
                <a:cubicBezTo>
                  <a:pt x="824" y="295"/>
                  <a:pt x="824" y="295"/>
                  <a:pt x="824" y="295"/>
                </a:cubicBezTo>
                <a:cubicBezTo>
                  <a:pt x="824" y="292"/>
                  <a:pt x="824" y="292"/>
                  <a:pt x="824" y="292"/>
                </a:cubicBezTo>
                <a:cubicBezTo>
                  <a:pt x="827" y="289"/>
                  <a:pt x="825" y="295"/>
                  <a:pt x="827" y="295"/>
                </a:cubicBezTo>
                <a:cubicBezTo>
                  <a:pt x="829" y="294"/>
                  <a:pt x="829" y="294"/>
                  <a:pt x="829" y="294"/>
                </a:cubicBezTo>
                <a:cubicBezTo>
                  <a:pt x="831" y="295"/>
                  <a:pt x="831" y="295"/>
                  <a:pt x="831" y="295"/>
                </a:cubicBezTo>
                <a:cubicBezTo>
                  <a:pt x="833" y="292"/>
                  <a:pt x="833" y="292"/>
                  <a:pt x="833" y="292"/>
                </a:cubicBezTo>
                <a:cubicBezTo>
                  <a:pt x="844" y="291"/>
                  <a:pt x="844" y="291"/>
                  <a:pt x="844" y="291"/>
                </a:cubicBezTo>
                <a:cubicBezTo>
                  <a:pt x="844" y="290"/>
                  <a:pt x="844" y="290"/>
                  <a:pt x="844" y="290"/>
                </a:cubicBezTo>
                <a:cubicBezTo>
                  <a:pt x="847" y="291"/>
                  <a:pt x="847" y="291"/>
                  <a:pt x="847" y="291"/>
                </a:cubicBezTo>
                <a:cubicBezTo>
                  <a:pt x="851" y="289"/>
                  <a:pt x="851" y="289"/>
                  <a:pt x="851" y="289"/>
                </a:cubicBezTo>
                <a:cubicBezTo>
                  <a:pt x="860" y="288"/>
                  <a:pt x="860" y="288"/>
                  <a:pt x="860" y="288"/>
                </a:cubicBezTo>
                <a:cubicBezTo>
                  <a:pt x="862" y="286"/>
                  <a:pt x="862" y="286"/>
                  <a:pt x="862" y="286"/>
                </a:cubicBezTo>
                <a:cubicBezTo>
                  <a:pt x="861" y="286"/>
                  <a:pt x="859" y="289"/>
                  <a:pt x="865" y="287"/>
                </a:cubicBezTo>
                <a:cubicBezTo>
                  <a:pt x="866" y="286"/>
                  <a:pt x="866" y="286"/>
                  <a:pt x="866" y="286"/>
                </a:cubicBezTo>
                <a:cubicBezTo>
                  <a:pt x="867" y="287"/>
                  <a:pt x="867" y="287"/>
                  <a:pt x="867" y="287"/>
                </a:cubicBezTo>
                <a:cubicBezTo>
                  <a:pt x="863" y="289"/>
                  <a:pt x="863" y="289"/>
                  <a:pt x="863" y="289"/>
                </a:cubicBezTo>
                <a:cubicBezTo>
                  <a:pt x="863" y="291"/>
                  <a:pt x="863" y="291"/>
                  <a:pt x="863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71" y="287"/>
                  <a:pt x="871" y="287"/>
                  <a:pt x="871" y="287"/>
                </a:cubicBezTo>
                <a:cubicBezTo>
                  <a:pt x="869" y="286"/>
                  <a:pt x="869" y="286"/>
                  <a:pt x="869" y="286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2" y="281"/>
                  <a:pt x="882" y="281"/>
                  <a:pt x="882" y="281"/>
                </a:cubicBezTo>
                <a:cubicBezTo>
                  <a:pt x="884" y="282"/>
                  <a:pt x="884" y="282"/>
                  <a:pt x="884" y="282"/>
                </a:cubicBezTo>
                <a:cubicBezTo>
                  <a:pt x="886" y="284"/>
                  <a:pt x="888" y="281"/>
                  <a:pt x="890" y="282"/>
                </a:cubicBezTo>
                <a:cubicBezTo>
                  <a:pt x="890" y="283"/>
                  <a:pt x="892" y="281"/>
                  <a:pt x="890" y="283"/>
                </a:cubicBezTo>
                <a:cubicBezTo>
                  <a:pt x="890" y="283"/>
                  <a:pt x="891" y="283"/>
                  <a:pt x="891" y="283"/>
                </a:cubicBezTo>
                <a:cubicBezTo>
                  <a:pt x="892" y="280"/>
                  <a:pt x="892" y="280"/>
                  <a:pt x="892" y="280"/>
                </a:cubicBezTo>
                <a:cubicBezTo>
                  <a:pt x="899" y="279"/>
                  <a:pt x="899" y="279"/>
                  <a:pt x="899" y="279"/>
                </a:cubicBezTo>
                <a:cubicBezTo>
                  <a:pt x="899" y="275"/>
                  <a:pt x="899" y="275"/>
                  <a:pt x="899" y="275"/>
                </a:cubicBezTo>
                <a:cubicBezTo>
                  <a:pt x="904" y="278"/>
                  <a:pt x="904" y="278"/>
                  <a:pt x="904" y="278"/>
                </a:cubicBezTo>
                <a:cubicBezTo>
                  <a:pt x="909" y="277"/>
                  <a:pt x="909" y="277"/>
                  <a:pt x="909" y="277"/>
                </a:cubicBezTo>
                <a:cubicBezTo>
                  <a:pt x="908" y="275"/>
                  <a:pt x="908" y="275"/>
                  <a:pt x="908" y="275"/>
                </a:cubicBezTo>
                <a:cubicBezTo>
                  <a:pt x="911" y="271"/>
                  <a:pt x="911" y="271"/>
                  <a:pt x="911" y="271"/>
                </a:cubicBezTo>
                <a:cubicBezTo>
                  <a:pt x="913" y="271"/>
                  <a:pt x="913" y="271"/>
                  <a:pt x="913" y="271"/>
                </a:cubicBezTo>
                <a:cubicBezTo>
                  <a:pt x="916" y="271"/>
                  <a:pt x="916" y="271"/>
                  <a:pt x="916" y="271"/>
                </a:cubicBezTo>
                <a:cubicBezTo>
                  <a:pt x="920" y="268"/>
                  <a:pt x="920" y="268"/>
                  <a:pt x="920" y="268"/>
                </a:cubicBezTo>
                <a:cubicBezTo>
                  <a:pt x="921" y="271"/>
                  <a:pt x="921" y="271"/>
                  <a:pt x="921" y="271"/>
                </a:cubicBezTo>
                <a:cubicBezTo>
                  <a:pt x="925" y="271"/>
                  <a:pt x="925" y="271"/>
                  <a:pt x="925" y="271"/>
                </a:cubicBezTo>
                <a:cubicBezTo>
                  <a:pt x="926" y="272"/>
                  <a:pt x="919" y="273"/>
                  <a:pt x="926" y="268"/>
                </a:cubicBezTo>
                <a:cubicBezTo>
                  <a:pt x="923" y="267"/>
                  <a:pt x="923" y="267"/>
                  <a:pt x="923" y="267"/>
                </a:cubicBezTo>
                <a:cubicBezTo>
                  <a:pt x="923" y="267"/>
                  <a:pt x="920" y="268"/>
                  <a:pt x="924" y="266"/>
                </a:cubicBezTo>
                <a:cubicBezTo>
                  <a:pt x="920" y="266"/>
                  <a:pt x="920" y="266"/>
                  <a:pt x="920" y="266"/>
                </a:cubicBezTo>
                <a:cubicBezTo>
                  <a:pt x="920" y="262"/>
                  <a:pt x="920" y="262"/>
                  <a:pt x="920" y="262"/>
                </a:cubicBezTo>
                <a:cubicBezTo>
                  <a:pt x="922" y="260"/>
                  <a:pt x="922" y="260"/>
                  <a:pt x="922" y="260"/>
                </a:cubicBezTo>
                <a:cubicBezTo>
                  <a:pt x="928" y="261"/>
                  <a:pt x="928" y="261"/>
                  <a:pt x="928" y="261"/>
                </a:cubicBezTo>
                <a:cubicBezTo>
                  <a:pt x="934" y="257"/>
                  <a:pt x="934" y="257"/>
                  <a:pt x="934" y="257"/>
                </a:cubicBezTo>
                <a:cubicBezTo>
                  <a:pt x="935" y="258"/>
                  <a:pt x="937" y="256"/>
                  <a:pt x="939" y="255"/>
                </a:cubicBezTo>
                <a:cubicBezTo>
                  <a:pt x="940" y="256"/>
                  <a:pt x="940" y="256"/>
                  <a:pt x="940" y="256"/>
                </a:cubicBezTo>
                <a:cubicBezTo>
                  <a:pt x="944" y="252"/>
                  <a:pt x="944" y="252"/>
                  <a:pt x="944" y="252"/>
                </a:cubicBezTo>
                <a:cubicBezTo>
                  <a:pt x="945" y="250"/>
                  <a:pt x="945" y="250"/>
                  <a:pt x="945" y="250"/>
                </a:cubicBezTo>
                <a:cubicBezTo>
                  <a:pt x="947" y="248"/>
                  <a:pt x="947" y="248"/>
                  <a:pt x="947" y="248"/>
                </a:cubicBezTo>
                <a:cubicBezTo>
                  <a:pt x="955" y="246"/>
                  <a:pt x="955" y="246"/>
                  <a:pt x="955" y="246"/>
                </a:cubicBezTo>
                <a:cubicBezTo>
                  <a:pt x="954" y="245"/>
                  <a:pt x="957" y="242"/>
                  <a:pt x="952" y="243"/>
                </a:cubicBezTo>
                <a:cubicBezTo>
                  <a:pt x="957" y="241"/>
                  <a:pt x="957" y="241"/>
                  <a:pt x="957" y="241"/>
                </a:cubicBezTo>
                <a:cubicBezTo>
                  <a:pt x="956" y="240"/>
                  <a:pt x="956" y="240"/>
                  <a:pt x="956" y="240"/>
                </a:cubicBezTo>
                <a:cubicBezTo>
                  <a:pt x="959" y="239"/>
                  <a:pt x="959" y="239"/>
                  <a:pt x="959" y="239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8" y="229"/>
                  <a:pt x="965" y="231"/>
                  <a:pt x="968" y="227"/>
                </a:cubicBezTo>
                <a:cubicBezTo>
                  <a:pt x="973" y="229"/>
                  <a:pt x="973" y="229"/>
                  <a:pt x="973" y="229"/>
                </a:cubicBezTo>
                <a:cubicBezTo>
                  <a:pt x="977" y="223"/>
                  <a:pt x="977" y="223"/>
                  <a:pt x="977" y="223"/>
                </a:cubicBezTo>
                <a:cubicBezTo>
                  <a:pt x="973" y="222"/>
                  <a:pt x="973" y="222"/>
                  <a:pt x="973" y="222"/>
                </a:cubicBezTo>
                <a:cubicBezTo>
                  <a:pt x="973" y="222"/>
                  <a:pt x="977" y="222"/>
                  <a:pt x="972" y="220"/>
                </a:cubicBezTo>
                <a:cubicBezTo>
                  <a:pt x="981" y="212"/>
                  <a:pt x="981" y="212"/>
                  <a:pt x="981" y="212"/>
                </a:cubicBezTo>
                <a:cubicBezTo>
                  <a:pt x="981" y="215"/>
                  <a:pt x="981" y="215"/>
                  <a:pt x="981" y="215"/>
                </a:cubicBezTo>
                <a:cubicBezTo>
                  <a:pt x="988" y="214"/>
                  <a:pt x="988" y="214"/>
                  <a:pt x="988" y="214"/>
                </a:cubicBezTo>
                <a:cubicBezTo>
                  <a:pt x="989" y="215"/>
                  <a:pt x="982" y="217"/>
                  <a:pt x="991" y="215"/>
                </a:cubicBezTo>
                <a:cubicBezTo>
                  <a:pt x="989" y="210"/>
                  <a:pt x="989" y="210"/>
                  <a:pt x="989" y="210"/>
                </a:cubicBezTo>
                <a:cubicBezTo>
                  <a:pt x="987" y="211"/>
                  <a:pt x="987" y="211"/>
                  <a:pt x="987" y="211"/>
                </a:cubicBezTo>
                <a:cubicBezTo>
                  <a:pt x="986" y="211"/>
                  <a:pt x="986" y="211"/>
                  <a:pt x="986" y="211"/>
                </a:cubicBezTo>
                <a:cubicBezTo>
                  <a:pt x="989" y="207"/>
                  <a:pt x="989" y="207"/>
                  <a:pt x="989" y="207"/>
                </a:cubicBezTo>
                <a:cubicBezTo>
                  <a:pt x="992" y="208"/>
                  <a:pt x="992" y="208"/>
                  <a:pt x="992" y="208"/>
                </a:cubicBezTo>
                <a:cubicBezTo>
                  <a:pt x="997" y="210"/>
                  <a:pt x="997" y="210"/>
                  <a:pt x="997" y="210"/>
                </a:cubicBezTo>
                <a:cubicBezTo>
                  <a:pt x="998" y="209"/>
                  <a:pt x="998" y="209"/>
                  <a:pt x="998" y="209"/>
                </a:cubicBezTo>
                <a:cubicBezTo>
                  <a:pt x="994" y="206"/>
                  <a:pt x="994" y="206"/>
                  <a:pt x="994" y="206"/>
                </a:cubicBezTo>
                <a:cubicBezTo>
                  <a:pt x="1002" y="200"/>
                  <a:pt x="1002" y="200"/>
                  <a:pt x="1002" y="200"/>
                </a:cubicBezTo>
                <a:cubicBezTo>
                  <a:pt x="1001" y="198"/>
                  <a:pt x="1001" y="198"/>
                  <a:pt x="1001" y="198"/>
                </a:cubicBezTo>
                <a:cubicBezTo>
                  <a:pt x="998" y="198"/>
                  <a:pt x="998" y="198"/>
                  <a:pt x="998" y="198"/>
                </a:cubicBezTo>
                <a:cubicBezTo>
                  <a:pt x="997" y="198"/>
                  <a:pt x="997" y="198"/>
                  <a:pt x="997" y="198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4" y="196"/>
                  <a:pt x="997" y="195"/>
                  <a:pt x="1004" y="197"/>
                </a:cubicBezTo>
                <a:cubicBezTo>
                  <a:pt x="1010" y="194"/>
                  <a:pt x="1010" y="194"/>
                  <a:pt x="1010" y="194"/>
                </a:cubicBezTo>
                <a:cubicBezTo>
                  <a:pt x="1008" y="190"/>
                  <a:pt x="1008" y="190"/>
                  <a:pt x="1008" y="190"/>
                </a:cubicBezTo>
                <a:cubicBezTo>
                  <a:pt x="1011" y="187"/>
                  <a:pt x="1011" y="187"/>
                  <a:pt x="1011" y="187"/>
                </a:cubicBezTo>
                <a:cubicBezTo>
                  <a:pt x="1009" y="184"/>
                  <a:pt x="1009" y="184"/>
                  <a:pt x="1009" y="184"/>
                </a:cubicBezTo>
                <a:cubicBezTo>
                  <a:pt x="1009" y="182"/>
                  <a:pt x="1009" y="182"/>
                  <a:pt x="1009" y="182"/>
                </a:cubicBezTo>
                <a:cubicBezTo>
                  <a:pt x="1010" y="184"/>
                  <a:pt x="1010" y="184"/>
                  <a:pt x="1010" y="184"/>
                </a:cubicBezTo>
                <a:cubicBezTo>
                  <a:pt x="1013" y="178"/>
                  <a:pt x="1014" y="188"/>
                  <a:pt x="1022" y="181"/>
                </a:cubicBezTo>
                <a:cubicBezTo>
                  <a:pt x="1023" y="180"/>
                  <a:pt x="1023" y="180"/>
                  <a:pt x="1023" y="180"/>
                </a:cubicBezTo>
                <a:cubicBezTo>
                  <a:pt x="1020" y="177"/>
                  <a:pt x="1020" y="177"/>
                  <a:pt x="1020" y="177"/>
                </a:cubicBezTo>
                <a:cubicBezTo>
                  <a:pt x="1018" y="180"/>
                  <a:pt x="1018" y="180"/>
                  <a:pt x="1018" y="180"/>
                </a:cubicBezTo>
                <a:cubicBezTo>
                  <a:pt x="1018" y="177"/>
                  <a:pt x="1018" y="177"/>
                  <a:pt x="1018" y="177"/>
                </a:cubicBezTo>
                <a:cubicBezTo>
                  <a:pt x="1024" y="174"/>
                  <a:pt x="1024" y="174"/>
                  <a:pt x="1024" y="174"/>
                </a:cubicBezTo>
                <a:cubicBezTo>
                  <a:pt x="1025" y="175"/>
                  <a:pt x="1025" y="175"/>
                  <a:pt x="1025" y="175"/>
                </a:cubicBezTo>
                <a:cubicBezTo>
                  <a:pt x="1025" y="172"/>
                  <a:pt x="1025" y="172"/>
                  <a:pt x="1025" y="172"/>
                </a:cubicBezTo>
                <a:cubicBezTo>
                  <a:pt x="1031" y="173"/>
                  <a:pt x="1031" y="173"/>
                  <a:pt x="1031" y="173"/>
                </a:cubicBezTo>
                <a:cubicBezTo>
                  <a:pt x="1035" y="166"/>
                  <a:pt x="1032" y="178"/>
                  <a:pt x="1037" y="164"/>
                </a:cubicBezTo>
                <a:cubicBezTo>
                  <a:pt x="1037" y="163"/>
                  <a:pt x="1037" y="163"/>
                  <a:pt x="1037" y="163"/>
                </a:cubicBezTo>
                <a:cubicBezTo>
                  <a:pt x="1041" y="164"/>
                  <a:pt x="1041" y="164"/>
                  <a:pt x="1041" y="164"/>
                </a:cubicBezTo>
                <a:cubicBezTo>
                  <a:pt x="1041" y="165"/>
                  <a:pt x="1041" y="165"/>
                  <a:pt x="1041" y="165"/>
                </a:cubicBezTo>
                <a:cubicBezTo>
                  <a:pt x="1042" y="166"/>
                  <a:pt x="1042" y="166"/>
                  <a:pt x="1042" y="166"/>
                </a:cubicBezTo>
                <a:cubicBezTo>
                  <a:pt x="1043" y="166"/>
                  <a:pt x="1043" y="166"/>
                  <a:pt x="1043" y="166"/>
                </a:cubicBezTo>
                <a:cubicBezTo>
                  <a:pt x="1043" y="159"/>
                  <a:pt x="1043" y="159"/>
                  <a:pt x="1043" y="159"/>
                </a:cubicBezTo>
                <a:cubicBezTo>
                  <a:pt x="1039" y="159"/>
                  <a:pt x="1039" y="159"/>
                  <a:pt x="1039" y="159"/>
                </a:cubicBezTo>
                <a:cubicBezTo>
                  <a:pt x="1038" y="156"/>
                  <a:pt x="1038" y="156"/>
                  <a:pt x="1038" y="156"/>
                </a:cubicBezTo>
                <a:cubicBezTo>
                  <a:pt x="1042" y="154"/>
                  <a:pt x="1042" y="154"/>
                  <a:pt x="1042" y="154"/>
                </a:cubicBezTo>
                <a:cubicBezTo>
                  <a:pt x="1044" y="154"/>
                  <a:pt x="1041" y="157"/>
                  <a:pt x="1045" y="156"/>
                </a:cubicBezTo>
                <a:cubicBezTo>
                  <a:pt x="1047" y="155"/>
                  <a:pt x="1036" y="152"/>
                  <a:pt x="1050" y="155"/>
                </a:cubicBezTo>
                <a:cubicBezTo>
                  <a:pt x="1052" y="152"/>
                  <a:pt x="1052" y="152"/>
                  <a:pt x="1052" y="152"/>
                </a:cubicBezTo>
                <a:cubicBezTo>
                  <a:pt x="1048" y="152"/>
                  <a:pt x="1048" y="152"/>
                  <a:pt x="1048" y="152"/>
                </a:cubicBezTo>
                <a:cubicBezTo>
                  <a:pt x="1048" y="150"/>
                  <a:pt x="1048" y="150"/>
                  <a:pt x="1048" y="150"/>
                </a:cubicBezTo>
                <a:cubicBezTo>
                  <a:pt x="1052" y="148"/>
                  <a:pt x="1043" y="161"/>
                  <a:pt x="1052" y="146"/>
                </a:cubicBezTo>
                <a:cubicBezTo>
                  <a:pt x="1055" y="145"/>
                  <a:pt x="1055" y="145"/>
                  <a:pt x="1055" y="145"/>
                </a:cubicBezTo>
                <a:cubicBezTo>
                  <a:pt x="1059" y="148"/>
                  <a:pt x="1044" y="146"/>
                  <a:pt x="1061" y="141"/>
                </a:cubicBezTo>
                <a:cubicBezTo>
                  <a:pt x="1060" y="138"/>
                  <a:pt x="1054" y="145"/>
                  <a:pt x="1066" y="140"/>
                </a:cubicBezTo>
                <a:cubicBezTo>
                  <a:pt x="1064" y="137"/>
                  <a:pt x="1064" y="137"/>
                  <a:pt x="1064" y="137"/>
                </a:cubicBezTo>
                <a:cubicBezTo>
                  <a:pt x="1062" y="136"/>
                  <a:pt x="1062" y="136"/>
                  <a:pt x="1062" y="136"/>
                </a:cubicBezTo>
                <a:cubicBezTo>
                  <a:pt x="1063" y="132"/>
                  <a:pt x="1063" y="132"/>
                  <a:pt x="1063" y="132"/>
                </a:cubicBezTo>
                <a:cubicBezTo>
                  <a:pt x="1071" y="130"/>
                  <a:pt x="1071" y="130"/>
                  <a:pt x="1071" y="130"/>
                </a:cubicBezTo>
                <a:cubicBezTo>
                  <a:pt x="1073" y="128"/>
                  <a:pt x="1073" y="128"/>
                  <a:pt x="1073" y="128"/>
                </a:cubicBezTo>
                <a:cubicBezTo>
                  <a:pt x="1071" y="127"/>
                  <a:pt x="1071" y="127"/>
                  <a:pt x="1071" y="127"/>
                </a:cubicBezTo>
                <a:cubicBezTo>
                  <a:pt x="1074" y="126"/>
                  <a:pt x="1074" y="129"/>
                  <a:pt x="1075" y="123"/>
                </a:cubicBezTo>
                <a:cubicBezTo>
                  <a:pt x="1078" y="123"/>
                  <a:pt x="1078" y="123"/>
                  <a:pt x="1078" y="123"/>
                </a:cubicBezTo>
                <a:cubicBezTo>
                  <a:pt x="1083" y="124"/>
                  <a:pt x="1071" y="125"/>
                  <a:pt x="1082" y="123"/>
                </a:cubicBezTo>
                <a:cubicBezTo>
                  <a:pt x="1080" y="120"/>
                  <a:pt x="1080" y="120"/>
                  <a:pt x="1080" y="120"/>
                </a:cubicBezTo>
                <a:cubicBezTo>
                  <a:pt x="1081" y="120"/>
                  <a:pt x="1072" y="125"/>
                  <a:pt x="1084" y="120"/>
                </a:cubicBezTo>
                <a:cubicBezTo>
                  <a:pt x="1084" y="118"/>
                  <a:pt x="1084" y="118"/>
                  <a:pt x="1084" y="118"/>
                </a:cubicBezTo>
                <a:cubicBezTo>
                  <a:pt x="1089" y="117"/>
                  <a:pt x="1089" y="117"/>
                  <a:pt x="1089" y="117"/>
                </a:cubicBezTo>
                <a:cubicBezTo>
                  <a:pt x="1086" y="115"/>
                  <a:pt x="1086" y="115"/>
                  <a:pt x="1086" y="115"/>
                </a:cubicBezTo>
                <a:cubicBezTo>
                  <a:pt x="1087" y="111"/>
                  <a:pt x="1087" y="111"/>
                  <a:pt x="1087" y="111"/>
                </a:cubicBezTo>
                <a:cubicBezTo>
                  <a:pt x="1090" y="110"/>
                  <a:pt x="1094" y="114"/>
                  <a:pt x="1095" y="112"/>
                </a:cubicBezTo>
                <a:cubicBezTo>
                  <a:pt x="1097" y="108"/>
                  <a:pt x="1097" y="108"/>
                  <a:pt x="1097" y="108"/>
                </a:cubicBezTo>
                <a:cubicBezTo>
                  <a:pt x="1096" y="107"/>
                  <a:pt x="1096" y="107"/>
                  <a:pt x="1096" y="107"/>
                </a:cubicBezTo>
                <a:cubicBezTo>
                  <a:pt x="1102" y="103"/>
                  <a:pt x="1102" y="103"/>
                  <a:pt x="1102" y="103"/>
                </a:cubicBezTo>
                <a:cubicBezTo>
                  <a:pt x="1101" y="101"/>
                  <a:pt x="1101" y="101"/>
                  <a:pt x="1101" y="101"/>
                </a:cubicBezTo>
                <a:cubicBezTo>
                  <a:pt x="1101" y="98"/>
                  <a:pt x="1101" y="98"/>
                  <a:pt x="1101" y="98"/>
                </a:cubicBezTo>
                <a:cubicBezTo>
                  <a:pt x="1106" y="97"/>
                  <a:pt x="1106" y="97"/>
                  <a:pt x="1106" y="97"/>
                </a:cubicBezTo>
                <a:cubicBezTo>
                  <a:pt x="1106" y="98"/>
                  <a:pt x="1105" y="95"/>
                  <a:pt x="1106" y="98"/>
                </a:cubicBezTo>
                <a:cubicBezTo>
                  <a:pt x="1107" y="99"/>
                  <a:pt x="1107" y="99"/>
                  <a:pt x="1107" y="99"/>
                </a:cubicBezTo>
                <a:cubicBezTo>
                  <a:pt x="1109" y="97"/>
                  <a:pt x="1109" y="97"/>
                  <a:pt x="1109" y="97"/>
                </a:cubicBezTo>
                <a:cubicBezTo>
                  <a:pt x="1112" y="92"/>
                  <a:pt x="1112" y="92"/>
                  <a:pt x="1112" y="92"/>
                </a:cubicBezTo>
                <a:cubicBezTo>
                  <a:pt x="1113" y="92"/>
                  <a:pt x="1114" y="94"/>
                  <a:pt x="1115" y="92"/>
                </a:cubicBezTo>
                <a:cubicBezTo>
                  <a:pt x="1113" y="90"/>
                  <a:pt x="1113" y="90"/>
                  <a:pt x="1113" y="90"/>
                </a:cubicBezTo>
                <a:cubicBezTo>
                  <a:pt x="1110" y="91"/>
                  <a:pt x="1110" y="91"/>
                  <a:pt x="1110" y="91"/>
                </a:cubicBezTo>
                <a:cubicBezTo>
                  <a:pt x="1109" y="88"/>
                  <a:pt x="1109" y="88"/>
                  <a:pt x="1109" y="88"/>
                </a:cubicBezTo>
                <a:cubicBezTo>
                  <a:pt x="1107" y="88"/>
                  <a:pt x="1107" y="88"/>
                  <a:pt x="1107" y="88"/>
                </a:cubicBezTo>
                <a:cubicBezTo>
                  <a:pt x="1116" y="85"/>
                  <a:pt x="1116" y="85"/>
                  <a:pt x="1116" y="85"/>
                </a:cubicBezTo>
                <a:cubicBezTo>
                  <a:pt x="1119" y="86"/>
                  <a:pt x="1119" y="86"/>
                  <a:pt x="1119" y="86"/>
                </a:cubicBezTo>
                <a:cubicBezTo>
                  <a:pt x="1121" y="84"/>
                  <a:pt x="1121" y="84"/>
                  <a:pt x="1121" y="84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16" y="80"/>
                  <a:pt x="1116" y="91"/>
                  <a:pt x="1119" y="80"/>
                </a:cubicBezTo>
                <a:cubicBezTo>
                  <a:pt x="1123" y="80"/>
                  <a:pt x="1123" y="80"/>
                  <a:pt x="1123" y="80"/>
                </a:cubicBezTo>
                <a:cubicBezTo>
                  <a:pt x="1131" y="73"/>
                  <a:pt x="1131" y="73"/>
                  <a:pt x="1131" y="73"/>
                </a:cubicBezTo>
                <a:cubicBezTo>
                  <a:pt x="1133" y="73"/>
                  <a:pt x="1119" y="78"/>
                  <a:pt x="1135" y="71"/>
                </a:cubicBezTo>
                <a:cubicBezTo>
                  <a:pt x="1135" y="70"/>
                  <a:pt x="1134" y="74"/>
                  <a:pt x="1134" y="69"/>
                </a:cubicBezTo>
                <a:cubicBezTo>
                  <a:pt x="1137" y="68"/>
                  <a:pt x="1137" y="68"/>
                  <a:pt x="1137" y="68"/>
                </a:cubicBezTo>
                <a:cubicBezTo>
                  <a:pt x="1142" y="70"/>
                  <a:pt x="1142" y="70"/>
                  <a:pt x="1142" y="70"/>
                </a:cubicBezTo>
                <a:cubicBezTo>
                  <a:pt x="1143" y="69"/>
                  <a:pt x="1143" y="69"/>
                  <a:pt x="1143" y="69"/>
                </a:cubicBezTo>
                <a:cubicBezTo>
                  <a:pt x="1141" y="63"/>
                  <a:pt x="1141" y="63"/>
                  <a:pt x="1141" y="63"/>
                </a:cubicBezTo>
                <a:cubicBezTo>
                  <a:pt x="1152" y="56"/>
                  <a:pt x="1152" y="56"/>
                  <a:pt x="1152" y="56"/>
                </a:cubicBezTo>
                <a:cubicBezTo>
                  <a:pt x="1153" y="53"/>
                  <a:pt x="1153" y="53"/>
                  <a:pt x="1153" y="53"/>
                </a:cubicBezTo>
                <a:cubicBezTo>
                  <a:pt x="1157" y="53"/>
                  <a:pt x="1157" y="53"/>
                  <a:pt x="1157" y="53"/>
                </a:cubicBezTo>
                <a:cubicBezTo>
                  <a:pt x="1156" y="50"/>
                  <a:pt x="1156" y="50"/>
                  <a:pt x="1156" y="50"/>
                </a:cubicBezTo>
                <a:cubicBezTo>
                  <a:pt x="1158" y="52"/>
                  <a:pt x="1158" y="52"/>
                  <a:pt x="1158" y="52"/>
                </a:cubicBezTo>
                <a:cubicBezTo>
                  <a:pt x="1165" y="50"/>
                  <a:pt x="1165" y="50"/>
                  <a:pt x="1165" y="50"/>
                </a:cubicBezTo>
                <a:cubicBezTo>
                  <a:pt x="1163" y="47"/>
                  <a:pt x="1163" y="47"/>
                  <a:pt x="1163" y="47"/>
                </a:cubicBezTo>
                <a:cubicBezTo>
                  <a:pt x="1164" y="47"/>
                  <a:pt x="1164" y="46"/>
                  <a:pt x="1165" y="47"/>
                </a:cubicBezTo>
                <a:cubicBezTo>
                  <a:pt x="1161" y="44"/>
                  <a:pt x="1161" y="44"/>
                  <a:pt x="1161" y="44"/>
                </a:cubicBezTo>
                <a:cubicBezTo>
                  <a:pt x="1161" y="43"/>
                  <a:pt x="1161" y="43"/>
                  <a:pt x="1161" y="43"/>
                </a:cubicBezTo>
                <a:cubicBezTo>
                  <a:pt x="1168" y="43"/>
                  <a:pt x="1168" y="43"/>
                  <a:pt x="1168" y="43"/>
                </a:cubicBezTo>
                <a:cubicBezTo>
                  <a:pt x="1175" y="40"/>
                  <a:pt x="1175" y="40"/>
                  <a:pt x="1175" y="40"/>
                </a:cubicBezTo>
                <a:cubicBezTo>
                  <a:pt x="1175" y="38"/>
                  <a:pt x="1175" y="38"/>
                  <a:pt x="1175" y="38"/>
                </a:cubicBezTo>
                <a:cubicBezTo>
                  <a:pt x="1182" y="33"/>
                  <a:pt x="1182" y="33"/>
                  <a:pt x="1182" y="33"/>
                </a:cubicBezTo>
                <a:cubicBezTo>
                  <a:pt x="1181" y="31"/>
                  <a:pt x="1187" y="36"/>
                  <a:pt x="1186" y="29"/>
                </a:cubicBezTo>
                <a:cubicBezTo>
                  <a:pt x="1188" y="30"/>
                  <a:pt x="1188" y="30"/>
                  <a:pt x="1188" y="30"/>
                </a:cubicBezTo>
                <a:cubicBezTo>
                  <a:pt x="1192" y="25"/>
                  <a:pt x="1192" y="25"/>
                  <a:pt x="1192" y="25"/>
                </a:cubicBezTo>
                <a:cubicBezTo>
                  <a:pt x="1193" y="25"/>
                  <a:pt x="1193" y="25"/>
                  <a:pt x="1193" y="25"/>
                </a:cubicBezTo>
                <a:cubicBezTo>
                  <a:pt x="1193" y="22"/>
                  <a:pt x="1193" y="22"/>
                  <a:pt x="1193" y="22"/>
                </a:cubicBezTo>
                <a:cubicBezTo>
                  <a:pt x="1195" y="23"/>
                  <a:pt x="1197" y="20"/>
                  <a:pt x="1198" y="19"/>
                </a:cubicBezTo>
                <a:cubicBezTo>
                  <a:pt x="1199" y="17"/>
                  <a:pt x="1204" y="18"/>
                  <a:pt x="1200" y="15"/>
                </a:cubicBezTo>
                <a:cubicBezTo>
                  <a:pt x="1203" y="16"/>
                  <a:pt x="1204" y="10"/>
                  <a:pt x="1207" y="15"/>
                </a:cubicBezTo>
                <a:cubicBezTo>
                  <a:pt x="1210" y="14"/>
                  <a:pt x="1210" y="14"/>
                  <a:pt x="1210" y="14"/>
                </a:cubicBezTo>
                <a:cubicBezTo>
                  <a:pt x="1209" y="9"/>
                  <a:pt x="1209" y="9"/>
                  <a:pt x="1209" y="9"/>
                </a:cubicBezTo>
                <a:cubicBezTo>
                  <a:pt x="1210" y="9"/>
                  <a:pt x="1212" y="9"/>
                  <a:pt x="1211" y="6"/>
                </a:cubicBezTo>
                <a:cubicBezTo>
                  <a:pt x="1214" y="9"/>
                  <a:pt x="1214" y="9"/>
                  <a:pt x="1214" y="9"/>
                </a:cubicBezTo>
                <a:cubicBezTo>
                  <a:pt x="1215" y="7"/>
                  <a:pt x="1215" y="7"/>
                  <a:pt x="1215" y="7"/>
                </a:cubicBezTo>
                <a:cubicBezTo>
                  <a:pt x="1219" y="8"/>
                  <a:pt x="1219" y="8"/>
                  <a:pt x="1219" y="8"/>
                </a:cubicBezTo>
                <a:cubicBezTo>
                  <a:pt x="1218" y="11"/>
                  <a:pt x="1218" y="11"/>
                  <a:pt x="1218" y="11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6"/>
                  <a:pt x="1227" y="6"/>
                  <a:pt x="1227" y="8"/>
                </a:cubicBezTo>
                <a:cubicBezTo>
                  <a:pt x="1228" y="7"/>
                  <a:pt x="1230" y="6"/>
                  <a:pt x="1232" y="7"/>
                </a:cubicBezTo>
                <a:cubicBezTo>
                  <a:pt x="1229" y="10"/>
                  <a:pt x="1238" y="7"/>
                  <a:pt x="1231" y="11"/>
                </a:cubicBezTo>
                <a:cubicBezTo>
                  <a:pt x="1230" y="10"/>
                  <a:pt x="1230" y="10"/>
                  <a:pt x="1230" y="10"/>
                </a:cubicBezTo>
                <a:cubicBezTo>
                  <a:pt x="1223" y="11"/>
                  <a:pt x="1223" y="11"/>
                  <a:pt x="1223" y="11"/>
                </a:cubicBezTo>
                <a:cubicBezTo>
                  <a:pt x="1222" y="12"/>
                  <a:pt x="1232" y="4"/>
                  <a:pt x="1223" y="17"/>
                </a:cubicBezTo>
                <a:cubicBezTo>
                  <a:pt x="1224" y="18"/>
                  <a:pt x="1224" y="18"/>
                  <a:pt x="1224" y="18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6" y="17"/>
                  <a:pt x="1226" y="17"/>
                  <a:pt x="1226" y="17"/>
                </a:cubicBezTo>
                <a:cubicBezTo>
                  <a:pt x="1224" y="17"/>
                  <a:pt x="1226" y="17"/>
                  <a:pt x="1225" y="14"/>
                </a:cubicBezTo>
                <a:cubicBezTo>
                  <a:pt x="1226" y="14"/>
                  <a:pt x="1227" y="14"/>
                  <a:pt x="1228" y="14"/>
                </a:cubicBezTo>
                <a:cubicBezTo>
                  <a:pt x="1227" y="17"/>
                  <a:pt x="1227" y="17"/>
                  <a:pt x="1227" y="17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9" y="21"/>
                  <a:pt x="1229" y="21"/>
                  <a:pt x="1229" y="21"/>
                </a:cubicBezTo>
                <a:cubicBezTo>
                  <a:pt x="1232" y="18"/>
                  <a:pt x="1232" y="18"/>
                  <a:pt x="1232" y="18"/>
                </a:cubicBezTo>
                <a:cubicBezTo>
                  <a:pt x="1232" y="19"/>
                  <a:pt x="1232" y="19"/>
                  <a:pt x="1232" y="19"/>
                </a:cubicBezTo>
                <a:cubicBezTo>
                  <a:pt x="1237" y="16"/>
                  <a:pt x="1214" y="26"/>
                  <a:pt x="1241" y="14"/>
                </a:cubicBezTo>
                <a:cubicBezTo>
                  <a:pt x="1242" y="15"/>
                  <a:pt x="1242" y="15"/>
                  <a:pt x="1242" y="15"/>
                </a:cubicBezTo>
                <a:cubicBezTo>
                  <a:pt x="1238" y="17"/>
                  <a:pt x="1238" y="17"/>
                  <a:pt x="1238" y="17"/>
                </a:cubicBezTo>
                <a:cubicBezTo>
                  <a:pt x="1234" y="21"/>
                  <a:pt x="1234" y="21"/>
                  <a:pt x="1234" y="21"/>
                </a:cubicBezTo>
                <a:cubicBezTo>
                  <a:pt x="1232" y="21"/>
                  <a:pt x="1232" y="21"/>
                  <a:pt x="1232" y="21"/>
                </a:cubicBezTo>
                <a:cubicBezTo>
                  <a:pt x="1232" y="22"/>
                  <a:pt x="1227" y="21"/>
                  <a:pt x="1232" y="23"/>
                </a:cubicBezTo>
                <a:cubicBezTo>
                  <a:pt x="1231" y="25"/>
                  <a:pt x="1231" y="25"/>
                  <a:pt x="1231" y="25"/>
                </a:cubicBezTo>
                <a:cubicBezTo>
                  <a:pt x="1224" y="26"/>
                  <a:pt x="1224" y="26"/>
                  <a:pt x="1224" y="26"/>
                </a:cubicBezTo>
                <a:cubicBezTo>
                  <a:pt x="1217" y="31"/>
                  <a:pt x="1217" y="31"/>
                  <a:pt x="1217" y="31"/>
                </a:cubicBezTo>
                <a:cubicBezTo>
                  <a:pt x="1215" y="29"/>
                  <a:pt x="1214" y="37"/>
                  <a:pt x="1212" y="30"/>
                </a:cubicBezTo>
                <a:cubicBezTo>
                  <a:pt x="1210" y="32"/>
                  <a:pt x="1210" y="32"/>
                  <a:pt x="1210" y="32"/>
                </a:cubicBezTo>
                <a:cubicBezTo>
                  <a:pt x="1210" y="33"/>
                  <a:pt x="1210" y="33"/>
                  <a:pt x="1210" y="33"/>
                </a:cubicBezTo>
                <a:cubicBezTo>
                  <a:pt x="1210" y="34"/>
                  <a:pt x="1210" y="34"/>
                  <a:pt x="1210" y="34"/>
                </a:cubicBezTo>
                <a:cubicBezTo>
                  <a:pt x="1212" y="32"/>
                  <a:pt x="1212" y="32"/>
                  <a:pt x="1212" y="32"/>
                </a:cubicBezTo>
                <a:cubicBezTo>
                  <a:pt x="1207" y="39"/>
                  <a:pt x="1207" y="39"/>
                  <a:pt x="1207" y="39"/>
                </a:cubicBezTo>
                <a:cubicBezTo>
                  <a:pt x="1206" y="39"/>
                  <a:pt x="1206" y="39"/>
                  <a:pt x="1206" y="39"/>
                </a:cubicBezTo>
                <a:cubicBezTo>
                  <a:pt x="1204" y="38"/>
                  <a:pt x="1204" y="38"/>
                  <a:pt x="1204" y="38"/>
                </a:cubicBezTo>
                <a:cubicBezTo>
                  <a:pt x="1202" y="43"/>
                  <a:pt x="1202" y="43"/>
                  <a:pt x="1202" y="43"/>
                </a:cubicBezTo>
                <a:cubicBezTo>
                  <a:pt x="1197" y="47"/>
                  <a:pt x="1197" y="47"/>
                  <a:pt x="1197" y="47"/>
                </a:cubicBezTo>
                <a:cubicBezTo>
                  <a:pt x="1193" y="53"/>
                  <a:pt x="1193" y="53"/>
                  <a:pt x="1193" y="53"/>
                </a:cubicBezTo>
                <a:cubicBezTo>
                  <a:pt x="1191" y="48"/>
                  <a:pt x="1191" y="48"/>
                  <a:pt x="1191" y="48"/>
                </a:cubicBezTo>
                <a:cubicBezTo>
                  <a:pt x="1188" y="49"/>
                  <a:pt x="1188" y="49"/>
                  <a:pt x="1188" y="49"/>
                </a:cubicBezTo>
                <a:cubicBezTo>
                  <a:pt x="1187" y="52"/>
                  <a:pt x="1187" y="52"/>
                  <a:pt x="1187" y="52"/>
                </a:cubicBezTo>
                <a:cubicBezTo>
                  <a:pt x="1189" y="55"/>
                  <a:pt x="1189" y="55"/>
                  <a:pt x="1189" y="55"/>
                </a:cubicBezTo>
                <a:cubicBezTo>
                  <a:pt x="1186" y="59"/>
                  <a:pt x="1186" y="59"/>
                  <a:pt x="1186" y="59"/>
                </a:cubicBezTo>
                <a:cubicBezTo>
                  <a:pt x="1184" y="60"/>
                  <a:pt x="1184" y="60"/>
                  <a:pt x="1184" y="60"/>
                </a:cubicBezTo>
                <a:cubicBezTo>
                  <a:pt x="1181" y="64"/>
                  <a:pt x="1181" y="64"/>
                  <a:pt x="1181" y="64"/>
                </a:cubicBezTo>
                <a:cubicBezTo>
                  <a:pt x="1179" y="66"/>
                  <a:pt x="1179" y="60"/>
                  <a:pt x="1177" y="66"/>
                </a:cubicBezTo>
                <a:cubicBezTo>
                  <a:pt x="1174" y="65"/>
                  <a:pt x="1184" y="62"/>
                  <a:pt x="1173" y="67"/>
                </a:cubicBezTo>
                <a:cubicBezTo>
                  <a:pt x="1174" y="68"/>
                  <a:pt x="1174" y="68"/>
                  <a:pt x="1174" y="68"/>
                </a:cubicBezTo>
                <a:cubicBezTo>
                  <a:pt x="1172" y="71"/>
                  <a:pt x="1172" y="71"/>
                  <a:pt x="1172" y="71"/>
                </a:cubicBezTo>
                <a:cubicBezTo>
                  <a:pt x="1168" y="72"/>
                  <a:pt x="1168" y="72"/>
                  <a:pt x="1168" y="72"/>
                </a:cubicBezTo>
                <a:cubicBezTo>
                  <a:pt x="1167" y="76"/>
                  <a:pt x="1167" y="76"/>
                  <a:pt x="1167" y="76"/>
                </a:cubicBezTo>
                <a:cubicBezTo>
                  <a:pt x="1159" y="85"/>
                  <a:pt x="1159" y="85"/>
                  <a:pt x="1159" y="85"/>
                </a:cubicBezTo>
                <a:cubicBezTo>
                  <a:pt x="1157" y="87"/>
                  <a:pt x="1157" y="87"/>
                  <a:pt x="1157" y="87"/>
                </a:cubicBezTo>
                <a:cubicBezTo>
                  <a:pt x="1157" y="88"/>
                  <a:pt x="1157" y="88"/>
                  <a:pt x="1157" y="88"/>
                </a:cubicBezTo>
                <a:cubicBezTo>
                  <a:pt x="1155" y="90"/>
                  <a:pt x="1155" y="90"/>
                  <a:pt x="1155" y="90"/>
                </a:cubicBezTo>
                <a:cubicBezTo>
                  <a:pt x="1153" y="91"/>
                  <a:pt x="1151" y="90"/>
                  <a:pt x="1150" y="93"/>
                </a:cubicBezTo>
                <a:cubicBezTo>
                  <a:pt x="1146" y="92"/>
                  <a:pt x="1146" y="92"/>
                  <a:pt x="1146" y="92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7" y="97"/>
                  <a:pt x="1147" y="97"/>
                  <a:pt x="1147" y="97"/>
                </a:cubicBezTo>
                <a:cubicBezTo>
                  <a:pt x="1145" y="99"/>
                  <a:pt x="1145" y="99"/>
                  <a:pt x="1145" y="99"/>
                </a:cubicBezTo>
                <a:cubicBezTo>
                  <a:pt x="1142" y="100"/>
                  <a:pt x="1142" y="100"/>
                  <a:pt x="1142" y="100"/>
                </a:cubicBezTo>
                <a:cubicBezTo>
                  <a:pt x="1139" y="105"/>
                  <a:pt x="1139" y="105"/>
                  <a:pt x="1139" y="105"/>
                </a:cubicBezTo>
                <a:cubicBezTo>
                  <a:pt x="1138" y="105"/>
                  <a:pt x="1138" y="105"/>
                  <a:pt x="1138" y="105"/>
                </a:cubicBezTo>
                <a:cubicBezTo>
                  <a:pt x="1137" y="108"/>
                  <a:pt x="1137" y="108"/>
                  <a:pt x="1137" y="108"/>
                </a:cubicBezTo>
                <a:cubicBezTo>
                  <a:pt x="1136" y="111"/>
                  <a:pt x="1134" y="105"/>
                  <a:pt x="1133" y="109"/>
                </a:cubicBezTo>
                <a:cubicBezTo>
                  <a:pt x="1130" y="115"/>
                  <a:pt x="1130" y="115"/>
                  <a:pt x="1130" y="115"/>
                </a:cubicBezTo>
                <a:cubicBezTo>
                  <a:pt x="1127" y="114"/>
                  <a:pt x="1123" y="117"/>
                  <a:pt x="1125" y="119"/>
                </a:cubicBezTo>
                <a:cubicBezTo>
                  <a:pt x="1124" y="119"/>
                  <a:pt x="1130" y="118"/>
                  <a:pt x="1123" y="118"/>
                </a:cubicBezTo>
                <a:cubicBezTo>
                  <a:pt x="1121" y="120"/>
                  <a:pt x="1121" y="120"/>
                  <a:pt x="1121" y="120"/>
                </a:cubicBezTo>
                <a:cubicBezTo>
                  <a:pt x="1123" y="121"/>
                  <a:pt x="1123" y="121"/>
                  <a:pt x="1123" y="121"/>
                </a:cubicBezTo>
                <a:cubicBezTo>
                  <a:pt x="1118" y="122"/>
                  <a:pt x="1118" y="122"/>
                  <a:pt x="1118" y="122"/>
                </a:cubicBezTo>
                <a:cubicBezTo>
                  <a:pt x="1117" y="121"/>
                  <a:pt x="1117" y="121"/>
                  <a:pt x="1117" y="121"/>
                </a:cubicBezTo>
                <a:cubicBezTo>
                  <a:pt x="1115" y="123"/>
                  <a:pt x="1115" y="123"/>
                  <a:pt x="1115" y="123"/>
                </a:cubicBezTo>
                <a:cubicBezTo>
                  <a:pt x="1119" y="124"/>
                  <a:pt x="1119" y="124"/>
                  <a:pt x="1119" y="124"/>
                </a:cubicBezTo>
                <a:cubicBezTo>
                  <a:pt x="1117" y="127"/>
                  <a:pt x="1117" y="127"/>
                  <a:pt x="1117" y="127"/>
                </a:cubicBezTo>
                <a:cubicBezTo>
                  <a:pt x="1113" y="132"/>
                  <a:pt x="1113" y="132"/>
                  <a:pt x="1113" y="132"/>
                </a:cubicBezTo>
                <a:cubicBezTo>
                  <a:pt x="1111" y="132"/>
                  <a:pt x="1108" y="135"/>
                  <a:pt x="1106" y="135"/>
                </a:cubicBezTo>
                <a:cubicBezTo>
                  <a:pt x="1103" y="141"/>
                  <a:pt x="1103" y="141"/>
                  <a:pt x="1103" y="141"/>
                </a:cubicBezTo>
                <a:cubicBezTo>
                  <a:pt x="1095" y="148"/>
                  <a:pt x="1095" y="148"/>
                  <a:pt x="1095" y="148"/>
                </a:cubicBezTo>
                <a:cubicBezTo>
                  <a:pt x="1089" y="147"/>
                  <a:pt x="1089" y="147"/>
                  <a:pt x="1089" y="147"/>
                </a:cubicBezTo>
                <a:cubicBezTo>
                  <a:pt x="1087" y="149"/>
                  <a:pt x="1087" y="149"/>
                  <a:pt x="1087" y="149"/>
                </a:cubicBezTo>
                <a:cubicBezTo>
                  <a:pt x="1087" y="152"/>
                  <a:pt x="1087" y="152"/>
                  <a:pt x="1087" y="152"/>
                </a:cubicBezTo>
                <a:cubicBezTo>
                  <a:pt x="1079" y="156"/>
                  <a:pt x="1079" y="156"/>
                  <a:pt x="1079" y="156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75" y="161"/>
                  <a:pt x="1075" y="161"/>
                  <a:pt x="1075" y="161"/>
                </a:cubicBezTo>
                <a:cubicBezTo>
                  <a:pt x="1071" y="165"/>
                  <a:pt x="1071" y="165"/>
                  <a:pt x="1071" y="165"/>
                </a:cubicBezTo>
                <a:cubicBezTo>
                  <a:pt x="1069" y="166"/>
                  <a:pt x="1069" y="166"/>
                  <a:pt x="1069" y="166"/>
                </a:cubicBezTo>
                <a:cubicBezTo>
                  <a:pt x="1067" y="169"/>
                  <a:pt x="1067" y="169"/>
                  <a:pt x="1067" y="169"/>
                </a:cubicBezTo>
                <a:cubicBezTo>
                  <a:pt x="1066" y="166"/>
                  <a:pt x="1062" y="177"/>
                  <a:pt x="1066" y="165"/>
                </a:cubicBezTo>
                <a:cubicBezTo>
                  <a:pt x="1065" y="164"/>
                  <a:pt x="1064" y="166"/>
                  <a:pt x="1064" y="165"/>
                </a:cubicBezTo>
                <a:cubicBezTo>
                  <a:pt x="1062" y="166"/>
                  <a:pt x="1062" y="166"/>
                  <a:pt x="1062" y="166"/>
                </a:cubicBezTo>
                <a:cubicBezTo>
                  <a:pt x="1063" y="167"/>
                  <a:pt x="1063" y="167"/>
                  <a:pt x="1063" y="167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1" y="168"/>
                  <a:pt x="1061" y="168"/>
                  <a:pt x="1061" y="168"/>
                </a:cubicBezTo>
                <a:cubicBezTo>
                  <a:pt x="1064" y="170"/>
                  <a:pt x="1064" y="170"/>
                  <a:pt x="1064" y="170"/>
                </a:cubicBezTo>
                <a:cubicBezTo>
                  <a:pt x="1063" y="172"/>
                  <a:pt x="1063" y="172"/>
                  <a:pt x="1063" y="172"/>
                </a:cubicBezTo>
                <a:cubicBezTo>
                  <a:pt x="1064" y="173"/>
                  <a:pt x="1064" y="173"/>
                  <a:pt x="1064" y="173"/>
                </a:cubicBezTo>
                <a:cubicBezTo>
                  <a:pt x="1062" y="172"/>
                  <a:pt x="1059" y="174"/>
                  <a:pt x="1060" y="176"/>
                </a:cubicBezTo>
                <a:cubicBezTo>
                  <a:pt x="1059" y="175"/>
                  <a:pt x="1059" y="175"/>
                  <a:pt x="1059" y="175"/>
                </a:cubicBezTo>
                <a:cubicBezTo>
                  <a:pt x="1057" y="179"/>
                  <a:pt x="1057" y="179"/>
                  <a:pt x="1057" y="179"/>
                </a:cubicBezTo>
                <a:cubicBezTo>
                  <a:pt x="1053" y="180"/>
                  <a:pt x="1053" y="180"/>
                  <a:pt x="1053" y="180"/>
                </a:cubicBezTo>
                <a:cubicBezTo>
                  <a:pt x="1054" y="180"/>
                  <a:pt x="1049" y="180"/>
                  <a:pt x="1055" y="180"/>
                </a:cubicBezTo>
                <a:cubicBezTo>
                  <a:pt x="1052" y="186"/>
                  <a:pt x="1054" y="176"/>
                  <a:pt x="1047" y="187"/>
                </a:cubicBezTo>
                <a:cubicBezTo>
                  <a:pt x="1044" y="188"/>
                  <a:pt x="1038" y="189"/>
                  <a:pt x="1039" y="193"/>
                </a:cubicBezTo>
                <a:cubicBezTo>
                  <a:pt x="1037" y="194"/>
                  <a:pt x="1037" y="194"/>
                  <a:pt x="1037" y="194"/>
                </a:cubicBezTo>
                <a:cubicBezTo>
                  <a:pt x="1038" y="197"/>
                  <a:pt x="1038" y="197"/>
                  <a:pt x="1038" y="197"/>
                </a:cubicBezTo>
                <a:cubicBezTo>
                  <a:pt x="1035" y="197"/>
                  <a:pt x="1035" y="197"/>
                  <a:pt x="1035" y="197"/>
                </a:cubicBezTo>
                <a:cubicBezTo>
                  <a:pt x="1034" y="201"/>
                  <a:pt x="1034" y="201"/>
                  <a:pt x="1034" y="201"/>
                </a:cubicBezTo>
                <a:cubicBezTo>
                  <a:pt x="1034" y="204"/>
                  <a:pt x="1028" y="200"/>
                  <a:pt x="1030" y="205"/>
                </a:cubicBezTo>
                <a:cubicBezTo>
                  <a:pt x="1027" y="206"/>
                  <a:pt x="1027" y="206"/>
                  <a:pt x="1027" y="206"/>
                </a:cubicBezTo>
                <a:cubicBezTo>
                  <a:pt x="1024" y="208"/>
                  <a:pt x="1024" y="208"/>
                  <a:pt x="1024" y="208"/>
                </a:cubicBezTo>
                <a:cubicBezTo>
                  <a:pt x="1020" y="210"/>
                  <a:pt x="1016" y="212"/>
                  <a:pt x="1015" y="215"/>
                </a:cubicBezTo>
                <a:cubicBezTo>
                  <a:pt x="1010" y="220"/>
                  <a:pt x="1010" y="220"/>
                  <a:pt x="1010" y="220"/>
                </a:cubicBezTo>
                <a:cubicBezTo>
                  <a:pt x="1011" y="223"/>
                  <a:pt x="1011" y="223"/>
                  <a:pt x="1011" y="223"/>
                </a:cubicBezTo>
                <a:cubicBezTo>
                  <a:pt x="1009" y="226"/>
                  <a:pt x="1009" y="226"/>
                  <a:pt x="1009" y="226"/>
                </a:cubicBezTo>
                <a:cubicBezTo>
                  <a:pt x="1006" y="224"/>
                  <a:pt x="1006" y="224"/>
                  <a:pt x="1006" y="224"/>
                </a:cubicBezTo>
                <a:cubicBezTo>
                  <a:pt x="1002" y="226"/>
                  <a:pt x="1002" y="226"/>
                  <a:pt x="1002" y="226"/>
                </a:cubicBezTo>
                <a:cubicBezTo>
                  <a:pt x="999" y="231"/>
                  <a:pt x="999" y="231"/>
                  <a:pt x="999" y="231"/>
                </a:cubicBezTo>
                <a:cubicBezTo>
                  <a:pt x="995" y="234"/>
                  <a:pt x="989" y="234"/>
                  <a:pt x="990" y="239"/>
                </a:cubicBezTo>
                <a:cubicBezTo>
                  <a:pt x="987" y="240"/>
                  <a:pt x="987" y="240"/>
                  <a:pt x="987" y="240"/>
                </a:cubicBezTo>
                <a:cubicBezTo>
                  <a:pt x="987" y="244"/>
                  <a:pt x="987" y="244"/>
                  <a:pt x="987" y="244"/>
                </a:cubicBezTo>
                <a:cubicBezTo>
                  <a:pt x="991" y="244"/>
                  <a:pt x="991" y="244"/>
                  <a:pt x="991" y="244"/>
                </a:cubicBezTo>
                <a:cubicBezTo>
                  <a:pt x="996" y="240"/>
                  <a:pt x="996" y="240"/>
                  <a:pt x="996" y="240"/>
                </a:cubicBezTo>
                <a:cubicBezTo>
                  <a:pt x="996" y="237"/>
                  <a:pt x="996" y="237"/>
                  <a:pt x="996" y="237"/>
                </a:cubicBezTo>
                <a:cubicBezTo>
                  <a:pt x="999" y="238"/>
                  <a:pt x="999" y="238"/>
                  <a:pt x="999" y="238"/>
                </a:cubicBezTo>
                <a:cubicBezTo>
                  <a:pt x="1004" y="234"/>
                  <a:pt x="1004" y="234"/>
                  <a:pt x="1004" y="234"/>
                </a:cubicBezTo>
                <a:cubicBezTo>
                  <a:pt x="1004" y="231"/>
                  <a:pt x="1004" y="231"/>
                  <a:pt x="1004" y="231"/>
                </a:cubicBezTo>
                <a:cubicBezTo>
                  <a:pt x="1005" y="232"/>
                  <a:pt x="1005" y="232"/>
                  <a:pt x="1005" y="232"/>
                </a:cubicBezTo>
                <a:cubicBezTo>
                  <a:pt x="1006" y="234"/>
                  <a:pt x="1006" y="234"/>
                  <a:pt x="1006" y="234"/>
                </a:cubicBezTo>
                <a:cubicBezTo>
                  <a:pt x="1004" y="238"/>
                  <a:pt x="1004" y="238"/>
                  <a:pt x="1004" y="238"/>
                </a:cubicBezTo>
                <a:cubicBezTo>
                  <a:pt x="1003" y="238"/>
                  <a:pt x="1001" y="231"/>
                  <a:pt x="1000" y="242"/>
                </a:cubicBezTo>
                <a:cubicBezTo>
                  <a:pt x="998" y="241"/>
                  <a:pt x="997" y="239"/>
                  <a:pt x="996" y="245"/>
                </a:cubicBezTo>
                <a:cubicBezTo>
                  <a:pt x="995" y="245"/>
                  <a:pt x="995" y="247"/>
                  <a:pt x="994" y="245"/>
                </a:cubicBezTo>
                <a:cubicBezTo>
                  <a:pt x="993" y="249"/>
                  <a:pt x="993" y="249"/>
                  <a:pt x="993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94" y="252"/>
                  <a:pt x="994" y="252"/>
                  <a:pt x="994" y="252"/>
                </a:cubicBezTo>
                <a:cubicBezTo>
                  <a:pt x="991" y="254"/>
                  <a:pt x="991" y="254"/>
                  <a:pt x="991" y="254"/>
                </a:cubicBezTo>
                <a:cubicBezTo>
                  <a:pt x="991" y="252"/>
                  <a:pt x="991" y="252"/>
                  <a:pt x="991" y="252"/>
                </a:cubicBezTo>
                <a:cubicBezTo>
                  <a:pt x="988" y="257"/>
                  <a:pt x="991" y="247"/>
                  <a:pt x="986" y="255"/>
                </a:cubicBezTo>
                <a:cubicBezTo>
                  <a:pt x="987" y="258"/>
                  <a:pt x="987" y="258"/>
                  <a:pt x="987" y="258"/>
                </a:cubicBezTo>
                <a:cubicBezTo>
                  <a:pt x="986" y="260"/>
                  <a:pt x="986" y="260"/>
                  <a:pt x="986" y="260"/>
                </a:cubicBezTo>
                <a:cubicBezTo>
                  <a:pt x="980" y="262"/>
                  <a:pt x="980" y="262"/>
                  <a:pt x="980" y="262"/>
                </a:cubicBezTo>
                <a:cubicBezTo>
                  <a:pt x="974" y="266"/>
                  <a:pt x="974" y="266"/>
                  <a:pt x="974" y="266"/>
                </a:cubicBezTo>
                <a:cubicBezTo>
                  <a:pt x="975" y="268"/>
                  <a:pt x="975" y="268"/>
                  <a:pt x="975" y="268"/>
                </a:cubicBezTo>
                <a:cubicBezTo>
                  <a:pt x="982" y="267"/>
                  <a:pt x="982" y="267"/>
                  <a:pt x="982" y="267"/>
                </a:cubicBezTo>
                <a:cubicBezTo>
                  <a:pt x="984" y="265"/>
                  <a:pt x="984" y="265"/>
                  <a:pt x="984" y="265"/>
                </a:cubicBezTo>
                <a:cubicBezTo>
                  <a:pt x="986" y="265"/>
                  <a:pt x="986" y="265"/>
                  <a:pt x="986" y="265"/>
                </a:cubicBezTo>
                <a:cubicBezTo>
                  <a:pt x="986" y="265"/>
                  <a:pt x="984" y="263"/>
                  <a:pt x="986" y="266"/>
                </a:cubicBezTo>
                <a:cubicBezTo>
                  <a:pt x="988" y="266"/>
                  <a:pt x="988" y="266"/>
                  <a:pt x="988" y="266"/>
                </a:cubicBezTo>
                <a:cubicBezTo>
                  <a:pt x="990" y="260"/>
                  <a:pt x="990" y="260"/>
                  <a:pt x="990" y="260"/>
                </a:cubicBezTo>
                <a:cubicBezTo>
                  <a:pt x="995" y="258"/>
                  <a:pt x="995" y="258"/>
                  <a:pt x="995" y="258"/>
                </a:cubicBezTo>
                <a:cubicBezTo>
                  <a:pt x="998" y="254"/>
                  <a:pt x="998" y="254"/>
                  <a:pt x="998" y="254"/>
                </a:cubicBezTo>
                <a:cubicBezTo>
                  <a:pt x="999" y="254"/>
                  <a:pt x="992" y="255"/>
                  <a:pt x="1000" y="254"/>
                </a:cubicBezTo>
                <a:cubicBezTo>
                  <a:pt x="999" y="252"/>
                  <a:pt x="999" y="252"/>
                  <a:pt x="999" y="252"/>
                </a:cubicBezTo>
                <a:cubicBezTo>
                  <a:pt x="1000" y="252"/>
                  <a:pt x="1000" y="252"/>
                  <a:pt x="1000" y="252"/>
                </a:cubicBezTo>
                <a:cubicBezTo>
                  <a:pt x="1000" y="250"/>
                  <a:pt x="1000" y="250"/>
                  <a:pt x="1000" y="250"/>
                </a:cubicBezTo>
                <a:cubicBezTo>
                  <a:pt x="998" y="249"/>
                  <a:pt x="998" y="249"/>
                  <a:pt x="998" y="249"/>
                </a:cubicBezTo>
                <a:cubicBezTo>
                  <a:pt x="999" y="251"/>
                  <a:pt x="1000" y="248"/>
                  <a:pt x="996" y="251"/>
                </a:cubicBezTo>
                <a:cubicBezTo>
                  <a:pt x="996" y="249"/>
                  <a:pt x="985" y="263"/>
                  <a:pt x="997" y="246"/>
                </a:cubicBezTo>
                <a:cubicBezTo>
                  <a:pt x="1001" y="245"/>
                  <a:pt x="1001" y="245"/>
                  <a:pt x="1001" y="245"/>
                </a:cubicBezTo>
                <a:cubicBezTo>
                  <a:pt x="1005" y="249"/>
                  <a:pt x="1005" y="249"/>
                  <a:pt x="1005" y="249"/>
                </a:cubicBezTo>
                <a:cubicBezTo>
                  <a:pt x="1008" y="246"/>
                  <a:pt x="1008" y="246"/>
                  <a:pt x="1008" y="246"/>
                </a:cubicBezTo>
                <a:cubicBezTo>
                  <a:pt x="1010" y="247"/>
                  <a:pt x="1009" y="245"/>
                  <a:pt x="1011" y="244"/>
                </a:cubicBezTo>
                <a:cubicBezTo>
                  <a:pt x="1010" y="242"/>
                  <a:pt x="1010" y="242"/>
                  <a:pt x="1010" y="242"/>
                </a:cubicBezTo>
                <a:cubicBezTo>
                  <a:pt x="1012" y="242"/>
                  <a:pt x="1015" y="239"/>
                  <a:pt x="1017" y="238"/>
                </a:cubicBezTo>
                <a:cubicBezTo>
                  <a:pt x="1020" y="237"/>
                  <a:pt x="1015" y="237"/>
                  <a:pt x="1018" y="235"/>
                </a:cubicBezTo>
                <a:cubicBezTo>
                  <a:pt x="1014" y="233"/>
                  <a:pt x="1014" y="233"/>
                  <a:pt x="1014" y="233"/>
                </a:cubicBezTo>
                <a:cubicBezTo>
                  <a:pt x="1014" y="231"/>
                  <a:pt x="1014" y="231"/>
                  <a:pt x="1014" y="231"/>
                </a:cubicBezTo>
                <a:cubicBezTo>
                  <a:pt x="1014" y="231"/>
                  <a:pt x="1013" y="238"/>
                  <a:pt x="1019" y="230"/>
                </a:cubicBezTo>
                <a:cubicBezTo>
                  <a:pt x="1016" y="227"/>
                  <a:pt x="1016" y="227"/>
                  <a:pt x="1016" y="227"/>
                </a:cubicBezTo>
                <a:cubicBezTo>
                  <a:pt x="1021" y="227"/>
                  <a:pt x="1021" y="227"/>
                  <a:pt x="1021" y="227"/>
                </a:cubicBezTo>
                <a:cubicBezTo>
                  <a:pt x="1019" y="229"/>
                  <a:pt x="1019" y="229"/>
                  <a:pt x="1019" y="229"/>
                </a:cubicBezTo>
                <a:cubicBezTo>
                  <a:pt x="1021" y="227"/>
                  <a:pt x="1009" y="225"/>
                  <a:pt x="1022" y="233"/>
                </a:cubicBezTo>
                <a:cubicBezTo>
                  <a:pt x="1023" y="227"/>
                  <a:pt x="1023" y="227"/>
                  <a:pt x="1023" y="227"/>
                </a:cubicBezTo>
                <a:cubicBezTo>
                  <a:pt x="1023" y="227"/>
                  <a:pt x="1025" y="226"/>
                  <a:pt x="1023" y="225"/>
                </a:cubicBezTo>
                <a:cubicBezTo>
                  <a:pt x="1025" y="226"/>
                  <a:pt x="1025" y="226"/>
                  <a:pt x="1025" y="226"/>
                </a:cubicBezTo>
                <a:cubicBezTo>
                  <a:pt x="1025" y="229"/>
                  <a:pt x="1025" y="229"/>
                  <a:pt x="1025" y="229"/>
                </a:cubicBezTo>
                <a:cubicBezTo>
                  <a:pt x="1028" y="226"/>
                  <a:pt x="1028" y="226"/>
                  <a:pt x="1028" y="226"/>
                </a:cubicBezTo>
                <a:cubicBezTo>
                  <a:pt x="1029" y="226"/>
                  <a:pt x="1029" y="226"/>
                  <a:pt x="1029" y="226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19" y="222"/>
                  <a:pt x="1019" y="222"/>
                  <a:pt x="1019" y="222"/>
                </a:cubicBezTo>
                <a:cubicBezTo>
                  <a:pt x="1018" y="224"/>
                  <a:pt x="1018" y="224"/>
                  <a:pt x="1018" y="224"/>
                </a:cubicBezTo>
                <a:cubicBezTo>
                  <a:pt x="1015" y="225"/>
                  <a:pt x="1015" y="225"/>
                  <a:pt x="1015" y="225"/>
                </a:cubicBezTo>
                <a:cubicBezTo>
                  <a:pt x="1014" y="230"/>
                  <a:pt x="1014" y="230"/>
                  <a:pt x="1014" y="230"/>
                </a:cubicBezTo>
                <a:cubicBezTo>
                  <a:pt x="1012" y="227"/>
                  <a:pt x="1012" y="227"/>
                  <a:pt x="1012" y="227"/>
                </a:cubicBezTo>
                <a:cubicBezTo>
                  <a:pt x="1014" y="223"/>
                  <a:pt x="1014" y="223"/>
                  <a:pt x="1014" y="223"/>
                </a:cubicBezTo>
                <a:cubicBezTo>
                  <a:pt x="1020" y="218"/>
                  <a:pt x="1020" y="218"/>
                  <a:pt x="1020" y="218"/>
                </a:cubicBezTo>
                <a:cubicBezTo>
                  <a:pt x="1017" y="215"/>
                  <a:pt x="1026" y="219"/>
                  <a:pt x="1022" y="212"/>
                </a:cubicBezTo>
                <a:cubicBezTo>
                  <a:pt x="1027" y="209"/>
                  <a:pt x="1018" y="219"/>
                  <a:pt x="1028" y="212"/>
                </a:cubicBezTo>
                <a:cubicBezTo>
                  <a:pt x="1024" y="215"/>
                  <a:pt x="1024" y="215"/>
                  <a:pt x="1024" y="215"/>
                </a:cubicBezTo>
                <a:cubicBezTo>
                  <a:pt x="1024" y="215"/>
                  <a:pt x="1027" y="214"/>
                  <a:pt x="1023" y="214"/>
                </a:cubicBezTo>
                <a:cubicBezTo>
                  <a:pt x="1024" y="216"/>
                  <a:pt x="1024" y="216"/>
                  <a:pt x="1024" y="216"/>
                </a:cubicBezTo>
                <a:cubicBezTo>
                  <a:pt x="1026" y="216"/>
                  <a:pt x="1026" y="216"/>
                  <a:pt x="1026" y="216"/>
                </a:cubicBezTo>
                <a:cubicBezTo>
                  <a:pt x="1028" y="216"/>
                  <a:pt x="1028" y="216"/>
                  <a:pt x="1028" y="216"/>
                </a:cubicBezTo>
                <a:cubicBezTo>
                  <a:pt x="1027" y="218"/>
                  <a:pt x="1027" y="218"/>
                  <a:pt x="1027" y="218"/>
                </a:cubicBezTo>
                <a:cubicBezTo>
                  <a:pt x="1027" y="217"/>
                  <a:pt x="1029" y="218"/>
                  <a:pt x="1029" y="219"/>
                </a:cubicBezTo>
                <a:cubicBezTo>
                  <a:pt x="1029" y="220"/>
                  <a:pt x="1029" y="220"/>
                  <a:pt x="1029" y="220"/>
                </a:cubicBezTo>
                <a:cubicBezTo>
                  <a:pt x="1025" y="220"/>
                  <a:pt x="1025" y="220"/>
                  <a:pt x="1025" y="220"/>
                </a:cubicBezTo>
                <a:cubicBezTo>
                  <a:pt x="1025" y="220"/>
                  <a:pt x="1029" y="218"/>
                  <a:pt x="1024" y="221"/>
                </a:cubicBezTo>
                <a:cubicBezTo>
                  <a:pt x="1027" y="221"/>
                  <a:pt x="1027" y="221"/>
                  <a:pt x="1027" y="221"/>
                </a:cubicBezTo>
                <a:cubicBezTo>
                  <a:pt x="1026" y="223"/>
                  <a:pt x="1026" y="223"/>
                  <a:pt x="1026" y="223"/>
                </a:cubicBezTo>
                <a:cubicBezTo>
                  <a:pt x="1032" y="225"/>
                  <a:pt x="1032" y="225"/>
                  <a:pt x="1032" y="225"/>
                </a:cubicBezTo>
                <a:cubicBezTo>
                  <a:pt x="1033" y="224"/>
                  <a:pt x="1033" y="224"/>
                  <a:pt x="1033" y="224"/>
                </a:cubicBezTo>
                <a:cubicBezTo>
                  <a:pt x="1032" y="224"/>
                  <a:pt x="1035" y="228"/>
                  <a:pt x="1032" y="222"/>
                </a:cubicBezTo>
                <a:cubicBezTo>
                  <a:pt x="1036" y="221"/>
                  <a:pt x="1036" y="221"/>
                  <a:pt x="1036" y="221"/>
                </a:cubicBezTo>
                <a:cubicBezTo>
                  <a:pt x="1035" y="220"/>
                  <a:pt x="1035" y="220"/>
                  <a:pt x="1035" y="220"/>
                </a:cubicBezTo>
                <a:cubicBezTo>
                  <a:pt x="1038" y="219"/>
                  <a:pt x="1038" y="219"/>
                  <a:pt x="1038" y="219"/>
                </a:cubicBezTo>
                <a:cubicBezTo>
                  <a:pt x="1038" y="216"/>
                  <a:pt x="1038" y="216"/>
                  <a:pt x="1038" y="216"/>
                </a:cubicBezTo>
                <a:cubicBezTo>
                  <a:pt x="1039" y="215"/>
                  <a:pt x="1039" y="215"/>
                  <a:pt x="1039" y="215"/>
                </a:cubicBezTo>
                <a:cubicBezTo>
                  <a:pt x="1039" y="215"/>
                  <a:pt x="1044" y="214"/>
                  <a:pt x="1038" y="214"/>
                </a:cubicBezTo>
                <a:cubicBezTo>
                  <a:pt x="1039" y="213"/>
                  <a:pt x="1039" y="213"/>
                  <a:pt x="1039" y="213"/>
                </a:cubicBezTo>
                <a:cubicBezTo>
                  <a:pt x="1044" y="215"/>
                  <a:pt x="1044" y="215"/>
                  <a:pt x="1044" y="215"/>
                </a:cubicBezTo>
                <a:cubicBezTo>
                  <a:pt x="1046" y="209"/>
                  <a:pt x="1046" y="209"/>
                  <a:pt x="1046" y="209"/>
                </a:cubicBezTo>
                <a:cubicBezTo>
                  <a:pt x="1045" y="208"/>
                  <a:pt x="1045" y="208"/>
                  <a:pt x="1045" y="208"/>
                </a:cubicBezTo>
                <a:cubicBezTo>
                  <a:pt x="1042" y="209"/>
                  <a:pt x="1042" y="209"/>
                  <a:pt x="1042" y="209"/>
                </a:cubicBezTo>
                <a:cubicBezTo>
                  <a:pt x="1041" y="208"/>
                  <a:pt x="1045" y="204"/>
                  <a:pt x="1037" y="207"/>
                </a:cubicBezTo>
                <a:cubicBezTo>
                  <a:pt x="1038" y="207"/>
                  <a:pt x="1038" y="207"/>
                  <a:pt x="1038" y="207"/>
                </a:cubicBezTo>
                <a:cubicBezTo>
                  <a:pt x="1037" y="206"/>
                  <a:pt x="1046" y="208"/>
                  <a:pt x="1034" y="206"/>
                </a:cubicBezTo>
                <a:cubicBezTo>
                  <a:pt x="1034" y="205"/>
                  <a:pt x="1034" y="205"/>
                  <a:pt x="1034" y="205"/>
                </a:cubicBezTo>
                <a:cubicBezTo>
                  <a:pt x="1050" y="207"/>
                  <a:pt x="1050" y="207"/>
                  <a:pt x="1050" y="207"/>
                </a:cubicBezTo>
                <a:cubicBezTo>
                  <a:pt x="1048" y="202"/>
                  <a:pt x="1055" y="209"/>
                  <a:pt x="1054" y="201"/>
                </a:cubicBezTo>
                <a:cubicBezTo>
                  <a:pt x="1057" y="199"/>
                  <a:pt x="1057" y="199"/>
                  <a:pt x="1057" y="199"/>
                </a:cubicBezTo>
                <a:cubicBezTo>
                  <a:pt x="1054" y="198"/>
                  <a:pt x="1054" y="198"/>
                  <a:pt x="1054" y="198"/>
                </a:cubicBezTo>
                <a:cubicBezTo>
                  <a:pt x="1051" y="200"/>
                  <a:pt x="1051" y="200"/>
                  <a:pt x="1051" y="200"/>
                </a:cubicBezTo>
                <a:cubicBezTo>
                  <a:pt x="1051" y="200"/>
                  <a:pt x="1048" y="199"/>
                  <a:pt x="1052" y="200"/>
                </a:cubicBezTo>
                <a:cubicBezTo>
                  <a:pt x="1052" y="199"/>
                  <a:pt x="1052" y="199"/>
                  <a:pt x="1051" y="198"/>
                </a:cubicBezTo>
                <a:cubicBezTo>
                  <a:pt x="1052" y="197"/>
                  <a:pt x="1057" y="197"/>
                  <a:pt x="1047" y="200"/>
                </a:cubicBezTo>
                <a:cubicBezTo>
                  <a:pt x="1045" y="202"/>
                  <a:pt x="1045" y="202"/>
                  <a:pt x="1045" y="202"/>
                </a:cubicBezTo>
                <a:cubicBezTo>
                  <a:pt x="1044" y="200"/>
                  <a:pt x="1052" y="201"/>
                  <a:pt x="1042" y="199"/>
                </a:cubicBezTo>
                <a:cubicBezTo>
                  <a:pt x="1045" y="198"/>
                  <a:pt x="1045" y="198"/>
                  <a:pt x="1045" y="198"/>
                </a:cubicBezTo>
                <a:cubicBezTo>
                  <a:pt x="1045" y="195"/>
                  <a:pt x="1051" y="200"/>
                  <a:pt x="1047" y="193"/>
                </a:cubicBezTo>
                <a:cubicBezTo>
                  <a:pt x="1048" y="194"/>
                  <a:pt x="1048" y="194"/>
                  <a:pt x="1049" y="195"/>
                </a:cubicBezTo>
                <a:cubicBezTo>
                  <a:pt x="1052" y="193"/>
                  <a:pt x="1051" y="202"/>
                  <a:pt x="1054" y="193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60" y="198"/>
                  <a:pt x="1060" y="198"/>
                  <a:pt x="1060" y="198"/>
                </a:cubicBezTo>
                <a:cubicBezTo>
                  <a:pt x="1062" y="198"/>
                  <a:pt x="1061" y="196"/>
                  <a:pt x="1064" y="196"/>
                </a:cubicBezTo>
                <a:cubicBezTo>
                  <a:pt x="1063" y="195"/>
                  <a:pt x="1063" y="195"/>
                  <a:pt x="1063" y="195"/>
                </a:cubicBezTo>
                <a:cubicBezTo>
                  <a:pt x="1064" y="193"/>
                  <a:pt x="1064" y="193"/>
                  <a:pt x="1064" y="193"/>
                </a:cubicBezTo>
                <a:cubicBezTo>
                  <a:pt x="1064" y="192"/>
                  <a:pt x="1069" y="193"/>
                  <a:pt x="1074" y="188"/>
                </a:cubicBezTo>
                <a:cubicBezTo>
                  <a:pt x="1072" y="185"/>
                  <a:pt x="1072" y="185"/>
                  <a:pt x="1072" y="185"/>
                </a:cubicBezTo>
                <a:cubicBezTo>
                  <a:pt x="1072" y="184"/>
                  <a:pt x="1072" y="184"/>
                  <a:pt x="1072" y="184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2"/>
                  <a:pt x="1075" y="182"/>
                  <a:pt x="1075" y="182"/>
                </a:cubicBezTo>
                <a:cubicBezTo>
                  <a:pt x="1070" y="180"/>
                  <a:pt x="1070" y="180"/>
                  <a:pt x="1070" y="180"/>
                </a:cubicBezTo>
                <a:cubicBezTo>
                  <a:pt x="1067" y="184"/>
                  <a:pt x="1067" y="184"/>
                  <a:pt x="1067" y="184"/>
                </a:cubicBezTo>
                <a:cubicBezTo>
                  <a:pt x="1068" y="184"/>
                  <a:pt x="1068" y="184"/>
                  <a:pt x="1068" y="184"/>
                </a:cubicBezTo>
                <a:cubicBezTo>
                  <a:pt x="1063" y="184"/>
                  <a:pt x="1063" y="184"/>
                  <a:pt x="1063" y="184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4" y="184"/>
                </a:cubicBezTo>
                <a:cubicBezTo>
                  <a:pt x="1065" y="179"/>
                  <a:pt x="1065" y="179"/>
                  <a:pt x="1065" y="179"/>
                </a:cubicBezTo>
                <a:cubicBezTo>
                  <a:pt x="1065" y="178"/>
                  <a:pt x="1063" y="178"/>
                  <a:pt x="1064" y="177"/>
                </a:cubicBezTo>
                <a:cubicBezTo>
                  <a:pt x="1070" y="177"/>
                  <a:pt x="1070" y="177"/>
                  <a:pt x="1070" y="177"/>
                </a:cubicBezTo>
                <a:cubicBezTo>
                  <a:pt x="1075" y="173"/>
                  <a:pt x="1075" y="173"/>
                  <a:pt x="1075" y="173"/>
                </a:cubicBezTo>
                <a:cubicBezTo>
                  <a:pt x="1076" y="173"/>
                  <a:pt x="1076" y="173"/>
                  <a:pt x="1076" y="173"/>
                </a:cubicBezTo>
                <a:cubicBezTo>
                  <a:pt x="1075" y="170"/>
                  <a:pt x="1075" y="170"/>
                  <a:pt x="1075" y="170"/>
                </a:cubicBezTo>
                <a:cubicBezTo>
                  <a:pt x="1081" y="166"/>
                  <a:pt x="1081" y="166"/>
                  <a:pt x="1081" y="166"/>
                </a:cubicBezTo>
                <a:cubicBezTo>
                  <a:pt x="1083" y="162"/>
                  <a:pt x="1083" y="162"/>
                  <a:pt x="1083" y="162"/>
                </a:cubicBezTo>
                <a:cubicBezTo>
                  <a:pt x="1087" y="162"/>
                  <a:pt x="1087" y="162"/>
                  <a:pt x="1087" y="162"/>
                </a:cubicBezTo>
                <a:cubicBezTo>
                  <a:pt x="1088" y="161"/>
                  <a:pt x="1088" y="161"/>
                  <a:pt x="1088" y="161"/>
                </a:cubicBezTo>
                <a:cubicBezTo>
                  <a:pt x="1086" y="159"/>
                  <a:pt x="1086" y="159"/>
                  <a:pt x="1086" y="159"/>
                </a:cubicBezTo>
                <a:cubicBezTo>
                  <a:pt x="1099" y="150"/>
                  <a:pt x="1099" y="150"/>
                  <a:pt x="1099" y="150"/>
                </a:cubicBezTo>
                <a:cubicBezTo>
                  <a:pt x="1102" y="152"/>
                  <a:pt x="1090" y="151"/>
                  <a:pt x="1103" y="151"/>
                </a:cubicBezTo>
                <a:cubicBezTo>
                  <a:pt x="1103" y="148"/>
                  <a:pt x="1103" y="148"/>
                  <a:pt x="1103" y="148"/>
                </a:cubicBezTo>
                <a:cubicBezTo>
                  <a:pt x="1104" y="148"/>
                  <a:pt x="1104" y="148"/>
                  <a:pt x="1104" y="148"/>
                </a:cubicBezTo>
                <a:cubicBezTo>
                  <a:pt x="1103" y="146"/>
                  <a:pt x="1103" y="146"/>
                  <a:pt x="1103" y="146"/>
                </a:cubicBezTo>
                <a:cubicBezTo>
                  <a:pt x="1106" y="146"/>
                  <a:pt x="1106" y="146"/>
                  <a:pt x="1106" y="146"/>
                </a:cubicBezTo>
                <a:cubicBezTo>
                  <a:pt x="1107" y="147"/>
                  <a:pt x="1107" y="147"/>
                  <a:pt x="1107" y="147"/>
                </a:cubicBezTo>
                <a:cubicBezTo>
                  <a:pt x="1109" y="148"/>
                  <a:pt x="1109" y="151"/>
                  <a:pt x="1111" y="145"/>
                </a:cubicBezTo>
                <a:cubicBezTo>
                  <a:pt x="1111" y="146"/>
                  <a:pt x="1111" y="146"/>
                  <a:pt x="1111" y="146"/>
                </a:cubicBezTo>
                <a:cubicBezTo>
                  <a:pt x="1108" y="147"/>
                  <a:pt x="1108" y="147"/>
                  <a:pt x="1108" y="147"/>
                </a:cubicBezTo>
                <a:cubicBezTo>
                  <a:pt x="1108" y="149"/>
                  <a:pt x="1108" y="149"/>
                  <a:pt x="1108" y="149"/>
                </a:cubicBezTo>
                <a:cubicBezTo>
                  <a:pt x="1107" y="148"/>
                  <a:pt x="1114" y="152"/>
                  <a:pt x="1116" y="144"/>
                </a:cubicBezTo>
                <a:cubicBezTo>
                  <a:pt x="1110" y="141"/>
                  <a:pt x="1110" y="141"/>
                  <a:pt x="1110" y="141"/>
                </a:cubicBezTo>
                <a:cubicBezTo>
                  <a:pt x="1109" y="142"/>
                  <a:pt x="1109" y="142"/>
                  <a:pt x="1109" y="142"/>
                </a:cubicBezTo>
                <a:cubicBezTo>
                  <a:pt x="1109" y="141"/>
                  <a:pt x="1109" y="141"/>
                  <a:pt x="1109" y="141"/>
                </a:cubicBezTo>
                <a:cubicBezTo>
                  <a:pt x="1106" y="141"/>
                  <a:pt x="1106" y="141"/>
                  <a:pt x="1106" y="141"/>
                </a:cubicBezTo>
                <a:cubicBezTo>
                  <a:pt x="1105" y="138"/>
                  <a:pt x="1108" y="137"/>
                  <a:pt x="1112" y="138"/>
                </a:cubicBezTo>
                <a:cubicBezTo>
                  <a:pt x="1109" y="137"/>
                  <a:pt x="1109" y="137"/>
                  <a:pt x="1109" y="137"/>
                </a:cubicBezTo>
                <a:cubicBezTo>
                  <a:pt x="1112" y="134"/>
                  <a:pt x="1112" y="134"/>
                  <a:pt x="1112" y="134"/>
                </a:cubicBezTo>
                <a:cubicBezTo>
                  <a:pt x="1118" y="132"/>
                  <a:pt x="1109" y="138"/>
                  <a:pt x="1117" y="133"/>
                </a:cubicBezTo>
                <a:cubicBezTo>
                  <a:pt x="1121" y="136"/>
                  <a:pt x="1121" y="136"/>
                  <a:pt x="1121" y="136"/>
                </a:cubicBezTo>
                <a:cubicBezTo>
                  <a:pt x="1120" y="136"/>
                  <a:pt x="1123" y="132"/>
                  <a:pt x="1121" y="137"/>
                </a:cubicBezTo>
                <a:cubicBezTo>
                  <a:pt x="1126" y="137"/>
                  <a:pt x="1126" y="137"/>
                  <a:pt x="1126" y="137"/>
                </a:cubicBezTo>
                <a:cubicBezTo>
                  <a:pt x="1131" y="138"/>
                  <a:pt x="1131" y="138"/>
                  <a:pt x="1131" y="138"/>
                </a:cubicBezTo>
                <a:cubicBezTo>
                  <a:pt x="1133" y="137"/>
                  <a:pt x="1133" y="137"/>
                  <a:pt x="1133" y="137"/>
                </a:cubicBezTo>
                <a:cubicBezTo>
                  <a:pt x="1134" y="137"/>
                  <a:pt x="1132" y="142"/>
                  <a:pt x="1134" y="136"/>
                </a:cubicBezTo>
                <a:cubicBezTo>
                  <a:pt x="1133" y="134"/>
                  <a:pt x="1133" y="134"/>
                  <a:pt x="1133" y="134"/>
                </a:cubicBezTo>
                <a:cubicBezTo>
                  <a:pt x="1133" y="135"/>
                  <a:pt x="1133" y="134"/>
                  <a:pt x="1134" y="133"/>
                </a:cubicBezTo>
                <a:cubicBezTo>
                  <a:pt x="1129" y="132"/>
                  <a:pt x="1129" y="132"/>
                  <a:pt x="1129" y="132"/>
                </a:cubicBezTo>
                <a:cubicBezTo>
                  <a:pt x="1129" y="130"/>
                  <a:pt x="1129" y="130"/>
                  <a:pt x="1129" y="130"/>
                </a:cubicBezTo>
                <a:cubicBezTo>
                  <a:pt x="1127" y="130"/>
                  <a:pt x="1127" y="130"/>
                  <a:pt x="1127" y="130"/>
                </a:cubicBezTo>
                <a:cubicBezTo>
                  <a:pt x="1125" y="128"/>
                  <a:pt x="1136" y="130"/>
                  <a:pt x="1125" y="125"/>
                </a:cubicBezTo>
                <a:cubicBezTo>
                  <a:pt x="1130" y="126"/>
                  <a:pt x="1126" y="120"/>
                  <a:pt x="1132" y="123"/>
                </a:cubicBezTo>
                <a:cubicBezTo>
                  <a:pt x="1127" y="125"/>
                  <a:pt x="1127" y="125"/>
                  <a:pt x="1127" y="125"/>
                </a:cubicBezTo>
                <a:cubicBezTo>
                  <a:pt x="1127" y="127"/>
                  <a:pt x="1127" y="127"/>
                  <a:pt x="1127" y="127"/>
                </a:cubicBezTo>
                <a:cubicBezTo>
                  <a:pt x="1134" y="125"/>
                  <a:pt x="1134" y="125"/>
                  <a:pt x="1134" y="125"/>
                </a:cubicBezTo>
                <a:cubicBezTo>
                  <a:pt x="1135" y="123"/>
                  <a:pt x="1135" y="123"/>
                  <a:pt x="1135" y="123"/>
                </a:cubicBezTo>
                <a:cubicBezTo>
                  <a:pt x="1138" y="123"/>
                  <a:pt x="1138" y="123"/>
                  <a:pt x="1138" y="123"/>
                </a:cubicBezTo>
                <a:cubicBezTo>
                  <a:pt x="1138" y="121"/>
                  <a:pt x="1138" y="121"/>
                  <a:pt x="1138" y="121"/>
                </a:cubicBezTo>
                <a:cubicBezTo>
                  <a:pt x="1140" y="121"/>
                  <a:pt x="1140" y="121"/>
                  <a:pt x="1140" y="121"/>
                </a:cubicBezTo>
                <a:cubicBezTo>
                  <a:pt x="1142" y="118"/>
                  <a:pt x="1124" y="136"/>
                  <a:pt x="1147" y="114"/>
                </a:cubicBezTo>
                <a:cubicBezTo>
                  <a:pt x="1148" y="112"/>
                  <a:pt x="1148" y="112"/>
                  <a:pt x="1148" y="112"/>
                </a:cubicBezTo>
                <a:cubicBezTo>
                  <a:pt x="1145" y="111"/>
                  <a:pt x="1145" y="111"/>
                  <a:pt x="1145" y="111"/>
                </a:cubicBezTo>
                <a:cubicBezTo>
                  <a:pt x="1144" y="111"/>
                  <a:pt x="1142" y="115"/>
                  <a:pt x="1140" y="111"/>
                </a:cubicBezTo>
                <a:cubicBezTo>
                  <a:pt x="1144" y="110"/>
                  <a:pt x="1144" y="110"/>
                  <a:pt x="1144" y="110"/>
                </a:cubicBezTo>
                <a:cubicBezTo>
                  <a:pt x="1145" y="109"/>
                  <a:pt x="1135" y="115"/>
                  <a:pt x="1147" y="107"/>
                </a:cubicBezTo>
                <a:cubicBezTo>
                  <a:pt x="1149" y="111"/>
                  <a:pt x="1149" y="111"/>
                  <a:pt x="1149" y="111"/>
                </a:cubicBezTo>
                <a:cubicBezTo>
                  <a:pt x="1156" y="105"/>
                  <a:pt x="1156" y="105"/>
                  <a:pt x="1156" y="105"/>
                </a:cubicBezTo>
                <a:cubicBezTo>
                  <a:pt x="1160" y="104"/>
                  <a:pt x="1160" y="104"/>
                  <a:pt x="1160" y="104"/>
                </a:cubicBezTo>
                <a:cubicBezTo>
                  <a:pt x="1167" y="95"/>
                  <a:pt x="1167" y="95"/>
                  <a:pt x="1167" y="95"/>
                </a:cubicBezTo>
                <a:cubicBezTo>
                  <a:pt x="1174" y="92"/>
                  <a:pt x="1174" y="92"/>
                  <a:pt x="1174" y="92"/>
                </a:cubicBezTo>
                <a:cubicBezTo>
                  <a:pt x="1173" y="90"/>
                  <a:pt x="1173" y="90"/>
                  <a:pt x="1173" y="90"/>
                </a:cubicBezTo>
                <a:cubicBezTo>
                  <a:pt x="1177" y="87"/>
                  <a:pt x="1177" y="87"/>
                  <a:pt x="1177" y="87"/>
                </a:cubicBezTo>
                <a:cubicBezTo>
                  <a:pt x="1179" y="86"/>
                  <a:pt x="1182" y="86"/>
                  <a:pt x="1182" y="85"/>
                </a:cubicBezTo>
                <a:cubicBezTo>
                  <a:pt x="1184" y="86"/>
                  <a:pt x="1184" y="86"/>
                  <a:pt x="1184" y="86"/>
                </a:cubicBezTo>
                <a:cubicBezTo>
                  <a:pt x="1177" y="89"/>
                  <a:pt x="1177" y="89"/>
                  <a:pt x="1177" y="89"/>
                </a:cubicBezTo>
                <a:cubicBezTo>
                  <a:pt x="1179" y="90"/>
                  <a:pt x="1179" y="90"/>
                  <a:pt x="1179" y="90"/>
                </a:cubicBezTo>
                <a:cubicBezTo>
                  <a:pt x="1177" y="92"/>
                  <a:pt x="1177" y="92"/>
                  <a:pt x="1177" y="92"/>
                </a:cubicBezTo>
                <a:cubicBezTo>
                  <a:pt x="1176" y="94"/>
                  <a:pt x="1176" y="94"/>
                  <a:pt x="1176" y="94"/>
                </a:cubicBezTo>
                <a:cubicBezTo>
                  <a:pt x="1176" y="96"/>
                  <a:pt x="1176" y="96"/>
                  <a:pt x="1176" y="96"/>
                </a:cubicBezTo>
                <a:cubicBezTo>
                  <a:pt x="1177" y="97"/>
                  <a:pt x="1177" y="97"/>
                  <a:pt x="1177" y="97"/>
                </a:cubicBezTo>
                <a:cubicBezTo>
                  <a:pt x="1179" y="95"/>
                  <a:pt x="1179" y="95"/>
                  <a:pt x="1179" y="95"/>
                </a:cubicBezTo>
                <a:cubicBezTo>
                  <a:pt x="1182" y="92"/>
                  <a:pt x="1182" y="92"/>
                  <a:pt x="1182" y="92"/>
                </a:cubicBezTo>
                <a:cubicBezTo>
                  <a:pt x="1185" y="91"/>
                  <a:pt x="1187" y="95"/>
                  <a:pt x="1188" y="91"/>
                </a:cubicBezTo>
                <a:cubicBezTo>
                  <a:pt x="1187" y="88"/>
                  <a:pt x="1187" y="88"/>
                  <a:pt x="1187" y="88"/>
                </a:cubicBezTo>
                <a:cubicBezTo>
                  <a:pt x="1190" y="86"/>
                  <a:pt x="1190" y="86"/>
                  <a:pt x="1190" y="86"/>
                </a:cubicBezTo>
                <a:cubicBezTo>
                  <a:pt x="1196" y="86"/>
                  <a:pt x="1196" y="86"/>
                  <a:pt x="1196" y="86"/>
                </a:cubicBezTo>
                <a:cubicBezTo>
                  <a:pt x="1189" y="88"/>
                  <a:pt x="1204" y="88"/>
                  <a:pt x="1192" y="89"/>
                </a:cubicBezTo>
                <a:cubicBezTo>
                  <a:pt x="1189" y="94"/>
                  <a:pt x="1189" y="94"/>
                  <a:pt x="1189" y="94"/>
                </a:cubicBezTo>
                <a:cubicBezTo>
                  <a:pt x="1184" y="98"/>
                  <a:pt x="1184" y="98"/>
                  <a:pt x="1184" y="98"/>
                </a:cubicBezTo>
                <a:cubicBezTo>
                  <a:pt x="1182" y="101"/>
                  <a:pt x="1182" y="101"/>
                  <a:pt x="1182" y="101"/>
                </a:cubicBezTo>
                <a:cubicBezTo>
                  <a:pt x="1177" y="101"/>
                  <a:pt x="1177" y="101"/>
                  <a:pt x="1177" y="101"/>
                </a:cubicBezTo>
                <a:cubicBezTo>
                  <a:pt x="1180" y="104"/>
                  <a:pt x="1180" y="104"/>
                  <a:pt x="1180" y="104"/>
                </a:cubicBezTo>
                <a:cubicBezTo>
                  <a:pt x="1177" y="108"/>
                  <a:pt x="1177" y="108"/>
                  <a:pt x="1177" y="108"/>
                </a:cubicBezTo>
                <a:cubicBezTo>
                  <a:pt x="1171" y="111"/>
                  <a:pt x="1171" y="111"/>
                  <a:pt x="1171" y="111"/>
                </a:cubicBezTo>
                <a:cubicBezTo>
                  <a:pt x="1172" y="110"/>
                  <a:pt x="1172" y="110"/>
                  <a:pt x="1172" y="110"/>
                </a:cubicBezTo>
                <a:cubicBezTo>
                  <a:pt x="1168" y="108"/>
                  <a:pt x="1168" y="108"/>
                  <a:pt x="1168" y="108"/>
                </a:cubicBezTo>
                <a:cubicBezTo>
                  <a:pt x="1165" y="110"/>
                  <a:pt x="1165" y="110"/>
                  <a:pt x="1165" y="110"/>
                </a:cubicBezTo>
                <a:cubicBezTo>
                  <a:pt x="1169" y="114"/>
                  <a:pt x="1169" y="114"/>
                  <a:pt x="1169" y="114"/>
                </a:cubicBezTo>
                <a:cubicBezTo>
                  <a:pt x="1166" y="117"/>
                  <a:pt x="1166" y="117"/>
                  <a:pt x="1166" y="117"/>
                </a:cubicBezTo>
                <a:cubicBezTo>
                  <a:pt x="1166" y="119"/>
                  <a:pt x="1175" y="110"/>
                  <a:pt x="1161" y="120"/>
                </a:cubicBezTo>
                <a:cubicBezTo>
                  <a:pt x="1161" y="122"/>
                  <a:pt x="1161" y="122"/>
                  <a:pt x="1161" y="122"/>
                </a:cubicBezTo>
                <a:cubicBezTo>
                  <a:pt x="1158" y="119"/>
                  <a:pt x="1158" y="119"/>
                  <a:pt x="1158" y="119"/>
                </a:cubicBezTo>
                <a:cubicBezTo>
                  <a:pt x="1154" y="123"/>
                  <a:pt x="1154" y="123"/>
                  <a:pt x="1154" y="123"/>
                </a:cubicBezTo>
                <a:cubicBezTo>
                  <a:pt x="1155" y="125"/>
                  <a:pt x="1155" y="125"/>
                  <a:pt x="1155" y="125"/>
                </a:cubicBezTo>
                <a:cubicBezTo>
                  <a:pt x="1157" y="125"/>
                  <a:pt x="1157" y="125"/>
                  <a:pt x="1157" y="125"/>
                </a:cubicBezTo>
                <a:cubicBezTo>
                  <a:pt x="1155" y="127"/>
                  <a:pt x="1155" y="127"/>
                  <a:pt x="1155" y="127"/>
                </a:cubicBezTo>
                <a:cubicBezTo>
                  <a:pt x="1151" y="126"/>
                  <a:pt x="1151" y="126"/>
                  <a:pt x="1151" y="126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7"/>
                  <a:pt x="1145" y="126"/>
                  <a:pt x="1150" y="132"/>
                </a:cubicBezTo>
                <a:cubicBezTo>
                  <a:pt x="1148" y="134"/>
                  <a:pt x="1148" y="134"/>
                  <a:pt x="1148" y="134"/>
                </a:cubicBezTo>
                <a:cubicBezTo>
                  <a:pt x="1142" y="134"/>
                  <a:pt x="1142" y="134"/>
                  <a:pt x="1142" y="134"/>
                </a:cubicBezTo>
                <a:cubicBezTo>
                  <a:pt x="1140" y="136"/>
                  <a:pt x="1140" y="136"/>
                  <a:pt x="1140" y="136"/>
                </a:cubicBezTo>
                <a:cubicBezTo>
                  <a:pt x="1141" y="137"/>
                  <a:pt x="1141" y="137"/>
                  <a:pt x="1141" y="137"/>
                </a:cubicBezTo>
                <a:cubicBezTo>
                  <a:pt x="1141" y="140"/>
                  <a:pt x="1137" y="136"/>
                  <a:pt x="1138" y="140"/>
                </a:cubicBezTo>
                <a:cubicBezTo>
                  <a:pt x="1136" y="141"/>
                  <a:pt x="1135" y="138"/>
                  <a:pt x="1135" y="143"/>
                </a:cubicBezTo>
                <a:cubicBezTo>
                  <a:pt x="1131" y="144"/>
                  <a:pt x="1131" y="144"/>
                  <a:pt x="1131" y="144"/>
                </a:cubicBezTo>
                <a:cubicBezTo>
                  <a:pt x="1130" y="146"/>
                  <a:pt x="1140" y="143"/>
                  <a:pt x="1128" y="147"/>
                </a:cubicBezTo>
                <a:cubicBezTo>
                  <a:pt x="1126" y="152"/>
                  <a:pt x="1126" y="152"/>
                  <a:pt x="1126" y="152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19" y="159"/>
                  <a:pt x="1119" y="159"/>
                  <a:pt x="1119" y="159"/>
                </a:cubicBezTo>
                <a:cubicBezTo>
                  <a:pt x="1112" y="161"/>
                  <a:pt x="1112" y="161"/>
                  <a:pt x="1112" y="161"/>
                </a:cubicBezTo>
                <a:cubicBezTo>
                  <a:pt x="1114" y="162"/>
                  <a:pt x="1114" y="162"/>
                  <a:pt x="1114" y="162"/>
                </a:cubicBezTo>
                <a:cubicBezTo>
                  <a:pt x="1109" y="165"/>
                  <a:pt x="1109" y="165"/>
                  <a:pt x="1109" y="165"/>
                </a:cubicBezTo>
                <a:cubicBezTo>
                  <a:pt x="1103" y="173"/>
                  <a:pt x="1103" y="173"/>
                  <a:pt x="1103" y="173"/>
                </a:cubicBezTo>
                <a:cubicBezTo>
                  <a:pt x="1095" y="179"/>
                  <a:pt x="1095" y="179"/>
                  <a:pt x="1095" y="179"/>
                </a:cubicBezTo>
                <a:cubicBezTo>
                  <a:pt x="1091" y="185"/>
                  <a:pt x="1091" y="185"/>
                  <a:pt x="1091" y="185"/>
                </a:cubicBezTo>
                <a:cubicBezTo>
                  <a:pt x="1060" y="213"/>
                  <a:pt x="1060" y="213"/>
                  <a:pt x="1060" y="213"/>
                </a:cubicBezTo>
                <a:cubicBezTo>
                  <a:pt x="1053" y="220"/>
                  <a:pt x="1053" y="220"/>
                  <a:pt x="1053" y="220"/>
                </a:cubicBezTo>
                <a:cubicBezTo>
                  <a:pt x="1048" y="221"/>
                  <a:pt x="1048" y="221"/>
                  <a:pt x="1048" y="221"/>
                </a:cubicBezTo>
                <a:cubicBezTo>
                  <a:pt x="1049" y="223"/>
                  <a:pt x="1049" y="223"/>
                  <a:pt x="1049" y="223"/>
                </a:cubicBezTo>
                <a:cubicBezTo>
                  <a:pt x="1032" y="239"/>
                  <a:pt x="1032" y="239"/>
                  <a:pt x="1032" y="239"/>
                </a:cubicBezTo>
                <a:cubicBezTo>
                  <a:pt x="1024" y="244"/>
                  <a:pt x="1024" y="244"/>
                  <a:pt x="1024" y="244"/>
                </a:cubicBezTo>
                <a:cubicBezTo>
                  <a:pt x="1021" y="249"/>
                  <a:pt x="1021" y="249"/>
                  <a:pt x="1021" y="249"/>
                </a:cubicBezTo>
                <a:cubicBezTo>
                  <a:pt x="1020" y="249"/>
                  <a:pt x="1020" y="249"/>
                  <a:pt x="1020" y="249"/>
                </a:cubicBezTo>
                <a:cubicBezTo>
                  <a:pt x="1019" y="252"/>
                  <a:pt x="1019" y="252"/>
                  <a:pt x="1019" y="252"/>
                </a:cubicBezTo>
                <a:cubicBezTo>
                  <a:pt x="1014" y="255"/>
                  <a:pt x="1014" y="255"/>
                  <a:pt x="1014" y="255"/>
                </a:cubicBezTo>
                <a:cubicBezTo>
                  <a:pt x="1012" y="256"/>
                  <a:pt x="1012" y="256"/>
                  <a:pt x="1012" y="256"/>
                </a:cubicBezTo>
                <a:cubicBezTo>
                  <a:pt x="1018" y="258"/>
                  <a:pt x="1018" y="258"/>
                  <a:pt x="1018" y="258"/>
                </a:cubicBezTo>
                <a:cubicBezTo>
                  <a:pt x="1020" y="256"/>
                  <a:pt x="1020" y="256"/>
                  <a:pt x="1020" y="256"/>
                </a:cubicBezTo>
                <a:cubicBezTo>
                  <a:pt x="1021" y="256"/>
                  <a:pt x="1022" y="255"/>
                  <a:pt x="1022" y="258"/>
                </a:cubicBezTo>
                <a:cubicBezTo>
                  <a:pt x="1025" y="255"/>
                  <a:pt x="1025" y="255"/>
                  <a:pt x="1025" y="255"/>
                </a:cubicBezTo>
                <a:cubicBezTo>
                  <a:pt x="1025" y="256"/>
                  <a:pt x="1027" y="255"/>
                  <a:pt x="1024" y="256"/>
                </a:cubicBezTo>
                <a:cubicBezTo>
                  <a:pt x="1026" y="255"/>
                  <a:pt x="1030" y="258"/>
                  <a:pt x="1029" y="254"/>
                </a:cubicBezTo>
                <a:cubicBezTo>
                  <a:pt x="1036" y="252"/>
                  <a:pt x="1036" y="252"/>
                  <a:pt x="1036" y="252"/>
                </a:cubicBezTo>
                <a:cubicBezTo>
                  <a:pt x="1044" y="248"/>
                  <a:pt x="1044" y="248"/>
                  <a:pt x="1044" y="248"/>
                </a:cubicBezTo>
                <a:cubicBezTo>
                  <a:pt x="1047" y="244"/>
                  <a:pt x="1047" y="244"/>
                  <a:pt x="1047" y="244"/>
                </a:cubicBezTo>
                <a:cubicBezTo>
                  <a:pt x="1049" y="243"/>
                  <a:pt x="1053" y="244"/>
                  <a:pt x="1053" y="241"/>
                </a:cubicBezTo>
                <a:cubicBezTo>
                  <a:pt x="1055" y="242"/>
                  <a:pt x="1055" y="242"/>
                  <a:pt x="1055" y="242"/>
                </a:cubicBezTo>
                <a:cubicBezTo>
                  <a:pt x="1059" y="240"/>
                  <a:pt x="1059" y="240"/>
                  <a:pt x="1059" y="240"/>
                </a:cubicBezTo>
                <a:cubicBezTo>
                  <a:pt x="1060" y="237"/>
                  <a:pt x="1060" y="237"/>
                  <a:pt x="1060" y="237"/>
                </a:cubicBezTo>
                <a:cubicBezTo>
                  <a:pt x="1063" y="232"/>
                  <a:pt x="1062" y="244"/>
                  <a:pt x="1064" y="233"/>
                </a:cubicBezTo>
                <a:cubicBezTo>
                  <a:pt x="1066" y="234"/>
                  <a:pt x="1066" y="234"/>
                  <a:pt x="1066" y="234"/>
                </a:cubicBezTo>
                <a:cubicBezTo>
                  <a:pt x="1070" y="229"/>
                  <a:pt x="1070" y="229"/>
                  <a:pt x="1070" y="229"/>
                </a:cubicBezTo>
                <a:cubicBezTo>
                  <a:pt x="1074" y="229"/>
                  <a:pt x="1074" y="229"/>
                  <a:pt x="1074" y="229"/>
                </a:cubicBezTo>
                <a:cubicBezTo>
                  <a:pt x="1074" y="226"/>
                  <a:pt x="1074" y="226"/>
                  <a:pt x="1074" y="226"/>
                </a:cubicBezTo>
                <a:cubicBezTo>
                  <a:pt x="1077" y="222"/>
                  <a:pt x="1077" y="222"/>
                  <a:pt x="1077" y="222"/>
                </a:cubicBezTo>
                <a:cubicBezTo>
                  <a:pt x="1077" y="221"/>
                  <a:pt x="1077" y="221"/>
                  <a:pt x="1077" y="221"/>
                </a:cubicBezTo>
                <a:cubicBezTo>
                  <a:pt x="1077" y="220"/>
                  <a:pt x="1077" y="220"/>
                  <a:pt x="1077" y="220"/>
                </a:cubicBezTo>
                <a:cubicBezTo>
                  <a:pt x="1082" y="220"/>
                  <a:pt x="1082" y="220"/>
                  <a:pt x="1082" y="220"/>
                </a:cubicBezTo>
                <a:cubicBezTo>
                  <a:pt x="1083" y="217"/>
                  <a:pt x="1083" y="217"/>
                  <a:pt x="1083" y="217"/>
                </a:cubicBezTo>
                <a:cubicBezTo>
                  <a:pt x="1086" y="215"/>
                  <a:pt x="1086" y="215"/>
                  <a:pt x="1086" y="215"/>
                </a:cubicBezTo>
                <a:cubicBezTo>
                  <a:pt x="1089" y="215"/>
                  <a:pt x="1089" y="215"/>
                  <a:pt x="1089" y="215"/>
                </a:cubicBezTo>
                <a:cubicBezTo>
                  <a:pt x="1092" y="210"/>
                  <a:pt x="1092" y="210"/>
                  <a:pt x="1092" y="210"/>
                </a:cubicBezTo>
                <a:cubicBezTo>
                  <a:pt x="1092" y="209"/>
                  <a:pt x="1092" y="209"/>
                  <a:pt x="1092" y="209"/>
                </a:cubicBezTo>
                <a:cubicBezTo>
                  <a:pt x="1090" y="209"/>
                  <a:pt x="1090" y="209"/>
                  <a:pt x="1090" y="209"/>
                </a:cubicBezTo>
                <a:cubicBezTo>
                  <a:pt x="1088" y="207"/>
                  <a:pt x="1088" y="207"/>
                  <a:pt x="1088" y="207"/>
                </a:cubicBezTo>
                <a:cubicBezTo>
                  <a:pt x="1091" y="205"/>
                  <a:pt x="1091" y="205"/>
                  <a:pt x="1091" y="205"/>
                </a:cubicBezTo>
                <a:cubicBezTo>
                  <a:pt x="1093" y="207"/>
                  <a:pt x="1093" y="207"/>
                  <a:pt x="1093" y="207"/>
                </a:cubicBezTo>
                <a:cubicBezTo>
                  <a:pt x="1101" y="206"/>
                  <a:pt x="1101" y="206"/>
                  <a:pt x="1101" y="206"/>
                </a:cubicBezTo>
                <a:cubicBezTo>
                  <a:pt x="1105" y="199"/>
                  <a:pt x="1105" y="199"/>
                  <a:pt x="1105" y="199"/>
                </a:cubicBezTo>
                <a:cubicBezTo>
                  <a:pt x="1109" y="198"/>
                  <a:pt x="1109" y="198"/>
                  <a:pt x="1109" y="198"/>
                </a:cubicBezTo>
                <a:cubicBezTo>
                  <a:pt x="1109" y="197"/>
                  <a:pt x="1100" y="200"/>
                  <a:pt x="1111" y="194"/>
                </a:cubicBezTo>
                <a:cubicBezTo>
                  <a:pt x="1112" y="195"/>
                  <a:pt x="1112" y="195"/>
                  <a:pt x="1112" y="195"/>
                </a:cubicBezTo>
                <a:cubicBezTo>
                  <a:pt x="1115" y="193"/>
                  <a:pt x="1115" y="193"/>
                  <a:pt x="1115" y="193"/>
                </a:cubicBezTo>
                <a:cubicBezTo>
                  <a:pt x="1114" y="192"/>
                  <a:pt x="1114" y="192"/>
                  <a:pt x="1114" y="192"/>
                </a:cubicBezTo>
                <a:cubicBezTo>
                  <a:pt x="1119" y="187"/>
                  <a:pt x="1119" y="187"/>
                  <a:pt x="1119" y="187"/>
                </a:cubicBezTo>
                <a:cubicBezTo>
                  <a:pt x="1120" y="187"/>
                  <a:pt x="1120" y="187"/>
                  <a:pt x="1120" y="187"/>
                </a:cubicBezTo>
                <a:cubicBezTo>
                  <a:pt x="1121" y="183"/>
                  <a:pt x="1121" y="183"/>
                  <a:pt x="1121" y="183"/>
                </a:cubicBezTo>
                <a:cubicBezTo>
                  <a:pt x="1120" y="183"/>
                  <a:pt x="1120" y="180"/>
                  <a:pt x="1118" y="183"/>
                </a:cubicBezTo>
                <a:cubicBezTo>
                  <a:pt x="1123" y="181"/>
                  <a:pt x="1123" y="181"/>
                  <a:pt x="1123" y="181"/>
                </a:cubicBezTo>
                <a:cubicBezTo>
                  <a:pt x="1126" y="180"/>
                  <a:pt x="1126" y="180"/>
                  <a:pt x="1126" y="180"/>
                </a:cubicBezTo>
                <a:cubicBezTo>
                  <a:pt x="1126" y="178"/>
                  <a:pt x="1126" y="178"/>
                  <a:pt x="1126" y="178"/>
                </a:cubicBezTo>
                <a:cubicBezTo>
                  <a:pt x="1130" y="176"/>
                  <a:pt x="1130" y="176"/>
                  <a:pt x="1130" y="176"/>
                </a:cubicBezTo>
                <a:cubicBezTo>
                  <a:pt x="1139" y="169"/>
                  <a:pt x="1139" y="169"/>
                  <a:pt x="1139" y="169"/>
                </a:cubicBezTo>
                <a:cubicBezTo>
                  <a:pt x="1140" y="165"/>
                  <a:pt x="1140" y="165"/>
                  <a:pt x="1140" y="165"/>
                </a:cubicBezTo>
                <a:cubicBezTo>
                  <a:pt x="1144" y="165"/>
                  <a:pt x="1144" y="165"/>
                  <a:pt x="1144" y="165"/>
                </a:cubicBezTo>
                <a:cubicBezTo>
                  <a:pt x="1146" y="165"/>
                  <a:pt x="1129" y="172"/>
                  <a:pt x="1148" y="158"/>
                </a:cubicBezTo>
                <a:cubicBezTo>
                  <a:pt x="1149" y="157"/>
                  <a:pt x="1149" y="157"/>
                  <a:pt x="1149" y="157"/>
                </a:cubicBezTo>
                <a:cubicBezTo>
                  <a:pt x="1148" y="157"/>
                  <a:pt x="1148" y="160"/>
                  <a:pt x="1147" y="156"/>
                </a:cubicBezTo>
                <a:cubicBezTo>
                  <a:pt x="1153" y="156"/>
                  <a:pt x="1153" y="156"/>
                  <a:pt x="1153" y="156"/>
                </a:cubicBezTo>
                <a:cubicBezTo>
                  <a:pt x="1152" y="154"/>
                  <a:pt x="1149" y="160"/>
                  <a:pt x="1152" y="154"/>
                </a:cubicBezTo>
                <a:cubicBezTo>
                  <a:pt x="1156" y="153"/>
                  <a:pt x="1156" y="153"/>
                  <a:pt x="1156" y="153"/>
                </a:cubicBezTo>
                <a:cubicBezTo>
                  <a:pt x="1156" y="151"/>
                  <a:pt x="1156" y="151"/>
                  <a:pt x="1156" y="151"/>
                </a:cubicBezTo>
                <a:cubicBezTo>
                  <a:pt x="1157" y="149"/>
                  <a:pt x="1157" y="149"/>
                  <a:pt x="1157" y="149"/>
                </a:cubicBezTo>
                <a:cubicBezTo>
                  <a:pt x="1159" y="149"/>
                  <a:pt x="1159" y="149"/>
                  <a:pt x="1159" y="149"/>
                </a:cubicBezTo>
                <a:cubicBezTo>
                  <a:pt x="1165" y="142"/>
                  <a:pt x="1165" y="142"/>
                  <a:pt x="1165" y="142"/>
                </a:cubicBezTo>
                <a:cubicBezTo>
                  <a:pt x="1168" y="141"/>
                  <a:pt x="1168" y="141"/>
                  <a:pt x="1168" y="141"/>
                </a:cubicBezTo>
                <a:cubicBezTo>
                  <a:pt x="1170" y="135"/>
                  <a:pt x="1170" y="135"/>
                  <a:pt x="1170" y="135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80" y="134"/>
                  <a:pt x="1180" y="134"/>
                  <a:pt x="1180" y="134"/>
                </a:cubicBezTo>
                <a:cubicBezTo>
                  <a:pt x="1179" y="131"/>
                  <a:pt x="1179" y="131"/>
                  <a:pt x="1179" y="131"/>
                </a:cubicBezTo>
                <a:cubicBezTo>
                  <a:pt x="1180" y="129"/>
                  <a:pt x="1180" y="129"/>
                  <a:pt x="1180" y="129"/>
                </a:cubicBezTo>
                <a:cubicBezTo>
                  <a:pt x="1177" y="126"/>
                  <a:pt x="1177" y="126"/>
                  <a:pt x="1177" y="126"/>
                </a:cubicBezTo>
                <a:cubicBezTo>
                  <a:pt x="1177" y="127"/>
                  <a:pt x="1178" y="127"/>
                  <a:pt x="1178" y="125"/>
                </a:cubicBezTo>
                <a:cubicBezTo>
                  <a:pt x="1178" y="126"/>
                  <a:pt x="1178" y="126"/>
                  <a:pt x="1178" y="126"/>
                </a:cubicBezTo>
                <a:cubicBezTo>
                  <a:pt x="1180" y="127"/>
                  <a:pt x="1180" y="127"/>
                  <a:pt x="1180" y="127"/>
                </a:cubicBezTo>
                <a:cubicBezTo>
                  <a:pt x="1181" y="127"/>
                  <a:pt x="1182" y="128"/>
                  <a:pt x="1183" y="126"/>
                </a:cubicBezTo>
                <a:cubicBezTo>
                  <a:pt x="1177" y="123"/>
                  <a:pt x="1177" y="123"/>
                  <a:pt x="1177" y="123"/>
                </a:cubicBezTo>
                <a:cubicBezTo>
                  <a:pt x="1179" y="120"/>
                  <a:pt x="1179" y="120"/>
                  <a:pt x="1179" y="120"/>
                </a:cubicBezTo>
                <a:cubicBezTo>
                  <a:pt x="1183" y="125"/>
                  <a:pt x="1183" y="125"/>
                  <a:pt x="1183" y="125"/>
                </a:cubicBezTo>
                <a:cubicBezTo>
                  <a:pt x="1194" y="119"/>
                  <a:pt x="1194" y="119"/>
                  <a:pt x="1194" y="119"/>
                </a:cubicBezTo>
                <a:cubicBezTo>
                  <a:pt x="1193" y="117"/>
                  <a:pt x="1193" y="117"/>
                  <a:pt x="1193" y="117"/>
                </a:cubicBezTo>
                <a:cubicBezTo>
                  <a:pt x="1208" y="103"/>
                  <a:pt x="1208" y="103"/>
                  <a:pt x="1208" y="103"/>
                </a:cubicBezTo>
                <a:cubicBezTo>
                  <a:pt x="1211" y="103"/>
                  <a:pt x="1211" y="103"/>
                  <a:pt x="1211" y="103"/>
                </a:cubicBezTo>
                <a:cubicBezTo>
                  <a:pt x="1212" y="102"/>
                  <a:pt x="1212" y="102"/>
                  <a:pt x="1212" y="102"/>
                </a:cubicBezTo>
                <a:cubicBezTo>
                  <a:pt x="1208" y="100"/>
                  <a:pt x="1208" y="100"/>
                  <a:pt x="1208" y="100"/>
                </a:cubicBezTo>
                <a:cubicBezTo>
                  <a:pt x="1207" y="100"/>
                  <a:pt x="1206" y="105"/>
                  <a:pt x="1203" y="101"/>
                </a:cubicBezTo>
                <a:cubicBezTo>
                  <a:pt x="1205" y="101"/>
                  <a:pt x="1205" y="101"/>
                  <a:pt x="1205" y="101"/>
                </a:cubicBezTo>
                <a:cubicBezTo>
                  <a:pt x="1207" y="97"/>
                  <a:pt x="1207" y="97"/>
                  <a:pt x="1207" y="97"/>
                </a:cubicBezTo>
                <a:cubicBezTo>
                  <a:pt x="1211" y="95"/>
                  <a:pt x="1211" y="95"/>
                  <a:pt x="1211" y="95"/>
                </a:cubicBezTo>
                <a:cubicBezTo>
                  <a:pt x="1212" y="91"/>
                  <a:pt x="1212" y="91"/>
                  <a:pt x="1212" y="91"/>
                </a:cubicBezTo>
                <a:cubicBezTo>
                  <a:pt x="1214" y="92"/>
                  <a:pt x="1214" y="92"/>
                  <a:pt x="1214" y="92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8" y="88"/>
                  <a:pt x="1218" y="88"/>
                  <a:pt x="1218" y="88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19" y="83"/>
                  <a:pt x="1219" y="83"/>
                  <a:pt x="1219" y="83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24" y="83"/>
                  <a:pt x="1224" y="83"/>
                  <a:pt x="1224" y="83"/>
                </a:cubicBezTo>
                <a:cubicBezTo>
                  <a:pt x="1225" y="80"/>
                  <a:pt x="1225" y="80"/>
                  <a:pt x="1225" y="80"/>
                </a:cubicBezTo>
                <a:cubicBezTo>
                  <a:pt x="1235" y="71"/>
                  <a:pt x="1235" y="71"/>
                  <a:pt x="1235" y="71"/>
                </a:cubicBezTo>
                <a:cubicBezTo>
                  <a:pt x="1235" y="71"/>
                  <a:pt x="1234" y="72"/>
                  <a:pt x="1236" y="72"/>
                </a:cubicBezTo>
                <a:cubicBezTo>
                  <a:pt x="1236" y="72"/>
                  <a:pt x="1237" y="73"/>
                  <a:pt x="1238" y="71"/>
                </a:cubicBezTo>
                <a:cubicBezTo>
                  <a:pt x="1236" y="69"/>
                  <a:pt x="1236" y="69"/>
                  <a:pt x="1236" y="69"/>
                </a:cubicBezTo>
                <a:cubicBezTo>
                  <a:pt x="1236" y="67"/>
                  <a:pt x="1236" y="67"/>
                  <a:pt x="1236" y="67"/>
                </a:cubicBezTo>
                <a:cubicBezTo>
                  <a:pt x="1240" y="66"/>
                  <a:pt x="1240" y="66"/>
                  <a:pt x="1240" y="66"/>
                </a:cubicBezTo>
                <a:cubicBezTo>
                  <a:pt x="1253" y="53"/>
                  <a:pt x="1253" y="53"/>
                  <a:pt x="1253" y="53"/>
                </a:cubicBezTo>
                <a:cubicBezTo>
                  <a:pt x="1257" y="51"/>
                  <a:pt x="1257" y="51"/>
                  <a:pt x="1257" y="51"/>
                </a:cubicBezTo>
                <a:cubicBezTo>
                  <a:pt x="1259" y="46"/>
                  <a:pt x="1251" y="54"/>
                  <a:pt x="1259" y="47"/>
                </a:cubicBezTo>
                <a:cubicBezTo>
                  <a:pt x="1261" y="48"/>
                  <a:pt x="1261" y="48"/>
                  <a:pt x="1261" y="48"/>
                </a:cubicBezTo>
                <a:cubicBezTo>
                  <a:pt x="1255" y="54"/>
                  <a:pt x="1255" y="54"/>
                  <a:pt x="1255" y="54"/>
                </a:cubicBezTo>
                <a:cubicBezTo>
                  <a:pt x="1259" y="55"/>
                  <a:pt x="1259" y="55"/>
                  <a:pt x="1259" y="55"/>
                </a:cubicBezTo>
                <a:cubicBezTo>
                  <a:pt x="1259" y="56"/>
                  <a:pt x="1259" y="56"/>
                  <a:pt x="1259" y="56"/>
                </a:cubicBezTo>
                <a:cubicBezTo>
                  <a:pt x="1256" y="56"/>
                  <a:pt x="1253" y="61"/>
                  <a:pt x="1252" y="59"/>
                </a:cubicBezTo>
                <a:cubicBezTo>
                  <a:pt x="1241" y="69"/>
                  <a:pt x="1241" y="69"/>
                  <a:pt x="1241" y="69"/>
                </a:cubicBezTo>
                <a:cubicBezTo>
                  <a:pt x="1241" y="72"/>
                  <a:pt x="1241" y="72"/>
                  <a:pt x="1241" y="72"/>
                </a:cubicBezTo>
                <a:cubicBezTo>
                  <a:pt x="1247" y="71"/>
                  <a:pt x="1247" y="71"/>
                  <a:pt x="1247" y="71"/>
                </a:cubicBezTo>
                <a:cubicBezTo>
                  <a:pt x="1249" y="66"/>
                  <a:pt x="1249" y="66"/>
                  <a:pt x="1249" y="66"/>
                </a:cubicBezTo>
                <a:cubicBezTo>
                  <a:pt x="1256" y="64"/>
                  <a:pt x="1256" y="64"/>
                  <a:pt x="1256" y="64"/>
                </a:cubicBezTo>
                <a:cubicBezTo>
                  <a:pt x="1266" y="52"/>
                  <a:pt x="1266" y="52"/>
                  <a:pt x="1266" y="52"/>
                </a:cubicBezTo>
                <a:cubicBezTo>
                  <a:pt x="1263" y="52"/>
                  <a:pt x="1263" y="52"/>
                  <a:pt x="1263" y="52"/>
                </a:cubicBezTo>
                <a:cubicBezTo>
                  <a:pt x="1270" y="46"/>
                  <a:pt x="1270" y="46"/>
                  <a:pt x="1270" y="46"/>
                </a:cubicBezTo>
                <a:cubicBezTo>
                  <a:pt x="1272" y="47"/>
                  <a:pt x="1272" y="47"/>
                  <a:pt x="1272" y="47"/>
                </a:cubicBezTo>
                <a:cubicBezTo>
                  <a:pt x="1278" y="44"/>
                  <a:pt x="1278" y="44"/>
                  <a:pt x="1278" y="44"/>
                </a:cubicBezTo>
                <a:cubicBezTo>
                  <a:pt x="1276" y="46"/>
                  <a:pt x="1270" y="40"/>
                  <a:pt x="1265" y="55"/>
                </a:cubicBezTo>
                <a:cubicBezTo>
                  <a:pt x="1268" y="56"/>
                  <a:pt x="1268" y="56"/>
                  <a:pt x="1268" y="56"/>
                </a:cubicBezTo>
                <a:cubicBezTo>
                  <a:pt x="1267" y="58"/>
                  <a:pt x="1267" y="58"/>
                  <a:pt x="1267" y="58"/>
                </a:cubicBezTo>
                <a:cubicBezTo>
                  <a:pt x="1268" y="61"/>
                  <a:pt x="1269" y="56"/>
                  <a:pt x="1272" y="60"/>
                </a:cubicBezTo>
                <a:cubicBezTo>
                  <a:pt x="1268" y="63"/>
                  <a:pt x="1268" y="63"/>
                  <a:pt x="1268" y="63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2" y="68"/>
                  <a:pt x="1271" y="64"/>
                  <a:pt x="1262" y="71"/>
                </a:cubicBezTo>
                <a:cubicBezTo>
                  <a:pt x="1261" y="70"/>
                  <a:pt x="1267" y="71"/>
                  <a:pt x="1260" y="69"/>
                </a:cubicBezTo>
                <a:cubicBezTo>
                  <a:pt x="1258" y="73"/>
                  <a:pt x="1258" y="73"/>
                  <a:pt x="1258" y="73"/>
                </a:cubicBezTo>
                <a:cubicBezTo>
                  <a:pt x="1260" y="74"/>
                  <a:pt x="1259" y="74"/>
                  <a:pt x="1254" y="76"/>
                </a:cubicBezTo>
                <a:cubicBezTo>
                  <a:pt x="1257" y="80"/>
                  <a:pt x="1257" y="80"/>
                  <a:pt x="1257" y="80"/>
                </a:cubicBezTo>
                <a:cubicBezTo>
                  <a:pt x="1262" y="78"/>
                  <a:pt x="1262" y="78"/>
                  <a:pt x="1262" y="78"/>
                </a:cubicBezTo>
                <a:cubicBezTo>
                  <a:pt x="1264" y="76"/>
                  <a:pt x="1264" y="76"/>
                  <a:pt x="1264" y="76"/>
                </a:cubicBezTo>
                <a:cubicBezTo>
                  <a:pt x="1263" y="74"/>
                  <a:pt x="1263" y="74"/>
                  <a:pt x="1263" y="74"/>
                </a:cubicBezTo>
                <a:cubicBezTo>
                  <a:pt x="1266" y="77"/>
                  <a:pt x="1266" y="77"/>
                  <a:pt x="1266" y="77"/>
                </a:cubicBezTo>
                <a:cubicBezTo>
                  <a:pt x="1276" y="75"/>
                  <a:pt x="1276" y="75"/>
                  <a:pt x="1276" y="75"/>
                </a:cubicBezTo>
                <a:cubicBezTo>
                  <a:pt x="1278" y="72"/>
                  <a:pt x="1278" y="72"/>
                  <a:pt x="1278" y="72"/>
                </a:cubicBezTo>
                <a:cubicBezTo>
                  <a:pt x="1275" y="70"/>
                  <a:pt x="1275" y="70"/>
                  <a:pt x="1275" y="70"/>
                </a:cubicBezTo>
                <a:cubicBezTo>
                  <a:pt x="1274" y="70"/>
                  <a:pt x="1287" y="67"/>
                  <a:pt x="1270" y="71"/>
                </a:cubicBezTo>
                <a:cubicBezTo>
                  <a:pt x="1272" y="68"/>
                  <a:pt x="1272" y="68"/>
                  <a:pt x="1272" y="68"/>
                </a:cubicBezTo>
                <a:cubicBezTo>
                  <a:pt x="1270" y="66"/>
                  <a:pt x="1270" y="66"/>
                  <a:pt x="1270" y="66"/>
                </a:cubicBezTo>
                <a:cubicBezTo>
                  <a:pt x="1273" y="66"/>
                  <a:pt x="1273" y="66"/>
                  <a:pt x="1273" y="66"/>
                </a:cubicBezTo>
                <a:cubicBezTo>
                  <a:pt x="1277" y="63"/>
                  <a:pt x="1277" y="63"/>
                  <a:pt x="1277" y="63"/>
                </a:cubicBezTo>
                <a:cubicBezTo>
                  <a:pt x="1278" y="63"/>
                  <a:pt x="1278" y="63"/>
                  <a:pt x="1278" y="63"/>
                </a:cubicBezTo>
                <a:cubicBezTo>
                  <a:pt x="1277" y="68"/>
                  <a:pt x="1277" y="68"/>
                  <a:pt x="1277" y="68"/>
                </a:cubicBezTo>
                <a:cubicBezTo>
                  <a:pt x="1281" y="70"/>
                  <a:pt x="1281" y="70"/>
                  <a:pt x="1281" y="70"/>
                </a:cubicBezTo>
                <a:cubicBezTo>
                  <a:pt x="1287" y="69"/>
                  <a:pt x="1287" y="69"/>
                  <a:pt x="1287" y="69"/>
                </a:cubicBezTo>
                <a:cubicBezTo>
                  <a:pt x="1285" y="70"/>
                  <a:pt x="1285" y="70"/>
                  <a:pt x="1285" y="70"/>
                </a:cubicBezTo>
                <a:cubicBezTo>
                  <a:pt x="1285" y="71"/>
                  <a:pt x="1285" y="71"/>
                  <a:pt x="1285" y="71"/>
                </a:cubicBezTo>
                <a:cubicBezTo>
                  <a:pt x="1262" y="94"/>
                  <a:pt x="1262" y="94"/>
                  <a:pt x="1262" y="94"/>
                </a:cubicBezTo>
                <a:cubicBezTo>
                  <a:pt x="1262" y="95"/>
                  <a:pt x="1262" y="95"/>
                  <a:pt x="1262" y="95"/>
                </a:cubicBezTo>
                <a:cubicBezTo>
                  <a:pt x="1258" y="95"/>
                  <a:pt x="1258" y="95"/>
                  <a:pt x="1258" y="95"/>
                </a:cubicBezTo>
                <a:cubicBezTo>
                  <a:pt x="1258" y="96"/>
                  <a:pt x="1258" y="96"/>
                  <a:pt x="1258" y="96"/>
                </a:cubicBezTo>
                <a:cubicBezTo>
                  <a:pt x="1259" y="97"/>
                  <a:pt x="1260" y="96"/>
                  <a:pt x="1260" y="97"/>
                </a:cubicBezTo>
                <a:cubicBezTo>
                  <a:pt x="1258" y="98"/>
                  <a:pt x="1258" y="98"/>
                  <a:pt x="1258" y="98"/>
                </a:cubicBezTo>
                <a:cubicBezTo>
                  <a:pt x="1259" y="98"/>
                  <a:pt x="1259" y="98"/>
                  <a:pt x="1259" y="98"/>
                </a:cubicBezTo>
                <a:cubicBezTo>
                  <a:pt x="1255" y="101"/>
                  <a:pt x="1255" y="101"/>
                  <a:pt x="1255" y="101"/>
                </a:cubicBezTo>
                <a:cubicBezTo>
                  <a:pt x="1259" y="104"/>
                  <a:pt x="1259" y="104"/>
                  <a:pt x="1259" y="104"/>
                </a:cubicBezTo>
                <a:cubicBezTo>
                  <a:pt x="1261" y="103"/>
                  <a:pt x="1262" y="105"/>
                  <a:pt x="1264" y="105"/>
                </a:cubicBezTo>
                <a:cubicBezTo>
                  <a:pt x="1262" y="110"/>
                  <a:pt x="1262" y="110"/>
                  <a:pt x="1262" y="110"/>
                </a:cubicBezTo>
                <a:cubicBezTo>
                  <a:pt x="1263" y="113"/>
                  <a:pt x="1263" y="113"/>
                  <a:pt x="1263" y="113"/>
                </a:cubicBezTo>
                <a:cubicBezTo>
                  <a:pt x="1262" y="112"/>
                  <a:pt x="1264" y="110"/>
                  <a:pt x="1268" y="113"/>
                </a:cubicBezTo>
                <a:cubicBezTo>
                  <a:pt x="1269" y="112"/>
                  <a:pt x="1269" y="112"/>
                  <a:pt x="1269" y="112"/>
                </a:cubicBezTo>
                <a:cubicBezTo>
                  <a:pt x="1271" y="116"/>
                  <a:pt x="1271" y="116"/>
                  <a:pt x="1271" y="116"/>
                </a:cubicBezTo>
                <a:cubicBezTo>
                  <a:pt x="1273" y="116"/>
                  <a:pt x="1273" y="116"/>
                  <a:pt x="1273" y="116"/>
                </a:cubicBezTo>
                <a:cubicBezTo>
                  <a:pt x="1269" y="120"/>
                  <a:pt x="1269" y="120"/>
                  <a:pt x="1269" y="120"/>
                </a:cubicBezTo>
                <a:cubicBezTo>
                  <a:pt x="1267" y="120"/>
                  <a:pt x="1267" y="120"/>
                  <a:pt x="1267" y="120"/>
                </a:cubicBezTo>
                <a:cubicBezTo>
                  <a:pt x="1267" y="121"/>
                  <a:pt x="1267" y="121"/>
                  <a:pt x="1267" y="121"/>
                </a:cubicBezTo>
                <a:cubicBezTo>
                  <a:pt x="1266" y="120"/>
                  <a:pt x="1266" y="120"/>
                  <a:pt x="1266" y="120"/>
                </a:cubicBezTo>
                <a:cubicBezTo>
                  <a:pt x="1265" y="121"/>
                  <a:pt x="1274" y="114"/>
                  <a:pt x="1263" y="124"/>
                </a:cubicBezTo>
                <a:cubicBezTo>
                  <a:pt x="1260" y="122"/>
                  <a:pt x="1260" y="122"/>
                  <a:pt x="1260" y="122"/>
                </a:cubicBezTo>
                <a:cubicBezTo>
                  <a:pt x="1257" y="123"/>
                  <a:pt x="1261" y="127"/>
                  <a:pt x="1257" y="125"/>
                </a:cubicBezTo>
                <a:cubicBezTo>
                  <a:pt x="1257" y="126"/>
                  <a:pt x="1257" y="126"/>
                  <a:pt x="1257" y="126"/>
                </a:cubicBezTo>
                <a:cubicBezTo>
                  <a:pt x="1258" y="126"/>
                  <a:pt x="1255" y="129"/>
                  <a:pt x="1259" y="127"/>
                </a:cubicBezTo>
                <a:cubicBezTo>
                  <a:pt x="1256" y="132"/>
                  <a:pt x="1256" y="132"/>
                  <a:pt x="1256" y="132"/>
                </a:cubicBezTo>
                <a:cubicBezTo>
                  <a:pt x="1248" y="137"/>
                  <a:pt x="1248" y="137"/>
                  <a:pt x="1248" y="137"/>
                </a:cubicBezTo>
                <a:cubicBezTo>
                  <a:pt x="1255" y="130"/>
                  <a:pt x="1255" y="130"/>
                  <a:pt x="1255" y="130"/>
                </a:cubicBezTo>
                <a:cubicBezTo>
                  <a:pt x="1250" y="131"/>
                  <a:pt x="1250" y="131"/>
                  <a:pt x="1250" y="131"/>
                </a:cubicBezTo>
                <a:cubicBezTo>
                  <a:pt x="1247" y="136"/>
                  <a:pt x="1247" y="136"/>
                  <a:pt x="1247" y="136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0" y="134"/>
                  <a:pt x="1240" y="134"/>
                  <a:pt x="1240" y="134"/>
                </a:cubicBezTo>
                <a:cubicBezTo>
                  <a:pt x="1246" y="132"/>
                  <a:pt x="1246" y="132"/>
                  <a:pt x="1246" y="132"/>
                </a:cubicBezTo>
                <a:cubicBezTo>
                  <a:pt x="1251" y="127"/>
                  <a:pt x="1251" y="127"/>
                  <a:pt x="1251" y="127"/>
                </a:cubicBezTo>
                <a:cubicBezTo>
                  <a:pt x="1254" y="125"/>
                  <a:pt x="1254" y="125"/>
                  <a:pt x="1254" y="125"/>
                </a:cubicBezTo>
                <a:cubicBezTo>
                  <a:pt x="1255" y="126"/>
                  <a:pt x="1255" y="126"/>
                  <a:pt x="1255" y="126"/>
                </a:cubicBezTo>
                <a:cubicBezTo>
                  <a:pt x="1257" y="124"/>
                  <a:pt x="1240" y="132"/>
                  <a:pt x="1260" y="121"/>
                </a:cubicBezTo>
                <a:cubicBezTo>
                  <a:pt x="1257" y="117"/>
                  <a:pt x="1257" y="117"/>
                  <a:pt x="1257" y="117"/>
                </a:cubicBezTo>
                <a:cubicBezTo>
                  <a:pt x="1256" y="116"/>
                  <a:pt x="1256" y="116"/>
                  <a:pt x="1256" y="116"/>
                </a:cubicBezTo>
                <a:cubicBezTo>
                  <a:pt x="1252" y="117"/>
                  <a:pt x="1252" y="117"/>
                  <a:pt x="1252" y="117"/>
                </a:cubicBezTo>
                <a:cubicBezTo>
                  <a:pt x="1254" y="120"/>
                  <a:pt x="1254" y="120"/>
                  <a:pt x="1254" y="120"/>
                </a:cubicBezTo>
                <a:cubicBezTo>
                  <a:pt x="1252" y="122"/>
                  <a:pt x="1248" y="123"/>
                  <a:pt x="1248" y="122"/>
                </a:cubicBezTo>
                <a:cubicBezTo>
                  <a:pt x="1246" y="124"/>
                  <a:pt x="1246" y="124"/>
                  <a:pt x="1246" y="124"/>
                </a:cubicBezTo>
                <a:cubicBezTo>
                  <a:pt x="1247" y="125"/>
                  <a:pt x="1246" y="120"/>
                  <a:pt x="1246" y="125"/>
                </a:cubicBezTo>
                <a:cubicBezTo>
                  <a:pt x="1245" y="124"/>
                  <a:pt x="1245" y="124"/>
                  <a:pt x="1245" y="124"/>
                </a:cubicBezTo>
                <a:cubicBezTo>
                  <a:pt x="1238" y="132"/>
                  <a:pt x="1238" y="132"/>
                  <a:pt x="1238" y="132"/>
                </a:cubicBezTo>
                <a:cubicBezTo>
                  <a:pt x="1237" y="132"/>
                  <a:pt x="1238" y="134"/>
                  <a:pt x="1237" y="132"/>
                </a:cubicBezTo>
                <a:cubicBezTo>
                  <a:pt x="1237" y="134"/>
                  <a:pt x="1237" y="134"/>
                  <a:pt x="1237" y="134"/>
                </a:cubicBezTo>
                <a:cubicBezTo>
                  <a:pt x="1234" y="134"/>
                  <a:pt x="1234" y="134"/>
                  <a:pt x="1234" y="134"/>
                </a:cubicBezTo>
                <a:cubicBezTo>
                  <a:pt x="1230" y="138"/>
                  <a:pt x="1230" y="138"/>
                  <a:pt x="1230" y="138"/>
                </a:cubicBezTo>
                <a:cubicBezTo>
                  <a:pt x="1225" y="142"/>
                  <a:pt x="1225" y="142"/>
                  <a:pt x="1225" y="142"/>
                </a:cubicBezTo>
                <a:cubicBezTo>
                  <a:pt x="1219" y="143"/>
                  <a:pt x="1219" y="143"/>
                  <a:pt x="1219" y="143"/>
                </a:cubicBezTo>
                <a:cubicBezTo>
                  <a:pt x="1218" y="144"/>
                  <a:pt x="1218" y="144"/>
                  <a:pt x="1218" y="144"/>
                </a:cubicBezTo>
                <a:cubicBezTo>
                  <a:pt x="1214" y="138"/>
                  <a:pt x="1214" y="138"/>
                  <a:pt x="1214" y="138"/>
                </a:cubicBezTo>
                <a:cubicBezTo>
                  <a:pt x="1210" y="141"/>
                  <a:pt x="1210" y="141"/>
                  <a:pt x="1210" y="141"/>
                </a:cubicBezTo>
                <a:cubicBezTo>
                  <a:pt x="1207" y="139"/>
                  <a:pt x="1207" y="139"/>
                  <a:pt x="1207" y="139"/>
                </a:cubicBezTo>
                <a:cubicBezTo>
                  <a:pt x="1217" y="132"/>
                  <a:pt x="1201" y="155"/>
                  <a:pt x="1215" y="132"/>
                </a:cubicBezTo>
                <a:cubicBezTo>
                  <a:pt x="1222" y="127"/>
                  <a:pt x="1222" y="127"/>
                  <a:pt x="1222" y="127"/>
                </a:cubicBezTo>
                <a:cubicBezTo>
                  <a:pt x="1229" y="128"/>
                  <a:pt x="1229" y="128"/>
                  <a:pt x="1229" y="128"/>
                </a:cubicBezTo>
                <a:cubicBezTo>
                  <a:pt x="1234" y="126"/>
                  <a:pt x="1234" y="126"/>
                  <a:pt x="1234" y="126"/>
                </a:cubicBezTo>
                <a:cubicBezTo>
                  <a:pt x="1234" y="122"/>
                  <a:pt x="1234" y="122"/>
                  <a:pt x="1234" y="122"/>
                </a:cubicBezTo>
                <a:cubicBezTo>
                  <a:pt x="1237" y="121"/>
                  <a:pt x="1237" y="121"/>
                  <a:pt x="1237" y="121"/>
                </a:cubicBezTo>
                <a:cubicBezTo>
                  <a:pt x="1236" y="118"/>
                  <a:pt x="1236" y="118"/>
                  <a:pt x="1236" y="118"/>
                </a:cubicBezTo>
                <a:cubicBezTo>
                  <a:pt x="1236" y="117"/>
                  <a:pt x="1236" y="117"/>
                  <a:pt x="1236" y="117"/>
                </a:cubicBezTo>
                <a:cubicBezTo>
                  <a:pt x="1236" y="116"/>
                  <a:pt x="1236" y="116"/>
                  <a:pt x="1236" y="116"/>
                </a:cubicBezTo>
                <a:cubicBezTo>
                  <a:pt x="1238" y="117"/>
                  <a:pt x="1238" y="117"/>
                  <a:pt x="1238" y="117"/>
                </a:cubicBezTo>
                <a:cubicBezTo>
                  <a:pt x="1240" y="117"/>
                  <a:pt x="1240" y="117"/>
                  <a:pt x="1240" y="117"/>
                </a:cubicBezTo>
                <a:cubicBezTo>
                  <a:pt x="1240" y="115"/>
                  <a:pt x="1240" y="115"/>
                  <a:pt x="1240" y="115"/>
                </a:cubicBezTo>
                <a:cubicBezTo>
                  <a:pt x="1238" y="112"/>
                  <a:pt x="1238" y="112"/>
                  <a:pt x="1238" y="112"/>
                </a:cubicBezTo>
                <a:cubicBezTo>
                  <a:pt x="1236" y="111"/>
                  <a:pt x="1236" y="111"/>
                  <a:pt x="1236" y="111"/>
                </a:cubicBezTo>
                <a:cubicBezTo>
                  <a:pt x="1243" y="104"/>
                  <a:pt x="1243" y="104"/>
                  <a:pt x="1243" y="104"/>
                </a:cubicBezTo>
                <a:cubicBezTo>
                  <a:pt x="1240" y="104"/>
                  <a:pt x="1240" y="104"/>
                  <a:pt x="1240" y="104"/>
                </a:cubicBezTo>
                <a:cubicBezTo>
                  <a:pt x="1236" y="107"/>
                  <a:pt x="1236" y="107"/>
                  <a:pt x="1236" y="107"/>
                </a:cubicBezTo>
                <a:cubicBezTo>
                  <a:pt x="1236" y="106"/>
                  <a:pt x="1236" y="106"/>
                  <a:pt x="1236" y="106"/>
                </a:cubicBezTo>
                <a:cubicBezTo>
                  <a:pt x="1232" y="107"/>
                  <a:pt x="1232" y="107"/>
                  <a:pt x="1232" y="107"/>
                </a:cubicBezTo>
                <a:cubicBezTo>
                  <a:pt x="1221" y="117"/>
                  <a:pt x="1221" y="117"/>
                  <a:pt x="1221" y="117"/>
                </a:cubicBezTo>
                <a:cubicBezTo>
                  <a:pt x="1217" y="119"/>
                  <a:pt x="1217" y="119"/>
                  <a:pt x="1217" y="119"/>
                </a:cubicBezTo>
                <a:cubicBezTo>
                  <a:pt x="1215" y="122"/>
                  <a:pt x="1215" y="122"/>
                  <a:pt x="1215" y="122"/>
                </a:cubicBezTo>
                <a:cubicBezTo>
                  <a:pt x="1212" y="127"/>
                  <a:pt x="1212" y="127"/>
                  <a:pt x="1212" y="127"/>
                </a:cubicBezTo>
                <a:cubicBezTo>
                  <a:pt x="1209" y="128"/>
                  <a:pt x="1209" y="128"/>
                  <a:pt x="1209" y="128"/>
                </a:cubicBezTo>
                <a:cubicBezTo>
                  <a:pt x="1206" y="133"/>
                  <a:pt x="1206" y="133"/>
                  <a:pt x="1206" y="133"/>
                </a:cubicBezTo>
                <a:cubicBezTo>
                  <a:pt x="1203" y="132"/>
                  <a:pt x="1203" y="132"/>
                  <a:pt x="1203" y="132"/>
                </a:cubicBezTo>
                <a:cubicBezTo>
                  <a:pt x="1202" y="132"/>
                  <a:pt x="1202" y="132"/>
                  <a:pt x="1202" y="132"/>
                </a:cubicBezTo>
                <a:cubicBezTo>
                  <a:pt x="1203" y="135"/>
                  <a:pt x="1203" y="135"/>
                  <a:pt x="1203" y="135"/>
                </a:cubicBezTo>
                <a:cubicBezTo>
                  <a:pt x="1200" y="136"/>
                  <a:pt x="1200" y="136"/>
                  <a:pt x="1200" y="136"/>
                </a:cubicBezTo>
                <a:cubicBezTo>
                  <a:pt x="1200" y="137"/>
                  <a:pt x="1200" y="137"/>
                  <a:pt x="1200" y="137"/>
                </a:cubicBezTo>
                <a:cubicBezTo>
                  <a:pt x="1198" y="136"/>
                  <a:pt x="1203" y="142"/>
                  <a:pt x="1197" y="137"/>
                </a:cubicBezTo>
                <a:cubicBezTo>
                  <a:pt x="1194" y="140"/>
                  <a:pt x="1194" y="140"/>
                  <a:pt x="1194" y="140"/>
                </a:cubicBezTo>
                <a:cubicBezTo>
                  <a:pt x="1195" y="140"/>
                  <a:pt x="1194" y="141"/>
                  <a:pt x="1193" y="139"/>
                </a:cubicBezTo>
                <a:cubicBezTo>
                  <a:pt x="1193" y="146"/>
                  <a:pt x="1193" y="146"/>
                  <a:pt x="1193" y="146"/>
                </a:cubicBezTo>
                <a:cubicBezTo>
                  <a:pt x="1185" y="150"/>
                  <a:pt x="1185" y="150"/>
                  <a:pt x="1185" y="150"/>
                </a:cubicBezTo>
                <a:cubicBezTo>
                  <a:pt x="1185" y="151"/>
                  <a:pt x="1185" y="151"/>
                  <a:pt x="1185" y="151"/>
                </a:cubicBezTo>
                <a:cubicBezTo>
                  <a:pt x="1182" y="152"/>
                  <a:pt x="1177" y="153"/>
                  <a:pt x="1175" y="155"/>
                </a:cubicBezTo>
                <a:cubicBezTo>
                  <a:pt x="1174" y="159"/>
                  <a:pt x="1174" y="159"/>
                  <a:pt x="1174" y="159"/>
                </a:cubicBezTo>
                <a:cubicBezTo>
                  <a:pt x="1172" y="160"/>
                  <a:pt x="1172" y="160"/>
                  <a:pt x="1172" y="160"/>
                </a:cubicBezTo>
                <a:cubicBezTo>
                  <a:pt x="1170" y="163"/>
                  <a:pt x="1170" y="163"/>
                  <a:pt x="1170" y="163"/>
                </a:cubicBezTo>
                <a:cubicBezTo>
                  <a:pt x="1166" y="165"/>
                  <a:pt x="1166" y="165"/>
                  <a:pt x="1166" y="165"/>
                </a:cubicBezTo>
                <a:cubicBezTo>
                  <a:pt x="1165" y="165"/>
                  <a:pt x="1165" y="165"/>
                  <a:pt x="1165" y="165"/>
                </a:cubicBezTo>
                <a:cubicBezTo>
                  <a:pt x="1163" y="169"/>
                  <a:pt x="1163" y="169"/>
                  <a:pt x="1163" y="169"/>
                </a:cubicBezTo>
                <a:cubicBezTo>
                  <a:pt x="1161" y="169"/>
                  <a:pt x="1161" y="169"/>
                  <a:pt x="1161" y="169"/>
                </a:cubicBezTo>
                <a:cubicBezTo>
                  <a:pt x="1161" y="172"/>
                  <a:pt x="1161" y="172"/>
                  <a:pt x="1161" y="172"/>
                </a:cubicBezTo>
                <a:cubicBezTo>
                  <a:pt x="1141" y="189"/>
                  <a:pt x="1141" y="189"/>
                  <a:pt x="1141" y="189"/>
                </a:cubicBezTo>
                <a:cubicBezTo>
                  <a:pt x="1144" y="188"/>
                  <a:pt x="1142" y="189"/>
                  <a:pt x="1140" y="193"/>
                </a:cubicBezTo>
                <a:cubicBezTo>
                  <a:pt x="1144" y="193"/>
                  <a:pt x="1144" y="193"/>
                  <a:pt x="1144" y="193"/>
                </a:cubicBezTo>
                <a:cubicBezTo>
                  <a:pt x="1142" y="196"/>
                  <a:pt x="1142" y="196"/>
                  <a:pt x="1142" y="196"/>
                </a:cubicBezTo>
                <a:cubicBezTo>
                  <a:pt x="1133" y="206"/>
                  <a:pt x="1133" y="206"/>
                  <a:pt x="1133" y="206"/>
                </a:cubicBezTo>
                <a:cubicBezTo>
                  <a:pt x="1130" y="206"/>
                  <a:pt x="1130" y="206"/>
                  <a:pt x="1130" y="206"/>
                </a:cubicBezTo>
                <a:cubicBezTo>
                  <a:pt x="1130" y="202"/>
                  <a:pt x="1130" y="202"/>
                  <a:pt x="1130" y="202"/>
                </a:cubicBezTo>
                <a:cubicBezTo>
                  <a:pt x="1123" y="205"/>
                  <a:pt x="1123" y="205"/>
                  <a:pt x="1123" y="205"/>
                </a:cubicBezTo>
                <a:cubicBezTo>
                  <a:pt x="1123" y="207"/>
                  <a:pt x="1123" y="207"/>
                  <a:pt x="1123" y="207"/>
                </a:cubicBezTo>
                <a:cubicBezTo>
                  <a:pt x="1120" y="207"/>
                  <a:pt x="1120" y="207"/>
                  <a:pt x="1120" y="207"/>
                </a:cubicBezTo>
                <a:cubicBezTo>
                  <a:pt x="1119" y="208"/>
                  <a:pt x="1125" y="205"/>
                  <a:pt x="1117" y="208"/>
                </a:cubicBezTo>
                <a:cubicBezTo>
                  <a:pt x="1119" y="210"/>
                  <a:pt x="1119" y="210"/>
                  <a:pt x="1119" y="210"/>
                </a:cubicBezTo>
                <a:cubicBezTo>
                  <a:pt x="1115" y="214"/>
                  <a:pt x="1115" y="214"/>
                  <a:pt x="1115" y="214"/>
                </a:cubicBezTo>
                <a:cubicBezTo>
                  <a:pt x="1115" y="216"/>
                  <a:pt x="1115" y="216"/>
                  <a:pt x="1115" y="216"/>
                </a:cubicBezTo>
                <a:cubicBezTo>
                  <a:pt x="1112" y="215"/>
                  <a:pt x="1112" y="215"/>
                  <a:pt x="1112" y="215"/>
                </a:cubicBezTo>
                <a:cubicBezTo>
                  <a:pt x="1109" y="221"/>
                  <a:pt x="1109" y="221"/>
                  <a:pt x="1109" y="221"/>
                </a:cubicBezTo>
                <a:cubicBezTo>
                  <a:pt x="1112" y="223"/>
                  <a:pt x="1112" y="223"/>
                  <a:pt x="1112" y="223"/>
                </a:cubicBezTo>
                <a:cubicBezTo>
                  <a:pt x="1113" y="222"/>
                  <a:pt x="1113" y="222"/>
                  <a:pt x="1113" y="222"/>
                </a:cubicBezTo>
                <a:cubicBezTo>
                  <a:pt x="1112" y="226"/>
                  <a:pt x="1112" y="226"/>
                  <a:pt x="1112" y="226"/>
                </a:cubicBezTo>
                <a:cubicBezTo>
                  <a:pt x="1111" y="227"/>
                  <a:pt x="1111" y="227"/>
                  <a:pt x="1111" y="227"/>
                </a:cubicBezTo>
                <a:cubicBezTo>
                  <a:pt x="1103" y="226"/>
                  <a:pt x="1103" y="226"/>
                  <a:pt x="1103" y="226"/>
                </a:cubicBezTo>
                <a:cubicBezTo>
                  <a:pt x="1098" y="229"/>
                  <a:pt x="1098" y="229"/>
                  <a:pt x="1098" y="229"/>
                </a:cubicBezTo>
                <a:cubicBezTo>
                  <a:pt x="1097" y="230"/>
                  <a:pt x="1097" y="230"/>
                  <a:pt x="1097" y="230"/>
                </a:cubicBezTo>
                <a:cubicBezTo>
                  <a:pt x="1103" y="231"/>
                  <a:pt x="1103" y="231"/>
                  <a:pt x="1103" y="231"/>
                </a:cubicBezTo>
                <a:cubicBezTo>
                  <a:pt x="1106" y="232"/>
                  <a:pt x="1110" y="226"/>
                  <a:pt x="1113" y="233"/>
                </a:cubicBezTo>
                <a:cubicBezTo>
                  <a:pt x="1116" y="231"/>
                  <a:pt x="1116" y="231"/>
                  <a:pt x="1116" y="231"/>
                </a:cubicBezTo>
                <a:cubicBezTo>
                  <a:pt x="1117" y="231"/>
                  <a:pt x="1119" y="233"/>
                  <a:pt x="1120" y="230"/>
                </a:cubicBezTo>
                <a:cubicBezTo>
                  <a:pt x="1119" y="227"/>
                  <a:pt x="1119" y="227"/>
                  <a:pt x="1119" y="227"/>
                </a:cubicBezTo>
                <a:cubicBezTo>
                  <a:pt x="1130" y="221"/>
                  <a:pt x="1130" y="221"/>
                  <a:pt x="1130" y="221"/>
                </a:cubicBezTo>
                <a:cubicBezTo>
                  <a:pt x="1130" y="219"/>
                  <a:pt x="1130" y="219"/>
                  <a:pt x="1130" y="219"/>
                </a:cubicBezTo>
                <a:cubicBezTo>
                  <a:pt x="1139" y="215"/>
                  <a:pt x="1139" y="215"/>
                  <a:pt x="1139" y="215"/>
                </a:cubicBezTo>
                <a:cubicBezTo>
                  <a:pt x="1141" y="213"/>
                  <a:pt x="1141" y="213"/>
                  <a:pt x="1141" y="213"/>
                </a:cubicBezTo>
                <a:cubicBezTo>
                  <a:pt x="1141" y="212"/>
                  <a:pt x="1141" y="212"/>
                  <a:pt x="1141" y="212"/>
                </a:cubicBezTo>
                <a:cubicBezTo>
                  <a:pt x="1139" y="211"/>
                  <a:pt x="1139" y="211"/>
                  <a:pt x="1139" y="211"/>
                </a:cubicBezTo>
                <a:cubicBezTo>
                  <a:pt x="1137" y="212"/>
                  <a:pt x="1137" y="212"/>
                  <a:pt x="1137" y="212"/>
                </a:cubicBezTo>
                <a:cubicBezTo>
                  <a:pt x="1138" y="209"/>
                  <a:pt x="1138" y="209"/>
                  <a:pt x="1138" y="209"/>
                </a:cubicBezTo>
                <a:cubicBezTo>
                  <a:pt x="1143" y="211"/>
                  <a:pt x="1143" y="211"/>
                  <a:pt x="1143" y="211"/>
                </a:cubicBezTo>
                <a:cubicBezTo>
                  <a:pt x="1150" y="204"/>
                  <a:pt x="1150" y="204"/>
                  <a:pt x="1150" y="204"/>
                </a:cubicBezTo>
                <a:cubicBezTo>
                  <a:pt x="1154" y="201"/>
                  <a:pt x="1154" y="201"/>
                  <a:pt x="1154" y="201"/>
                </a:cubicBezTo>
                <a:cubicBezTo>
                  <a:pt x="1154" y="200"/>
                  <a:pt x="1154" y="200"/>
                  <a:pt x="1154" y="200"/>
                </a:cubicBezTo>
                <a:cubicBezTo>
                  <a:pt x="1152" y="205"/>
                  <a:pt x="1159" y="205"/>
                  <a:pt x="1162" y="193"/>
                </a:cubicBezTo>
                <a:cubicBezTo>
                  <a:pt x="1170" y="185"/>
                  <a:pt x="1170" y="185"/>
                  <a:pt x="1170" y="185"/>
                </a:cubicBezTo>
                <a:cubicBezTo>
                  <a:pt x="1170" y="186"/>
                  <a:pt x="1167" y="186"/>
                  <a:pt x="1171" y="186"/>
                </a:cubicBezTo>
                <a:cubicBezTo>
                  <a:pt x="1171" y="183"/>
                  <a:pt x="1171" y="183"/>
                  <a:pt x="1171" y="183"/>
                </a:cubicBezTo>
                <a:cubicBezTo>
                  <a:pt x="1175" y="183"/>
                  <a:pt x="1175" y="183"/>
                  <a:pt x="1175" y="183"/>
                </a:cubicBezTo>
                <a:cubicBezTo>
                  <a:pt x="1184" y="173"/>
                  <a:pt x="1184" y="173"/>
                  <a:pt x="1184" y="173"/>
                </a:cubicBezTo>
                <a:cubicBezTo>
                  <a:pt x="1190" y="172"/>
                  <a:pt x="1190" y="172"/>
                  <a:pt x="1190" y="172"/>
                </a:cubicBezTo>
                <a:cubicBezTo>
                  <a:pt x="1192" y="166"/>
                  <a:pt x="1192" y="166"/>
                  <a:pt x="1192" y="166"/>
                </a:cubicBezTo>
                <a:cubicBezTo>
                  <a:pt x="1196" y="164"/>
                  <a:pt x="1196" y="164"/>
                  <a:pt x="1196" y="164"/>
                </a:cubicBezTo>
                <a:cubicBezTo>
                  <a:pt x="1198" y="160"/>
                  <a:pt x="1198" y="160"/>
                  <a:pt x="1198" y="160"/>
                </a:cubicBezTo>
                <a:cubicBezTo>
                  <a:pt x="1202" y="159"/>
                  <a:pt x="1202" y="159"/>
                  <a:pt x="1202" y="159"/>
                </a:cubicBezTo>
                <a:cubicBezTo>
                  <a:pt x="1205" y="153"/>
                  <a:pt x="1205" y="153"/>
                  <a:pt x="1205" y="153"/>
                </a:cubicBezTo>
                <a:cubicBezTo>
                  <a:pt x="1207" y="152"/>
                  <a:pt x="1207" y="152"/>
                  <a:pt x="1207" y="152"/>
                </a:cubicBezTo>
                <a:cubicBezTo>
                  <a:pt x="1204" y="156"/>
                  <a:pt x="1204" y="156"/>
                  <a:pt x="1204" y="156"/>
                </a:cubicBezTo>
                <a:cubicBezTo>
                  <a:pt x="1210" y="155"/>
                  <a:pt x="1210" y="155"/>
                  <a:pt x="1210" y="155"/>
                </a:cubicBezTo>
                <a:cubicBezTo>
                  <a:pt x="1212" y="152"/>
                  <a:pt x="1212" y="152"/>
                  <a:pt x="1212" y="152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208" y="150"/>
                  <a:pt x="1207" y="150"/>
                  <a:pt x="1207" y="151"/>
                </a:cubicBezTo>
                <a:cubicBezTo>
                  <a:pt x="1206" y="149"/>
                  <a:pt x="1206" y="149"/>
                  <a:pt x="1206" y="149"/>
                </a:cubicBezTo>
                <a:cubicBezTo>
                  <a:pt x="1202" y="149"/>
                  <a:pt x="1202" y="149"/>
                  <a:pt x="1202" y="149"/>
                </a:cubicBezTo>
                <a:cubicBezTo>
                  <a:pt x="1199" y="151"/>
                  <a:pt x="1199" y="151"/>
                  <a:pt x="1199" y="151"/>
                </a:cubicBezTo>
                <a:cubicBezTo>
                  <a:pt x="1199" y="152"/>
                  <a:pt x="1198" y="151"/>
                  <a:pt x="1197" y="150"/>
                </a:cubicBezTo>
                <a:cubicBezTo>
                  <a:pt x="1199" y="147"/>
                  <a:pt x="1199" y="147"/>
                  <a:pt x="1199" y="147"/>
                </a:cubicBezTo>
                <a:cubicBezTo>
                  <a:pt x="1199" y="147"/>
                  <a:pt x="1202" y="154"/>
                  <a:pt x="1204" y="146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2" y="145"/>
                  <a:pt x="1202" y="145"/>
                  <a:pt x="1202" y="145"/>
                </a:cubicBezTo>
                <a:cubicBezTo>
                  <a:pt x="1203" y="144"/>
                  <a:pt x="1203" y="144"/>
                  <a:pt x="1203" y="144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7" y="143"/>
                  <a:pt x="1207" y="143"/>
                  <a:pt x="1207" y="143"/>
                </a:cubicBezTo>
                <a:cubicBezTo>
                  <a:pt x="1206" y="144"/>
                  <a:pt x="1203" y="140"/>
                  <a:pt x="1208" y="145"/>
                </a:cubicBezTo>
                <a:cubicBezTo>
                  <a:pt x="1208" y="144"/>
                  <a:pt x="1203" y="141"/>
                  <a:pt x="1207" y="147"/>
                </a:cubicBezTo>
                <a:cubicBezTo>
                  <a:pt x="1217" y="147"/>
                  <a:pt x="1217" y="147"/>
                  <a:pt x="1217" y="147"/>
                </a:cubicBezTo>
                <a:cubicBezTo>
                  <a:pt x="1216" y="148"/>
                  <a:pt x="1216" y="148"/>
                  <a:pt x="1216" y="148"/>
                </a:cubicBezTo>
                <a:cubicBezTo>
                  <a:pt x="1218" y="151"/>
                  <a:pt x="1218" y="151"/>
                  <a:pt x="1218" y="151"/>
                </a:cubicBezTo>
                <a:cubicBezTo>
                  <a:pt x="1216" y="153"/>
                  <a:pt x="1213" y="150"/>
                  <a:pt x="1212" y="155"/>
                </a:cubicBezTo>
                <a:cubicBezTo>
                  <a:pt x="1210" y="157"/>
                  <a:pt x="1210" y="157"/>
                  <a:pt x="1210" y="157"/>
                </a:cubicBezTo>
                <a:cubicBezTo>
                  <a:pt x="1210" y="159"/>
                  <a:pt x="1210" y="159"/>
                  <a:pt x="1210" y="159"/>
                </a:cubicBezTo>
                <a:cubicBezTo>
                  <a:pt x="1207" y="159"/>
                  <a:pt x="1207" y="159"/>
                  <a:pt x="1207" y="159"/>
                </a:cubicBezTo>
                <a:cubicBezTo>
                  <a:pt x="1199" y="166"/>
                  <a:pt x="1199" y="166"/>
                  <a:pt x="1199" y="166"/>
                </a:cubicBezTo>
                <a:cubicBezTo>
                  <a:pt x="1198" y="170"/>
                  <a:pt x="1198" y="170"/>
                  <a:pt x="1198" y="170"/>
                </a:cubicBezTo>
                <a:cubicBezTo>
                  <a:pt x="1195" y="173"/>
                  <a:pt x="1195" y="173"/>
                  <a:pt x="1195" y="173"/>
                </a:cubicBezTo>
                <a:cubicBezTo>
                  <a:pt x="1193" y="173"/>
                  <a:pt x="1193" y="173"/>
                  <a:pt x="1193" y="173"/>
                </a:cubicBezTo>
                <a:cubicBezTo>
                  <a:pt x="1192" y="176"/>
                  <a:pt x="1192" y="176"/>
                  <a:pt x="1192" y="176"/>
                </a:cubicBezTo>
                <a:cubicBezTo>
                  <a:pt x="1180" y="185"/>
                  <a:pt x="1180" y="185"/>
                  <a:pt x="1180" y="185"/>
                </a:cubicBezTo>
                <a:cubicBezTo>
                  <a:pt x="1175" y="190"/>
                  <a:pt x="1175" y="190"/>
                  <a:pt x="1175" y="190"/>
                </a:cubicBezTo>
                <a:cubicBezTo>
                  <a:pt x="1168" y="197"/>
                  <a:pt x="1168" y="197"/>
                  <a:pt x="1168" y="197"/>
                </a:cubicBezTo>
                <a:cubicBezTo>
                  <a:pt x="1167" y="196"/>
                  <a:pt x="1167" y="197"/>
                  <a:pt x="1166" y="195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3" y="200"/>
                  <a:pt x="1163" y="200"/>
                  <a:pt x="1163" y="200"/>
                </a:cubicBezTo>
                <a:cubicBezTo>
                  <a:pt x="1157" y="203"/>
                  <a:pt x="1157" y="203"/>
                  <a:pt x="1157" y="203"/>
                </a:cubicBezTo>
                <a:cubicBezTo>
                  <a:pt x="1155" y="203"/>
                  <a:pt x="1152" y="204"/>
                  <a:pt x="1157" y="207"/>
                </a:cubicBezTo>
                <a:cubicBezTo>
                  <a:pt x="1154" y="209"/>
                  <a:pt x="1154" y="209"/>
                  <a:pt x="1154" y="209"/>
                </a:cubicBezTo>
                <a:cubicBezTo>
                  <a:pt x="1153" y="210"/>
                  <a:pt x="1153" y="210"/>
                  <a:pt x="1153" y="210"/>
                </a:cubicBezTo>
                <a:cubicBezTo>
                  <a:pt x="1153" y="211"/>
                  <a:pt x="1153" y="211"/>
                  <a:pt x="1153" y="211"/>
                </a:cubicBezTo>
                <a:cubicBezTo>
                  <a:pt x="1156" y="211"/>
                  <a:pt x="1156" y="211"/>
                  <a:pt x="1156" y="211"/>
                </a:cubicBezTo>
                <a:cubicBezTo>
                  <a:pt x="1160" y="207"/>
                  <a:pt x="1160" y="207"/>
                  <a:pt x="1160" y="207"/>
                </a:cubicBezTo>
                <a:cubicBezTo>
                  <a:pt x="1160" y="206"/>
                  <a:pt x="1156" y="211"/>
                  <a:pt x="1162" y="206"/>
                </a:cubicBezTo>
                <a:cubicBezTo>
                  <a:pt x="1153" y="216"/>
                  <a:pt x="1153" y="216"/>
                  <a:pt x="1153" y="216"/>
                </a:cubicBezTo>
                <a:cubicBezTo>
                  <a:pt x="1148" y="215"/>
                  <a:pt x="1148" y="215"/>
                  <a:pt x="1148" y="215"/>
                </a:cubicBezTo>
                <a:cubicBezTo>
                  <a:pt x="1144" y="217"/>
                  <a:pt x="1144" y="217"/>
                  <a:pt x="1144" y="217"/>
                </a:cubicBezTo>
                <a:cubicBezTo>
                  <a:pt x="1145" y="217"/>
                  <a:pt x="1140" y="217"/>
                  <a:pt x="1145" y="217"/>
                </a:cubicBezTo>
                <a:cubicBezTo>
                  <a:pt x="1140" y="222"/>
                  <a:pt x="1140" y="222"/>
                  <a:pt x="1140" y="222"/>
                </a:cubicBezTo>
                <a:cubicBezTo>
                  <a:pt x="1142" y="224"/>
                  <a:pt x="1142" y="224"/>
                  <a:pt x="1142" y="224"/>
                </a:cubicBezTo>
                <a:cubicBezTo>
                  <a:pt x="1147" y="221"/>
                  <a:pt x="1147" y="221"/>
                  <a:pt x="1147" y="221"/>
                </a:cubicBezTo>
                <a:cubicBezTo>
                  <a:pt x="1145" y="224"/>
                  <a:pt x="1145" y="224"/>
                  <a:pt x="1145" y="224"/>
                </a:cubicBezTo>
                <a:cubicBezTo>
                  <a:pt x="1140" y="227"/>
                  <a:pt x="1140" y="227"/>
                  <a:pt x="1140" y="227"/>
                </a:cubicBezTo>
                <a:cubicBezTo>
                  <a:pt x="1138" y="231"/>
                  <a:pt x="1138" y="231"/>
                  <a:pt x="1138" y="231"/>
                </a:cubicBezTo>
                <a:cubicBezTo>
                  <a:pt x="1143" y="230"/>
                  <a:pt x="1143" y="230"/>
                  <a:pt x="1143" y="230"/>
                </a:cubicBezTo>
                <a:cubicBezTo>
                  <a:pt x="1144" y="229"/>
                  <a:pt x="1144" y="229"/>
                  <a:pt x="1144" y="229"/>
                </a:cubicBezTo>
                <a:cubicBezTo>
                  <a:pt x="1147" y="227"/>
                  <a:pt x="1147" y="227"/>
                  <a:pt x="1147" y="227"/>
                </a:cubicBezTo>
                <a:cubicBezTo>
                  <a:pt x="1148" y="227"/>
                  <a:pt x="1148" y="227"/>
                  <a:pt x="1148" y="227"/>
                </a:cubicBezTo>
                <a:cubicBezTo>
                  <a:pt x="1148" y="228"/>
                  <a:pt x="1146" y="226"/>
                  <a:pt x="1147" y="229"/>
                </a:cubicBezTo>
                <a:cubicBezTo>
                  <a:pt x="1157" y="226"/>
                  <a:pt x="1157" y="226"/>
                  <a:pt x="1157" y="226"/>
                </a:cubicBezTo>
                <a:cubicBezTo>
                  <a:pt x="1163" y="224"/>
                  <a:pt x="1163" y="224"/>
                  <a:pt x="1163" y="224"/>
                </a:cubicBezTo>
                <a:cubicBezTo>
                  <a:pt x="1163" y="219"/>
                  <a:pt x="1163" y="219"/>
                  <a:pt x="1163" y="219"/>
                </a:cubicBezTo>
                <a:cubicBezTo>
                  <a:pt x="1166" y="218"/>
                  <a:pt x="1166" y="218"/>
                  <a:pt x="1166" y="218"/>
                </a:cubicBezTo>
                <a:cubicBezTo>
                  <a:pt x="1169" y="219"/>
                  <a:pt x="1169" y="219"/>
                  <a:pt x="1169" y="219"/>
                </a:cubicBezTo>
                <a:cubicBezTo>
                  <a:pt x="1172" y="219"/>
                  <a:pt x="1172" y="219"/>
                  <a:pt x="1172" y="219"/>
                </a:cubicBezTo>
                <a:cubicBezTo>
                  <a:pt x="1172" y="216"/>
                  <a:pt x="1172" y="216"/>
                  <a:pt x="1172" y="216"/>
                </a:cubicBezTo>
                <a:cubicBezTo>
                  <a:pt x="1179" y="213"/>
                  <a:pt x="1179" y="213"/>
                  <a:pt x="1179" y="213"/>
                </a:cubicBezTo>
                <a:cubicBezTo>
                  <a:pt x="1179" y="212"/>
                  <a:pt x="1179" y="212"/>
                  <a:pt x="1179" y="212"/>
                </a:cubicBezTo>
                <a:cubicBezTo>
                  <a:pt x="1184" y="209"/>
                  <a:pt x="1184" y="209"/>
                  <a:pt x="1184" y="209"/>
                </a:cubicBezTo>
                <a:cubicBezTo>
                  <a:pt x="1184" y="206"/>
                  <a:pt x="1184" y="206"/>
                  <a:pt x="1184" y="206"/>
                </a:cubicBezTo>
                <a:cubicBezTo>
                  <a:pt x="1189" y="205"/>
                  <a:pt x="1189" y="205"/>
                  <a:pt x="1189" y="205"/>
                </a:cubicBezTo>
                <a:cubicBezTo>
                  <a:pt x="1195" y="198"/>
                  <a:pt x="1195" y="198"/>
                  <a:pt x="1195" y="198"/>
                </a:cubicBezTo>
                <a:cubicBezTo>
                  <a:pt x="1195" y="197"/>
                  <a:pt x="1196" y="198"/>
                  <a:pt x="1197" y="196"/>
                </a:cubicBezTo>
                <a:cubicBezTo>
                  <a:pt x="1198" y="200"/>
                  <a:pt x="1198" y="200"/>
                  <a:pt x="1198" y="200"/>
                </a:cubicBezTo>
                <a:cubicBezTo>
                  <a:pt x="1201" y="201"/>
                  <a:pt x="1201" y="201"/>
                  <a:pt x="1201" y="201"/>
                </a:cubicBezTo>
                <a:cubicBezTo>
                  <a:pt x="1200" y="203"/>
                  <a:pt x="1200" y="203"/>
                  <a:pt x="1200" y="203"/>
                </a:cubicBezTo>
                <a:cubicBezTo>
                  <a:pt x="1203" y="204"/>
                  <a:pt x="1203" y="204"/>
                  <a:pt x="1203" y="204"/>
                </a:cubicBezTo>
                <a:cubicBezTo>
                  <a:pt x="1205" y="201"/>
                  <a:pt x="1208" y="206"/>
                  <a:pt x="1207" y="200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9" y="193"/>
                  <a:pt x="1209" y="193"/>
                  <a:pt x="1209" y="193"/>
                </a:cubicBezTo>
                <a:cubicBezTo>
                  <a:pt x="1209" y="194"/>
                  <a:pt x="1209" y="194"/>
                  <a:pt x="1209" y="194"/>
                </a:cubicBezTo>
                <a:cubicBezTo>
                  <a:pt x="1210" y="195"/>
                  <a:pt x="1210" y="195"/>
                  <a:pt x="1210" y="195"/>
                </a:cubicBezTo>
                <a:cubicBezTo>
                  <a:pt x="1216" y="193"/>
                  <a:pt x="1216" y="193"/>
                  <a:pt x="1216" y="193"/>
                </a:cubicBezTo>
                <a:cubicBezTo>
                  <a:pt x="1216" y="195"/>
                  <a:pt x="1216" y="195"/>
                  <a:pt x="1216" y="195"/>
                </a:cubicBezTo>
                <a:cubicBezTo>
                  <a:pt x="1217" y="197"/>
                  <a:pt x="1217" y="197"/>
                  <a:pt x="1217" y="197"/>
                </a:cubicBezTo>
                <a:cubicBezTo>
                  <a:pt x="1219" y="194"/>
                  <a:pt x="1219" y="194"/>
                  <a:pt x="1219" y="194"/>
                </a:cubicBezTo>
                <a:cubicBezTo>
                  <a:pt x="1217" y="191"/>
                  <a:pt x="1217" y="191"/>
                  <a:pt x="1217" y="191"/>
                </a:cubicBezTo>
                <a:cubicBezTo>
                  <a:pt x="1217" y="188"/>
                  <a:pt x="1217" y="188"/>
                  <a:pt x="1217" y="188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2" y="183"/>
                  <a:pt x="1222" y="183"/>
                  <a:pt x="1222" y="183"/>
                </a:cubicBezTo>
                <a:cubicBezTo>
                  <a:pt x="1221" y="184"/>
                  <a:pt x="1223" y="186"/>
                  <a:pt x="1226" y="183"/>
                </a:cubicBezTo>
                <a:cubicBezTo>
                  <a:pt x="1224" y="181"/>
                  <a:pt x="1224" y="181"/>
                  <a:pt x="1224" y="181"/>
                </a:cubicBezTo>
                <a:cubicBezTo>
                  <a:pt x="1227" y="178"/>
                  <a:pt x="1227" y="178"/>
                  <a:pt x="1227" y="178"/>
                </a:cubicBezTo>
                <a:cubicBezTo>
                  <a:pt x="1228" y="179"/>
                  <a:pt x="1226" y="178"/>
                  <a:pt x="1228" y="179"/>
                </a:cubicBezTo>
                <a:cubicBezTo>
                  <a:pt x="1230" y="175"/>
                  <a:pt x="1230" y="175"/>
                  <a:pt x="1230" y="175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6" y="178"/>
                  <a:pt x="1236" y="178"/>
                  <a:pt x="1236" y="178"/>
                </a:cubicBezTo>
                <a:cubicBezTo>
                  <a:pt x="1238" y="178"/>
                  <a:pt x="1238" y="178"/>
                  <a:pt x="1238" y="178"/>
                </a:cubicBezTo>
                <a:cubicBezTo>
                  <a:pt x="1236" y="176"/>
                  <a:pt x="1236" y="176"/>
                  <a:pt x="1236" y="176"/>
                </a:cubicBezTo>
                <a:cubicBezTo>
                  <a:pt x="1232" y="176"/>
                  <a:pt x="1232" y="176"/>
                  <a:pt x="1232" y="176"/>
                </a:cubicBezTo>
                <a:cubicBezTo>
                  <a:pt x="1235" y="170"/>
                  <a:pt x="1235" y="170"/>
                  <a:pt x="1235" y="170"/>
                </a:cubicBezTo>
                <a:cubicBezTo>
                  <a:pt x="1236" y="172"/>
                  <a:pt x="1235" y="171"/>
                  <a:pt x="1241" y="168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2" y="163"/>
                  <a:pt x="1242" y="163"/>
                  <a:pt x="1242" y="163"/>
                </a:cubicBezTo>
                <a:cubicBezTo>
                  <a:pt x="1245" y="165"/>
                  <a:pt x="1245" y="165"/>
                  <a:pt x="1245" y="165"/>
                </a:cubicBezTo>
                <a:cubicBezTo>
                  <a:pt x="1247" y="160"/>
                  <a:pt x="1247" y="160"/>
                  <a:pt x="1247" y="160"/>
                </a:cubicBezTo>
                <a:cubicBezTo>
                  <a:pt x="1248" y="161"/>
                  <a:pt x="1249" y="160"/>
                  <a:pt x="1250" y="159"/>
                </a:cubicBezTo>
                <a:cubicBezTo>
                  <a:pt x="1250" y="154"/>
                  <a:pt x="1250" y="154"/>
                  <a:pt x="1250" y="154"/>
                </a:cubicBezTo>
                <a:cubicBezTo>
                  <a:pt x="1254" y="152"/>
                  <a:pt x="1254" y="152"/>
                  <a:pt x="1254" y="152"/>
                </a:cubicBezTo>
                <a:cubicBezTo>
                  <a:pt x="1256" y="156"/>
                  <a:pt x="1256" y="156"/>
                  <a:pt x="1256" y="156"/>
                </a:cubicBezTo>
                <a:cubicBezTo>
                  <a:pt x="1258" y="155"/>
                  <a:pt x="1258" y="155"/>
                  <a:pt x="1258" y="155"/>
                </a:cubicBezTo>
                <a:cubicBezTo>
                  <a:pt x="1259" y="155"/>
                  <a:pt x="1254" y="158"/>
                  <a:pt x="1259" y="153"/>
                </a:cubicBezTo>
                <a:cubicBezTo>
                  <a:pt x="1257" y="151"/>
                  <a:pt x="1257" y="151"/>
                  <a:pt x="1257" y="151"/>
                </a:cubicBezTo>
                <a:cubicBezTo>
                  <a:pt x="1259" y="149"/>
                  <a:pt x="1259" y="149"/>
                  <a:pt x="1259" y="149"/>
                </a:cubicBezTo>
                <a:cubicBezTo>
                  <a:pt x="1258" y="148"/>
                  <a:pt x="1258" y="148"/>
                  <a:pt x="1258" y="148"/>
                </a:cubicBezTo>
                <a:cubicBezTo>
                  <a:pt x="1261" y="148"/>
                  <a:pt x="1261" y="148"/>
                  <a:pt x="1261" y="148"/>
                </a:cubicBezTo>
                <a:cubicBezTo>
                  <a:pt x="1263" y="146"/>
                  <a:pt x="1263" y="146"/>
                  <a:pt x="1263" y="146"/>
                </a:cubicBezTo>
                <a:cubicBezTo>
                  <a:pt x="1261" y="144"/>
                  <a:pt x="1261" y="144"/>
                  <a:pt x="1261" y="144"/>
                </a:cubicBezTo>
                <a:cubicBezTo>
                  <a:pt x="1266" y="138"/>
                  <a:pt x="1266" y="138"/>
                  <a:pt x="1266" y="138"/>
                </a:cubicBezTo>
                <a:cubicBezTo>
                  <a:pt x="1270" y="138"/>
                  <a:pt x="1270" y="138"/>
                  <a:pt x="1270" y="138"/>
                </a:cubicBezTo>
                <a:cubicBezTo>
                  <a:pt x="1272" y="136"/>
                  <a:pt x="1272" y="136"/>
                  <a:pt x="1272" y="136"/>
                </a:cubicBezTo>
                <a:cubicBezTo>
                  <a:pt x="1269" y="134"/>
                  <a:pt x="1269" y="134"/>
                  <a:pt x="1269" y="134"/>
                </a:cubicBezTo>
                <a:cubicBezTo>
                  <a:pt x="1268" y="136"/>
                  <a:pt x="1268" y="136"/>
                  <a:pt x="1268" y="136"/>
                </a:cubicBezTo>
                <a:cubicBezTo>
                  <a:pt x="1269" y="133"/>
                  <a:pt x="1269" y="133"/>
                  <a:pt x="1269" y="133"/>
                </a:cubicBezTo>
                <a:cubicBezTo>
                  <a:pt x="1266" y="132"/>
                  <a:pt x="1266" y="132"/>
                  <a:pt x="1266" y="132"/>
                </a:cubicBezTo>
                <a:cubicBezTo>
                  <a:pt x="1269" y="132"/>
                  <a:pt x="1269" y="132"/>
                  <a:pt x="1269" y="132"/>
                </a:cubicBezTo>
                <a:cubicBezTo>
                  <a:pt x="1270" y="132"/>
                  <a:pt x="1270" y="132"/>
                  <a:pt x="1270" y="132"/>
                </a:cubicBezTo>
                <a:cubicBezTo>
                  <a:pt x="1270" y="133"/>
                  <a:pt x="1275" y="131"/>
                  <a:pt x="1272" y="134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80" y="132"/>
                  <a:pt x="1280" y="132"/>
                  <a:pt x="1280" y="132"/>
                </a:cubicBezTo>
                <a:cubicBezTo>
                  <a:pt x="1282" y="129"/>
                  <a:pt x="1282" y="129"/>
                  <a:pt x="1282" y="129"/>
                </a:cubicBezTo>
                <a:cubicBezTo>
                  <a:pt x="1278" y="128"/>
                  <a:pt x="1278" y="128"/>
                  <a:pt x="1278" y="128"/>
                </a:cubicBezTo>
                <a:cubicBezTo>
                  <a:pt x="1278" y="127"/>
                  <a:pt x="1278" y="127"/>
                  <a:pt x="1278" y="127"/>
                </a:cubicBezTo>
                <a:cubicBezTo>
                  <a:pt x="1276" y="127"/>
                  <a:pt x="1276" y="127"/>
                  <a:pt x="1276" y="127"/>
                </a:cubicBezTo>
                <a:cubicBezTo>
                  <a:pt x="1278" y="124"/>
                  <a:pt x="1278" y="124"/>
                  <a:pt x="1278" y="124"/>
                </a:cubicBezTo>
                <a:cubicBezTo>
                  <a:pt x="1280" y="125"/>
                  <a:pt x="1280" y="125"/>
                  <a:pt x="1280" y="125"/>
                </a:cubicBezTo>
                <a:cubicBezTo>
                  <a:pt x="1283" y="122"/>
                  <a:pt x="1283" y="122"/>
                  <a:pt x="1283" y="122"/>
                </a:cubicBezTo>
                <a:cubicBezTo>
                  <a:pt x="1283" y="121"/>
                  <a:pt x="1283" y="121"/>
                  <a:pt x="1283" y="121"/>
                </a:cubicBezTo>
                <a:cubicBezTo>
                  <a:pt x="1281" y="121"/>
                  <a:pt x="1281" y="121"/>
                  <a:pt x="1281" y="121"/>
                </a:cubicBezTo>
                <a:cubicBezTo>
                  <a:pt x="1282" y="118"/>
                  <a:pt x="1282" y="118"/>
                  <a:pt x="1282" y="118"/>
                </a:cubicBezTo>
                <a:cubicBezTo>
                  <a:pt x="1294" y="105"/>
                  <a:pt x="1294" y="105"/>
                  <a:pt x="1294" y="105"/>
                </a:cubicBezTo>
                <a:cubicBezTo>
                  <a:pt x="1299" y="104"/>
                  <a:pt x="1299" y="104"/>
                  <a:pt x="1299" y="104"/>
                </a:cubicBezTo>
                <a:cubicBezTo>
                  <a:pt x="1303" y="97"/>
                  <a:pt x="1303" y="97"/>
                  <a:pt x="1303" y="97"/>
                </a:cubicBezTo>
                <a:cubicBezTo>
                  <a:pt x="1305" y="100"/>
                  <a:pt x="1304" y="95"/>
                  <a:pt x="1307" y="97"/>
                </a:cubicBezTo>
                <a:cubicBezTo>
                  <a:pt x="1307" y="97"/>
                  <a:pt x="1314" y="100"/>
                  <a:pt x="1309" y="93"/>
                </a:cubicBezTo>
                <a:cubicBezTo>
                  <a:pt x="1311" y="90"/>
                  <a:pt x="1311" y="90"/>
                  <a:pt x="1311" y="90"/>
                </a:cubicBezTo>
                <a:cubicBezTo>
                  <a:pt x="1315" y="90"/>
                  <a:pt x="1315" y="90"/>
                  <a:pt x="1315" y="90"/>
                </a:cubicBezTo>
                <a:cubicBezTo>
                  <a:pt x="1317" y="88"/>
                  <a:pt x="1317" y="88"/>
                  <a:pt x="1317" y="88"/>
                </a:cubicBezTo>
                <a:cubicBezTo>
                  <a:pt x="1315" y="92"/>
                  <a:pt x="1315" y="92"/>
                  <a:pt x="1315" y="92"/>
                </a:cubicBezTo>
                <a:cubicBezTo>
                  <a:pt x="1315" y="91"/>
                  <a:pt x="1315" y="93"/>
                  <a:pt x="1314" y="91"/>
                </a:cubicBezTo>
                <a:cubicBezTo>
                  <a:pt x="1313" y="93"/>
                  <a:pt x="1313" y="93"/>
                  <a:pt x="1313" y="93"/>
                </a:cubicBezTo>
                <a:cubicBezTo>
                  <a:pt x="1314" y="94"/>
                  <a:pt x="1314" y="94"/>
                  <a:pt x="1314" y="94"/>
                </a:cubicBezTo>
                <a:cubicBezTo>
                  <a:pt x="1303" y="105"/>
                  <a:pt x="1303" y="105"/>
                  <a:pt x="1303" y="105"/>
                </a:cubicBezTo>
                <a:cubicBezTo>
                  <a:pt x="1304" y="106"/>
                  <a:pt x="1304" y="106"/>
                  <a:pt x="1304" y="106"/>
                </a:cubicBezTo>
                <a:cubicBezTo>
                  <a:pt x="1296" y="115"/>
                  <a:pt x="1296" y="115"/>
                  <a:pt x="1296" y="115"/>
                </a:cubicBezTo>
                <a:cubicBezTo>
                  <a:pt x="1290" y="116"/>
                  <a:pt x="1290" y="116"/>
                  <a:pt x="1290" y="116"/>
                </a:cubicBezTo>
                <a:cubicBezTo>
                  <a:pt x="1290" y="117"/>
                  <a:pt x="1292" y="112"/>
                  <a:pt x="1289" y="118"/>
                </a:cubicBezTo>
                <a:cubicBezTo>
                  <a:pt x="1296" y="116"/>
                  <a:pt x="1296" y="116"/>
                  <a:pt x="1296" y="116"/>
                </a:cubicBezTo>
                <a:cubicBezTo>
                  <a:pt x="1290" y="124"/>
                  <a:pt x="1290" y="124"/>
                  <a:pt x="1290" y="124"/>
                </a:cubicBezTo>
                <a:cubicBezTo>
                  <a:pt x="1287" y="125"/>
                  <a:pt x="1287" y="125"/>
                  <a:pt x="1287" y="125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85" y="130"/>
                  <a:pt x="1285" y="130"/>
                  <a:pt x="1285" y="130"/>
                </a:cubicBezTo>
                <a:cubicBezTo>
                  <a:pt x="1283" y="130"/>
                  <a:pt x="1283" y="130"/>
                  <a:pt x="1283" y="130"/>
                </a:cubicBezTo>
                <a:cubicBezTo>
                  <a:pt x="1281" y="132"/>
                  <a:pt x="1281" y="132"/>
                  <a:pt x="1281" y="132"/>
                </a:cubicBezTo>
                <a:cubicBezTo>
                  <a:pt x="1281" y="133"/>
                  <a:pt x="1278" y="134"/>
                  <a:pt x="1283" y="134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73" y="147"/>
                  <a:pt x="1273" y="147"/>
                  <a:pt x="1273" y="147"/>
                </a:cubicBezTo>
                <a:cubicBezTo>
                  <a:pt x="1274" y="147"/>
                  <a:pt x="1274" y="147"/>
                  <a:pt x="1274" y="147"/>
                </a:cubicBezTo>
                <a:cubicBezTo>
                  <a:pt x="1274" y="151"/>
                  <a:pt x="1274" y="151"/>
                  <a:pt x="1274" y="151"/>
                </a:cubicBezTo>
                <a:cubicBezTo>
                  <a:pt x="1273" y="149"/>
                  <a:pt x="1273" y="149"/>
                  <a:pt x="1273" y="149"/>
                </a:cubicBezTo>
                <a:cubicBezTo>
                  <a:pt x="1268" y="153"/>
                  <a:pt x="1268" y="153"/>
                  <a:pt x="1268" y="153"/>
                </a:cubicBezTo>
                <a:cubicBezTo>
                  <a:pt x="1269" y="155"/>
                  <a:pt x="1269" y="155"/>
                  <a:pt x="1269" y="155"/>
                </a:cubicBezTo>
                <a:cubicBezTo>
                  <a:pt x="1265" y="154"/>
                  <a:pt x="1267" y="160"/>
                  <a:pt x="1264" y="157"/>
                </a:cubicBezTo>
                <a:cubicBezTo>
                  <a:pt x="1264" y="158"/>
                  <a:pt x="1261" y="156"/>
                  <a:pt x="1263" y="159"/>
                </a:cubicBezTo>
                <a:cubicBezTo>
                  <a:pt x="1260" y="160"/>
                  <a:pt x="1257" y="161"/>
                  <a:pt x="1257" y="164"/>
                </a:cubicBezTo>
                <a:cubicBezTo>
                  <a:pt x="1259" y="168"/>
                  <a:pt x="1259" y="168"/>
                  <a:pt x="1259" y="168"/>
                </a:cubicBezTo>
                <a:cubicBezTo>
                  <a:pt x="1255" y="170"/>
                  <a:pt x="1255" y="170"/>
                  <a:pt x="1255" y="170"/>
                </a:cubicBezTo>
                <a:cubicBezTo>
                  <a:pt x="1254" y="173"/>
                  <a:pt x="1254" y="173"/>
                  <a:pt x="1254" y="173"/>
                </a:cubicBezTo>
                <a:cubicBezTo>
                  <a:pt x="1250" y="175"/>
                  <a:pt x="1250" y="175"/>
                  <a:pt x="1250" y="175"/>
                </a:cubicBezTo>
                <a:cubicBezTo>
                  <a:pt x="1249" y="177"/>
                  <a:pt x="1249" y="177"/>
                  <a:pt x="1249" y="177"/>
                </a:cubicBezTo>
                <a:cubicBezTo>
                  <a:pt x="1249" y="181"/>
                  <a:pt x="1240" y="180"/>
                  <a:pt x="1242" y="184"/>
                </a:cubicBezTo>
                <a:cubicBezTo>
                  <a:pt x="1232" y="193"/>
                  <a:pt x="1232" y="193"/>
                  <a:pt x="1232" y="193"/>
                </a:cubicBezTo>
                <a:cubicBezTo>
                  <a:pt x="1225" y="200"/>
                  <a:pt x="1225" y="200"/>
                  <a:pt x="1225" y="200"/>
                </a:cubicBezTo>
                <a:cubicBezTo>
                  <a:pt x="1223" y="203"/>
                  <a:pt x="1217" y="200"/>
                  <a:pt x="1219" y="208"/>
                </a:cubicBezTo>
                <a:cubicBezTo>
                  <a:pt x="1219" y="206"/>
                  <a:pt x="1217" y="208"/>
                  <a:pt x="1217" y="207"/>
                </a:cubicBezTo>
                <a:cubicBezTo>
                  <a:pt x="1215" y="209"/>
                  <a:pt x="1215" y="209"/>
                  <a:pt x="1215" y="209"/>
                </a:cubicBezTo>
                <a:cubicBezTo>
                  <a:pt x="1219" y="210"/>
                  <a:pt x="1219" y="210"/>
                  <a:pt x="1219" y="210"/>
                </a:cubicBezTo>
                <a:cubicBezTo>
                  <a:pt x="1211" y="212"/>
                  <a:pt x="1211" y="212"/>
                  <a:pt x="1211" y="212"/>
                </a:cubicBezTo>
                <a:cubicBezTo>
                  <a:pt x="1210" y="214"/>
                  <a:pt x="1210" y="214"/>
                  <a:pt x="1210" y="214"/>
                </a:cubicBezTo>
                <a:cubicBezTo>
                  <a:pt x="1214" y="215"/>
                  <a:pt x="1214" y="215"/>
                  <a:pt x="1214" y="215"/>
                </a:cubicBezTo>
                <a:cubicBezTo>
                  <a:pt x="1222" y="212"/>
                  <a:pt x="1222" y="212"/>
                  <a:pt x="1222" y="212"/>
                </a:cubicBezTo>
                <a:cubicBezTo>
                  <a:pt x="1229" y="211"/>
                  <a:pt x="1229" y="211"/>
                  <a:pt x="1229" y="211"/>
                </a:cubicBezTo>
                <a:cubicBezTo>
                  <a:pt x="1230" y="209"/>
                  <a:pt x="1230" y="209"/>
                  <a:pt x="1230" y="209"/>
                </a:cubicBezTo>
                <a:cubicBezTo>
                  <a:pt x="1229" y="207"/>
                  <a:pt x="1229" y="207"/>
                  <a:pt x="1229" y="207"/>
                </a:cubicBezTo>
                <a:cubicBezTo>
                  <a:pt x="1236" y="207"/>
                  <a:pt x="1236" y="207"/>
                  <a:pt x="1236" y="207"/>
                </a:cubicBezTo>
                <a:cubicBezTo>
                  <a:pt x="1236" y="208"/>
                  <a:pt x="1236" y="208"/>
                  <a:pt x="1236" y="208"/>
                </a:cubicBezTo>
                <a:cubicBezTo>
                  <a:pt x="1232" y="209"/>
                  <a:pt x="1232" y="209"/>
                  <a:pt x="1232" y="209"/>
                </a:cubicBezTo>
                <a:cubicBezTo>
                  <a:pt x="1234" y="210"/>
                  <a:pt x="1234" y="210"/>
                  <a:pt x="1234" y="210"/>
                </a:cubicBezTo>
                <a:cubicBezTo>
                  <a:pt x="1249" y="206"/>
                  <a:pt x="1249" y="206"/>
                  <a:pt x="1249" y="206"/>
                </a:cubicBezTo>
                <a:cubicBezTo>
                  <a:pt x="1249" y="204"/>
                  <a:pt x="1249" y="204"/>
                  <a:pt x="1249" y="204"/>
                </a:cubicBezTo>
                <a:cubicBezTo>
                  <a:pt x="1253" y="206"/>
                  <a:pt x="1253" y="206"/>
                  <a:pt x="1253" y="206"/>
                </a:cubicBezTo>
                <a:cubicBezTo>
                  <a:pt x="1262" y="203"/>
                  <a:pt x="1262" y="203"/>
                  <a:pt x="1262" y="203"/>
                </a:cubicBezTo>
                <a:cubicBezTo>
                  <a:pt x="1262" y="202"/>
                  <a:pt x="1262" y="202"/>
                  <a:pt x="1262" y="202"/>
                </a:cubicBezTo>
                <a:cubicBezTo>
                  <a:pt x="1264" y="204"/>
                  <a:pt x="1264" y="204"/>
                  <a:pt x="1264" y="204"/>
                </a:cubicBezTo>
                <a:cubicBezTo>
                  <a:pt x="1265" y="203"/>
                  <a:pt x="1265" y="203"/>
                  <a:pt x="1265" y="203"/>
                </a:cubicBezTo>
                <a:cubicBezTo>
                  <a:pt x="1267" y="204"/>
                  <a:pt x="1267" y="204"/>
                  <a:pt x="1267" y="204"/>
                </a:cubicBezTo>
                <a:cubicBezTo>
                  <a:pt x="1270" y="201"/>
                  <a:pt x="1270" y="201"/>
                  <a:pt x="1270" y="201"/>
                </a:cubicBezTo>
                <a:cubicBezTo>
                  <a:pt x="1273" y="202"/>
                  <a:pt x="1273" y="202"/>
                  <a:pt x="1273" y="202"/>
                </a:cubicBezTo>
                <a:cubicBezTo>
                  <a:pt x="1273" y="199"/>
                  <a:pt x="1273" y="199"/>
                  <a:pt x="1273" y="199"/>
                </a:cubicBezTo>
                <a:cubicBezTo>
                  <a:pt x="1277" y="201"/>
                  <a:pt x="1277" y="201"/>
                  <a:pt x="1277" y="201"/>
                </a:cubicBezTo>
                <a:cubicBezTo>
                  <a:pt x="1278" y="200"/>
                  <a:pt x="1268" y="205"/>
                  <a:pt x="1280" y="198"/>
                </a:cubicBezTo>
                <a:cubicBezTo>
                  <a:pt x="1281" y="200"/>
                  <a:pt x="1281" y="200"/>
                  <a:pt x="1281" y="200"/>
                </a:cubicBezTo>
                <a:cubicBezTo>
                  <a:pt x="1285" y="194"/>
                  <a:pt x="1285" y="194"/>
                  <a:pt x="1285" y="194"/>
                </a:cubicBezTo>
                <a:cubicBezTo>
                  <a:pt x="1288" y="194"/>
                  <a:pt x="1288" y="194"/>
                  <a:pt x="1288" y="194"/>
                </a:cubicBezTo>
                <a:cubicBezTo>
                  <a:pt x="1288" y="193"/>
                  <a:pt x="1284" y="199"/>
                  <a:pt x="1288" y="192"/>
                </a:cubicBezTo>
                <a:cubicBezTo>
                  <a:pt x="1289" y="194"/>
                  <a:pt x="1282" y="191"/>
                  <a:pt x="1291" y="193"/>
                </a:cubicBezTo>
                <a:cubicBezTo>
                  <a:pt x="1291" y="189"/>
                  <a:pt x="1291" y="189"/>
                  <a:pt x="1291" y="189"/>
                </a:cubicBezTo>
                <a:cubicBezTo>
                  <a:pt x="1297" y="187"/>
                  <a:pt x="1297" y="187"/>
                  <a:pt x="1297" y="187"/>
                </a:cubicBezTo>
                <a:cubicBezTo>
                  <a:pt x="1300" y="184"/>
                  <a:pt x="1300" y="184"/>
                  <a:pt x="1300" y="184"/>
                </a:cubicBezTo>
                <a:cubicBezTo>
                  <a:pt x="1299" y="182"/>
                  <a:pt x="1299" y="182"/>
                  <a:pt x="1299" y="182"/>
                </a:cubicBezTo>
                <a:cubicBezTo>
                  <a:pt x="1300" y="182"/>
                  <a:pt x="1300" y="182"/>
                  <a:pt x="1300" y="182"/>
                </a:cubicBezTo>
                <a:cubicBezTo>
                  <a:pt x="1299" y="179"/>
                  <a:pt x="1299" y="179"/>
                  <a:pt x="1299" y="179"/>
                </a:cubicBezTo>
                <a:cubicBezTo>
                  <a:pt x="1304" y="176"/>
                  <a:pt x="1304" y="176"/>
                  <a:pt x="1304" y="176"/>
                </a:cubicBezTo>
                <a:cubicBezTo>
                  <a:pt x="1305" y="174"/>
                  <a:pt x="1293" y="182"/>
                  <a:pt x="1308" y="172"/>
                </a:cubicBezTo>
                <a:cubicBezTo>
                  <a:pt x="1308" y="172"/>
                  <a:pt x="1302" y="175"/>
                  <a:pt x="1309" y="170"/>
                </a:cubicBezTo>
                <a:cubicBezTo>
                  <a:pt x="1310" y="170"/>
                  <a:pt x="1310" y="170"/>
                  <a:pt x="1310" y="170"/>
                </a:cubicBezTo>
                <a:cubicBezTo>
                  <a:pt x="1309" y="172"/>
                  <a:pt x="1309" y="172"/>
                  <a:pt x="1309" y="172"/>
                </a:cubicBezTo>
                <a:cubicBezTo>
                  <a:pt x="1313" y="175"/>
                  <a:pt x="1313" y="175"/>
                  <a:pt x="1313" y="175"/>
                </a:cubicBezTo>
                <a:cubicBezTo>
                  <a:pt x="1314" y="174"/>
                  <a:pt x="1314" y="174"/>
                  <a:pt x="1314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16" y="169"/>
                  <a:pt x="1316" y="169"/>
                  <a:pt x="1316" y="169"/>
                </a:cubicBezTo>
                <a:cubicBezTo>
                  <a:pt x="1317" y="169"/>
                  <a:pt x="1311" y="174"/>
                  <a:pt x="1317" y="165"/>
                </a:cubicBezTo>
                <a:cubicBezTo>
                  <a:pt x="1319" y="165"/>
                  <a:pt x="1319" y="165"/>
                  <a:pt x="1319" y="165"/>
                </a:cubicBezTo>
                <a:cubicBezTo>
                  <a:pt x="1322" y="164"/>
                  <a:pt x="1302" y="173"/>
                  <a:pt x="1326" y="160"/>
                </a:cubicBezTo>
                <a:cubicBezTo>
                  <a:pt x="1335" y="151"/>
                  <a:pt x="1335" y="151"/>
                  <a:pt x="1335" y="151"/>
                </a:cubicBezTo>
                <a:cubicBezTo>
                  <a:pt x="1339" y="148"/>
                  <a:pt x="1339" y="148"/>
                  <a:pt x="1339" y="148"/>
                </a:cubicBezTo>
                <a:cubicBezTo>
                  <a:pt x="1339" y="146"/>
                  <a:pt x="1328" y="156"/>
                  <a:pt x="1342" y="143"/>
                </a:cubicBezTo>
                <a:cubicBezTo>
                  <a:pt x="1335" y="153"/>
                  <a:pt x="1335" y="153"/>
                  <a:pt x="1335" y="153"/>
                </a:cubicBezTo>
                <a:cubicBezTo>
                  <a:pt x="1333" y="155"/>
                  <a:pt x="1333" y="155"/>
                  <a:pt x="1333" y="155"/>
                </a:cubicBezTo>
                <a:cubicBezTo>
                  <a:pt x="1333" y="158"/>
                  <a:pt x="1333" y="158"/>
                  <a:pt x="1333" y="158"/>
                </a:cubicBezTo>
                <a:cubicBezTo>
                  <a:pt x="1322" y="168"/>
                  <a:pt x="1322" y="168"/>
                  <a:pt x="1322" y="168"/>
                </a:cubicBezTo>
                <a:cubicBezTo>
                  <a:pt x="1321" y="173"/>
                  <a:pt x="1315" y="172"/>
                  <a:pt x="1315" y="178"/>
                </a:cubicBezTo>
                <a:cubicBezTo>
                  <a:pt x="1320" y="179"/>
                  <a:pt x="1320" y="179"/>
                  <a:pt x="1320" y="179"/>
                </a:cubicBezTo>
                <a:cubicBezTo>
                  <a:pt x="1317" y="181"/>
                  <a:pt x="1312" y="181"/>
                  <a:pt x="1314" y="185"/>
                </a:cubicBezTo>
                <a:cubicBezTo>
                  <a:pt x="1316" y="186"/>
                  <a:pt x="1316" y="186"/>
                  <a:pt x="1316" y="186"/>
                </a:cubicBezTo>
                <a:cubicBezTo>
                  <a:pt x="1319" y="183"/>
                  <a:pt x="1319" y="183"/>
                  <a:pt x="1319" y="183"/>
                </a:cubicBezTo>
                <a:cubicBezTo>
                  <a:pt x="1319" y="186"/>
                  <a:pt x="1319" y="186"/>
                  <a:pt x="1319" y="186"/>
                </a:cubicBezTo>
                <a:cubicBezTo>
                  <a:pt x="1315" y="190"/>
                  <a:pt x="1315" y="190"/>
                  <a:pt x="1315" y="190"/>
                </a:cubicBezTo>
                <a:cubicBezTo>
                  <a:pt x="1315" y="191"/>
                  <a:pt x="1315" y="191"/>
                  <a:pt x="1315" y="191"/>
                </a:cubicBezTo>
                <a:cubicBezTo>
                  <a:pt x="1320" y="189"/>
                  <a:pt x="1320" y="189"/>
                  <a:pt x="1320" y="189"/>
                </a:cubicBezTo>
                <a:cubicBezTo>
                  <a:pt x="1325" y="182"/>
                  <a:pt x="1325" y="182"/>
                  <a:pt x="1325" y="182"/>
                </a:cubicBezTo>
                <a:cubicBezTo>
                  <a:pt x="1325" y="185"/>
                  <a:pt x="1325" y="185"/>
                  <a:pt x="1325" y="185"/>
                </a:cubicBezTo>
                <a:cubicBezTo>
                  <a:pt x="1327" y="185"/>
                  <a:pt x="1327" y="185"/>
                  <a:pt x="1327" y="185"/>
                </a:cubicBezTo>
                <a:cubicBezTo>
                  <a:pt x="1327" y="186"/>
                  <a:pt x="1327" y="186"/>
                  <a:pt x="1327" y="186"/>
                </a:cubicBezTo>
                <a:cubicBezTo>
                  <a:pt x="1325" y="186"/>
                  <a:pt x="1326" y="190"/>
                  <a:pt x="1323" y="186"/>
                </a:cubicBezTo>
                <a:cubicBezTo>
                  <a:pt x="1320" y="191"/>
                  <a:pt x="1320" y="191"/>
                  <a:pt x="1320" y="191"/>
                </a:cubicBezTo>
                <a:cubicBezTo>
                  <a:pt x="1325" y="191"/>
                  <a:pt x="1325" y="191"/>
                  <a:pt x="1325" y="191"/>
                </a:cubicBezTo>
                <a:cubicBezTo>
                  <a:pt x="1328" y="188"/>
                  <a:pt x="1328" y="188"/>
                  <a:pt x="1328" y="188"/>
                </a:cubicBezTo>
                <a:cubicBezTo>
                  <a:pt x="1333" y="187"/>
                  <a:pt x="1333" y="187"/>
                  <a:pt x="1333" y="187"/>
                </a:cubicBezTo>
                <a:cubicBezTo>
                  <a:pt x="1327" y="193"/>
                  <a:pt x="1331" y="193"/>
                  <a:pt x="1319" y="195"/>
                </a:cubicBezTo>
                <a:cubicBezTo>
                  <a:pt x="1335" y="193"/>
                  <a:pt x="1335" y="193"/>
                  <a:pt x="1335" y="193"/>
                </a:cubicBezTo>
                <a:cubicBezTo>
                  <a:pt x="1340" y="191"/>
                  <a:pt x="1340" y="191"/>
                  <a:pt x="1340" y="191"/>
                </a:cubicBezTo>
                <a:cubicBezTo>
                  <a:pt x="1341" y="194"/>
                  <a:pt x="1330" y="191"/>
                  <a:pt x="1346" y="188"/>
                </a:cubicBezTo>
                <a:cubicBezTo>
                  <a:pt x="1346" y="188"/>
                  <a:pt x="1347" y="189"/>
                  <a:pt x="1346" y="189"/>
                </a:cubicBezTo>
                <a:cubicBezTo>
                  <a:pt x="1351" y="190"/>
                  <a:pt x="1351" y="190"/>
                  <a:pt x="1351" y="190"/>
                </a:cubicBezTo>
                <a:cubicBezTo>
                  <a:pt x="1353" y="188"/>
                  <a:pt x="1353" y="188"/>
                  <a:pt x="1353" y="188"/>
                </a:cubicBezTo>
                <a:cubicBezTo>
                  <a:pt x="1354" y="189"/>
                  <a:pt x="1354" y="189"/>
                  <a:pt x="1354" y="189"/>
                </a:cubicBezTo>
                <a:cubicBezTo>
                  <a:pt x="1358" y="187"/>
                  <a:pt x="1358" y="187"/>
                  <a:pt x="1358" y="187"/>
                </a:cubicBezTo>
                <a:cubicBezTo>
                  <a:pt x="1360" y="188"/>
                  <a:pt x="1360" y="188"/>
                  <a:pt x="1360" y="188"/>
                </a:cubicBezTo>
                <a:cubicBezTo>
                  <a:pt x="1364" y="186"/>
                  <a:pt x="1364" y="186"/>
                  <a:pt x="1364" y="186"/>
                </a:cubicBezTo>
                <a:cubicBezTo>
                  <a:pt x="1369" y="185"/>
                  <a:pt x="1369" y="185"/>
                  <a:pt x="1369" y="185"/>
                </a:cubicBezTo>
                <a:cubicBezTo>
                  <a:pt x="1368" y="185"/>
                  <a:pt x="1368" y="185"/>
                  <a:pt x="1368" y="185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372" y="190"/>
                  <a:pt x="1372" y="190"/>
                  <a:pt x="1372" y="190"/>
                </a:cubicBezTo>
                <a:cubicBezTo>
                  <a:pt x="1371" y="191"/>
                  <a:pt x="1371" y="191"/>
                  <a:pt x="1371" y="191"/>
                </a:cubicBezTo>
                <a:cubicBezTo>
                  <a:pt x="1362" y="190"/>
                  <a:pt x="1362" y="190"/>
                  <a:pt x="1362" y="190"/>
                </a:cubicBezTo>
                <a:cubicBezTo>
                  <a:pt x="1358" y="190"/>
                  <a:pt x="1360" y="192"/>
                  <a:pt x="1360" y="194"/>
                </a:cubicBezTo>
                <a:cubicBezTo>
                  <a:pt x="1357" y="193"/>
                  <a:pt x="1357" y="193"/>
                  <a:pt x="1357" y="193"/>
                </a:cubicBezTo>
                <a:cubicBezTo>
                  <a:pt x="1356" y="193"/>
                  <a:pt x="1356" y="193"/>
                  <a:pt x="1356" y="193"/>
                </a:cubicBezTo>
                <a:cubicBezTo>
                  <a:pt x="1348" y="195"/>
                  <a:pt x="1348" y="195"/>
                  <a:pt x="1348" y="195"/>
                </a:cubicBezTo>
                <a:cubicBezTo>
                  <a:pt x="1348" y="195"/>
                  <a:pt x="1346" y="196"/>
                  <a:pt x="1349" y="196"/>
                </a:cubicBezTo>
                <a:cubicBezTo>
                  <a:pt x="1347" y="196"/>
                  <a:pt x="1347" y="200"/>
                  <a:pt x="1346" y="195"/>
                </a:cubicBezTo>
                <a:cubicBezTo>
                  <a:pt x="1344" y="195"/>
                  <a:pt x="1343" y="195"/>
                  <a:pt x="1343" y="198"/>
                </a:cubicBezTo>
                <a:cubicBezTo>
                  <a:pt x="1343" y="198"/>
                  <a:pt x="1343" y="198"/>
                  <a:pt x="1343" y="198"/>
                </a:cubicBezTo>
                <a:cubicBezTo>
                  <a:pt x="1340" y="197"/>
                  <a:pt x="1340" y="197"/>
                  <a:pt x="1340" y="197"/>
                </a:cubicBezTo>
                <a:cubicBezTo>
                  <a:pt x="1339" y="199"/>
                  <a:pt x="1339" y="199"/>
                  <a:pt x="1339" y="199"/>
                </a:cubicBezTo>
                <a:cubicBezTo>
                  <a:pt x="1337" y="198"/>
                  <a:pt x="1337" y="198"/>
                  <a:pt x="1337" y="198"/>
                </a:cubicBezTo>
                <a:cubicBezTo>
                  <a:pt x="1336" y="200"/>
                  <a:pt x="1332" y="199"/>
                  <a:pt x="1334" y="203"/>
                </a:cubicBezTo>
                <a:cubicBezTo>
                  <a:pt x="1332" y="202"/>
                  <a:pt x="1332" y="202"/>
                  <a:pt x="1332" y="202"/>
                </a:cubicBezTo>
                <a:cubicBezTo>
                  <a:pt x="1332" y="200"/>
                  <a:pt x="1332" y="200"/>
                  <a:pt x="1332" y="200"/>
                </a:cubicBezTo>
                <a:cubicBezTo>
                  <a:pt x="1330" y="199"/>
                  <a:pt x="1331" y="197"/>
                  <a:pt x="1325" y="201"/>
                </a:cubicBezTo>
                <a:cubicBezTo>
                  <a:pt x="1324" y="203"/>
                  <a:pt x="1324" y="203"/>
                  <a:pt x="1324" y="203"/>
                </a:cubicBezTo>
                <a:cubicBezTo>
                  <a:pt x="1322" y="201"/>
                  <a:pt x="1322" y="201"/>
                  <a:pt x="1322" y="201"/>
                </a:cubicBezTo>
                <a:cubicBezTo>
                  <a:pt x="1323" y="201"/>
                  <a:pt x="1318" y="202"/>
                  <a:pt x="1323" y="198"/>
                </a:cubicBezTo>
                <a:cubicBezTo>
                  <a:pt x="1318" y="198"/>
                  <a:pt x="1318" y="198"/>
                  <a:pt x="1318" y="198"/>
                </a:cubicBezTo>
                <a:cubicBezTo>
                  <a:pt x="1320" y="203"/>
                  <a:pt x="1320" y="203"/>
                  <a:pt x="1320" y="203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0" y="204"/>
                  <a:pt x="1310" y="204"/>
                  <a:pt x="1310" y="204"/>
                </a:cubicBezTo>
                <a:cubicBezTo>
                  <a:pt x="1310" y="207"/>
                  <a:pt x="1306" y="208"/>
                  <a:pt x="1303" y="207"/>
                </a:cubicBezTo>
                <a:cubicBezTo>
                  <a:pt x="1296" y="209"/>
                  <a:pt x="1296" y="209"/>
                  <a:pt x="1296" y="209"/>
                </a:cubicBezTo>
                <a:cubicBezTo>
                  <a:pt x="1293" y="210"/>
                  <a:pt x="1294" y="215"/>
                  <a:pt x="1287" y="216"/>
                </a:cubicBezTo>
                <a:cubicBezTo>
                  <a:pt x="1290" y="218"/>
                  <a:pt x="1290" y="218"/>
                  <a:pt x="1290" y="218"/>
                </a:cubicBezTo>
                <a:cubicBezTo>
                  <a:pt x="1278" y="227"/>
                  <a:pt x="1278" y="227"/>
                  <a:pt x="1278" y="227"/>
                </a:cubicBezTo>
                <a:cubicBezTo>
                  <a:pt x="1277" y="228"/>
                  <a:pt x="1271" y="234"/>
                  <a:pt x="1275" y="233"/>
                </a:cubicBezTo>
                <a:cubicBezTo>
                  <a:pt x="1275" y="233"/>
                  <a:pt x="1273" y="235"/>
                  <a:pt x="1277" y="233"/>
                </a:cubicBezTo>
                <a:cubicBezTo>
                  <a:pt x="1278" y="231"/>
                  <a:pt x="1278" y="231"/>
                  <a:pt x="1278" y="231"/>
                </a:cubicBezTo>
                <a:cubicBezTo>
                  <a:pt x="1281" y="237"/>
                  <a:pt x="1281" y="237"/>
                  <a:pt x="1281" y="237"/>
                </a:cubicBezTo>
                <a:cubicBezTo>
                  <a:pt x="1285" y="237"/>
                  <a:pt x="1285" y="237"/>
                  <a:pt x="1285" y="237"/>
                </a:cubicBezTo>
                <a:cubicBezTo>
                  <a:pt x="1286" y="236"/>
                  <a:pt x="1286" y="236"/>
                  <a:pt x="1286" y="236"/>
                </a:cubicBezTo>
                <a:cubicBezTo>
                  <a:pt x="1283" y="235"/>
                  <a:pt x="1283" y="235"/>
                  <a:pt x="1283" y="235"/>
                </a:cubicBezTo>
                <a:cubicBezTo>
                  <a:pt x="1290" y="232"/>
                  <a:pt x="1290" y="232"/>
                  <a:pt x="1290" y="232"/>
                </a:cubicBezTo>
                <a:cubicBezTo>
                  <a:pt x="1291" y="233"/>
                  <a:pt x="1291" y="233"/>
                  <a:pt x="1291" y="233"/>
                </a:cubicBezTo>
                <a:cubicBezTo>
                  <a:pt x="1294" y="231"/>
                  <a:pt x="1294" y="231"/>
                  <a:pt x="1294" y="231"/>
                </a:cubicBezTo>
                <a:cubicBezTo>
                  <a:pt x="1293" y="230"/>
                  <a:pt x="1292" y="236"/>
                  <a:pt x="1292" y="229"/>
                </a:cubicBezTo>
                <a:cubicBezTo>
                  <a:pt x="1296" y="231"/>
                  <a:pt x="1296" y="231"/>
                  <a:pt x="1296" y="231"/>
                </a:cubicBezTo>
                <a:cubicBezTo>
                  <a:pt x="1302" y="231"/>
                  <a:pt x="1302" y="231"/>
                  <a:pt x="1302" y="231"/>
                </a:cubicBezTo>
                <a:cubicBezTo>
                  <a:pt x="1304" y="230"/>
                  <a:pt x="1304" y="230"/>
                  <a:pt x="1304" y="230"/>
                </a:cubicBezTo>
                <a:cubicBezTo>
                  <a:pt x="1310" y="228"/>
                  <a:pt x="1310" y="228"/>
                  <a:pt x="1310" y="228"/>
                </a:cubicBezTo>
                <a:cubicBezTo>
                  <a:pt x="1309" y="231"/>
                  <a:pt x="1309" y="231"/>
                  <a:pt x="1309" y="231"/>
                </a:cubicBezTo>
                <a:cubicBezTo>
                  <a:pt x="1311" y="232"/>
                  <a:pt x="1311" y="232"/>
                  <a:pt x="1311" y="232"/>
                </a:cubicBezTo>
                <a:cubicBezTo>
                  <a:pt x="1324" y="230"/>
                  <a:pt x="1324" y="230"/>
                  <a:pt x="1324" y="230"/>
                </a:cubicBezTo>
                <a:cubicBezTo>
                  <a:pt x="1342" y="226"/>
                  <a:pt x="1342" y="226"/>
                  <a:pt x="1342" y="226"/>
                </a:cubicBezTo>
                <a:cubicBezTo>
                  <a:pt x="1349" y="224"/>
                  <a:pt x="1349" y="224"/>
                  <a:pt x="1349" y="224"/>
                </a:cubicBezTo>
                <a:cubicBezTo>
                  <a:pt x="1350" y="224"/>
                  <a:pt x="1350" y="224"/>
                  <a:pt x="1350" y="224"/>
                </a:cubicBezTo>
                <a:cubicBezTo>
                  <a:pt x="1353" y="222"/>
                  <a:pt x="1353" y="222"/>
                  <a:pt x="1353" y="222"/>
                </a:cubicBezTo>
                <a:cubicBezTo>
                  <a:pt x="1346" y="221"/>
                  <a:pt x="1346" y="221"/>
                  <a:pt x="1346" y="221"/>
                </a:cubicBezTo>
                <a:cubicBezTo>
                  <a:pt x="1350" y="220"/>
                  <a:pt x="1350" y="220"/>
                  <a:pt x="1350" y="220"/>
                </a:cubicBezTo>
                <a:cubicBezTo>
                  <a:pt x="1352" y="219"/>
                  <a:pt x="1352" y="219"/>
                  <a:pt x="1352" y="219"/>
                </a:cubicBezTo>
                <a:cubicBezTo>
                  <a:pt x="1361" y="217"/>
                  <a:pt x="1361" y="217"/>
                  <a:pt x="1361" y="217"/>
                </a:cubicBezTo>
                <a:cubicBezTo>
                  <a:pt x="1362" y="215"/>
                  <a:pt x="1362" y="215"/>
                  <a:pt x="1362" y="215"/>
                </a:cubicBezTo>
                <a:cubicBezTo>
                  <a:pt x="1367" y="216"/>
                  <a:pt x="1367" y="216"/>
                  <a:pt x="1367" y="216"/>
                </a:cubicBezTo>
                <a:cubicBezTo>
                  <a:pt x="1369" y="216"/>
                  <a:pt x="1369" y="216"/>
                  <a:pt x="1369" y="216"/>
                </a:cubicBezTo>
                <a:cubicBezTo>
                  <a:pt x="1371" y="214"/>
                  <a:pt x="1371" y="214"/>
                  <a:pt x="1371" y="214"/>
                </a:cubicBezTo>
                <a:cubicBezTo>
                  <a:pt x="1377" y="213"/>
                  <a:pt x="1377" y="213"/>
                  <a:pt x="1377" y="213"/>
                </a:cubicBezTo>
                <a:cubicBezTo>
                  <a:pt x="1376" y="211"/>
                  <a:pt x="1376" y="211"/>
                  <a:pt x="1376" y="211"/>
                </a:cubicBezTo>
                <a:cubicBezTo>
                  <a:pt x="1378" y="211"/>
                  <a:pt x="1378" y="211"/>
                  <a:pt x="1378" y="211"/>
                </a:cubicBezTo>
                <a:cubicBezTo>
                  <a:pt x="1381" y="213"/>
                  <a:pt x="1381" y="213"/>
                  <a:pt x="1381" y="213"/>
                </a:cubicBezTo>
                <a:cubicBezTo>
                  <a:pt x="1388" y="210"/>
                  <a:pt x="1388" y="210"/>
                  <a:pt x="1388" y="210"/>
                </a:cubicBezTo>
                <a:cubicBezTo>
                  <a:pt x="1390" y="210"/>
                  <a:pt x="1390" y="210"/>
                  <a:pt x="1390" y="210"/>
                </a:cubicBezTo>
                <a:cubicBezTo>
                  <a:pt x="1389" y="211"/>
                  <a:pt x="1389" y="211"/>
                  <a:pt x="1389" y="211"/>
                </a:cubicBezTo>
                <a:cubicBezTo>
                  <a:pt x="1392" y="212"/>
                  <a:pt x="1392" y="212"/>
                  <a:pt x="1392" y="212"/>
                </a:cubicBezTo>
                <a:cubicBezTo>
                  <a:pt x="1402" y="207"/>
                  <a:pt x="1402" y="207"/>
                  <a:pt x="1402" y="207"/>
                </a:cubicBezTo>
                <a:cubicBezTo>
                  <a:pt x="1405" y="209"/>
                  <a:pt x="1405" y="209"/>
                  <a:pt x="1405" y="209"/>
                </a:cubicBezTo>
                <a:cubicBezTo>
                  <a:pt x="1409" y="208"/>
                  <a:pt x="1409" y="208"/>
                  <a:pt x="1409" y="208"/>
                </a:cubicBezTo>
                <a:cubicBezTo>
                  <a:pt x="1410" y="206"/>
                  <a:pt x="1410" y="206"/>
                  <a:pt x="1410" y="206"/>
                </a:cubicBezTo>
                <a:cubicBezTo>
                  <a:pt x="1416" y="203"/>
                  <a:pt x="1416" y="203"/>
                  <a:pt x="1416" y="203"/>
                </a:cubicBezTo>
                <a:cubicBezTo>
                  <a:pt x="1424" y="203"/>
                  <a:pt x="1424" y="203"/>
                  <a:pt x="1424" y="203"/>
                </a:cubicBezTo>
                <a:cubicBezTo>
                  <a:pt x="1416" y="206"/>
                  <a:pt x="1416" y="206"/>
                  <a:pt x="1416" y="206"/>
                </a:cubicBezTo>
                <a:cubicBezTo>
                  <a:pt x="1412" y="208"/>
                  <a:pt x="1417" y="200"/>
                  <a:pt x="1411" y="208"/>
                </a:cubicBezTo>
                <a:cubicBezTo>
                  <a:pt x="1412" y="209"/>
                  <a:pt x="1412" y="209"/>
                  <a:pt x="1412" y="209"/>
                </a:cubicBezTo>
                <a:cubicBezTo>
                  <a:pt x="1408" y="211"/>
                  <a:pt x="1408" y="211"/>
                  <a:pt x="1408" y="211"/>
                </a:cubicBezTo>
                <a:cubicBezTo>
                  <a:pt x="1411" y="212"/>
                  <a:pt x="1411" y="212"/>
                  <a:pt x="1411" y="212"/>
                </a:cubicBezTo>
                <a:cubicBezTo>
                  <a:pt x="1420" y="210"/>
                  <a:pt x="1420" y="210"/>
                  <a:pt x="1420" y="210"/>
                </a:cubicBezTo>
                <a:cubicBezTo>
                  <a:pt x="1420" y="209"/>
                  <a:pt x="1420" y="209"/>
                  <a:pt x="1423" y="211"/>
                </a:cubicBezTo>
                <a:cubicBezTo>
                  <a:pt x="1425" y="209"/>
                  <a:pt x="1425" y="209"/>
                  <a:pt x="1425" y="209"/>
                </a:cubicBezTo>
                <a:cubicBezTo>
                  <a:pt x="1425" y="210"/>
                  <a:pt x="1425" y="210"/>
                  <a:pt x="1425" y="210"/>
                </a:cubicBezTo>
                <a:cubicBezTo>
                  <a:pt x="1423" y="211"/>
                  <a:pt x="1423" y="211"/>
                  <a:pt x="1423" y="211"/>
                </a:cubicBezTo>
                <a:cubicBezTo>
                  <a:pt x="1422" y="211"/>
                  <a:pt x="1421" y="208"/>
                  <a:pt x="1419" y="211"/>
                </a:cubicBezTo>
                <a:cubicBezTo>
                  <a:pt x="1420" y="213"/>
                  <a:pt x="1420" y="213"/>
                  <a:pt x="1420" y="213"/>
                </a:cubicBezTo>
                <a:cubicBezTo>
                  <a:pt x="1420" y="213"/>
                  <a:pt x="1423" y="205"/>
                  <a:pt x="1416" y="214"/>
                </a:cubicBezTo>
                <a:cubicBezTo>
                  <a:pt x="1409" y="213"/>
                  <a:pt x="1409" y="213"/>
                  <a:pt x="1409" y="213"/>
                </a:cubicBezTo>
                <a:cubicBezTo>
                  <a:pt x="1407" y="215"/>
                  <a:pt x="1404" y="210"/>
                  <a:pt x="1406" y="215"/>
                </a:cubicBezTo>
                <a:cubicBezTo>
                  <a:pt x="1404" y="213"/>
                  <a:pt x="1404" y="213"/>
                  <a:pt x="1404" y="213"/>
                </a:cubicBezTo>
                <a:cubicBezTo>
                  <a:pt x="1403" y="215"/>
                  <a:pt x="1403" y="215"/>
                  <a:pt x="1403" y="215"/>
                </a:cubicBezTo>
                <a:cubicBezTo>
                  <a:pt x="1398" y="214"/>
                  <a:pt x="1398" y="214"/>
                  <a:pt x="1398" y="214"/>
                </a:cubicBezTo>
                <a:cubicBezTo>
                  <a:pt x="1388" y="217"/>
                  <a:pt x="1388" y="217"/>
                  <a:pt x="1388" y="217"/>
                </a:cubicBezTo>
                <a:cubicBezTo>
                  <a:pt x="1384" y="219"/>
                  <a:pt x="1384" y="219"/>
                  <a:pt x="1384" y="219"/>
                </a:cubicBezTo>
                <a:cubicBezTo>
                  <a:pt x="1381" y="219"/>
                  <a:pt x="1381" y="219"/>
                  <a:pt x="1381" y="219"/>
                </a:cubicBezTo>
                <a:cubicBezTo>
                  <a:pt x="1367" y="223"/>
                  <a:pt x="1367" y="223"/>
                  <a:pt x="1367" y="223"/>
                </a:cubicBezTo>
                <a:cubicBezTo>
                  <a:pt x="1365" y="223"/>
                  <a:pt x="1365" y="223"/>
                  <a:pt x="1365" y="223"/>
                </a:cubicBezTo>
                <a:cubicBezTo>
                  <a:pt x="1363" y="223"/>
                  <a:pt x="1363" y="223"/>
                  <a:pt x="1363" y="223"/>
                </a:cubicBezTo>
                <a:cubicBezTo>
                  <a:pt x="1360" y="224"/>
                  <a:pt x="1360" y="224"/>
                  <a:pt x="1360" y="224"/>
                </a:cubicBezTo>
                <a:cubicBezTo>
                  <a:pt x="1359" y="226"/>
                  <a:pt x="1359" y="226"/>
                  <a:pt x="1359" y="226"/>
                </a:cubicBezTo>
                <a:cubicBezTo>
                  <a:pt x="1361" y="226"/>
                  <a:pt x="1361" y="226"/>
                  <a:pt x="1361" y="226"/>
                </a:cubicBezTo>
                <a:cubicBezTo>
                  <a:pt x="1346" y="229"/>
                  <a:pt x="1346" y="229"/>
                  <a:pt x="1346" y="229"/>
                </a:cubicBezTo>
                <a:cubicBezTo>
                  <a:pt x="1347" y="230"/>
                  <a:pt x="1347" y="230"/>
                  <a:pt x="1347" y="230"/>
                </a:cubicBezTo>
                <a:cubicBezTo>
                  <a:pt x="1345" y="227"/>
                  <a:pt x="1342" y="231"/>
                  <a:pt x="1336" y="231"/>
                </a:cubicBezTo>
                <a:cubicBezTo>
                  <a:pt x="1328" y="231"/>
                  <a:pt x="1328" y="231"/>
                  <a:pt x="1328" y="231"/>
                </a:cubicBezTo>
                <a:cubicBezTo>
                  <a:pt x="1309" y="235"/>
                  <a:pt x="1309" y="235"/>
                  <a:pt x="1309" y="235"/>
                </a:cubicBezTo>
                <a:cubicBezTo>
                  <a:pt x="1299" y="238"/>
                  <a:pt x="1299" y="238"/>
                  <a:pt x="1299" y="238"/>
                </a:cubicBezTo>
                <a:cubicBezTo>
                  <a:pt x="1303" y="234"/>
                  <a:pt x="1292" y="238"/>
                  <a:pt x="1302" y="234"/>
                </a:cubicBezTo>
                <a:cubicBezTo>
                  <a:pt x="1301" y="233"/>
                  <a:pt x="1301" y="233"/>
                  <a:pt x="1301" y="233"/>
                </a:cubicBezTo>
                <a:cubicBezTo>
                  <a:pt x="1298" y="234"/>
                  <a:pt x="1298" y="234"/>
                  <a:pt x="1298" y="234"/>
                </a:cubicBezTo>
                <a:cubicBezTo>
                  <a:pt x="1296" y="235"/>
                  <a:pt x="1296" y="235"/>
                  <a:pt x="1296" y="235"/>
                </a:cubicBezTo>
                <a:cubicBezTo>
                  <a:pt x="1297" y="236"/>
                  <a:pt x="1297" y="236"/>
                  <a:pt x="1297" y="236"/>
                </a:cubicBezTo>
                <a:cubicBezTo>
                  <a:pt x="1297" y="238"/>
                  <a:pt x="1297" y="238"/>
                  <a:pt x="1297" y="238"/>
                </a:cubicBezTo>
                <a:cubicBezTo>
                  <a:pt x="1291" y="240"/>
                  <a:pt x="1291" y="240"/>
                  <a:pt x="1291" y="240"/>
                </a:cubicBezTo>
                <a:cubicBezTo>
                  <a:pt x="1286" y="240"/>
                  <a:pt x="1286" y="240"/>
                  <a:pt x="1286" y="240"/>
                </a:cubicBezTo>
                <a:cubicBezTo>
                  <a:pt x="1283" y="242"/>
                  <a:pt x="1279" y="246"/>
                  <a:pt x="1278" y="246"/>
                </a:cubicBezTo>
                <a:cubicBezTo>
                  <a:pt x="1279" y="243"/>
                  <a:pt x="1279" y="243"/>
                  <a:pt x="1279" y="243"/>
                </a:cubicBezTo>
                <a:cubicBezTo>
                  <a:pt x="1276" y="242"/>
                  <a:pt x="1276" y="242"/>
                  <a:pt x="1276" y="242"/>
                </a:cubicBezTo>
                <a:cubicBezTo>
                  <a:pt x="1267" y="245"/>
                  <a:pt x="1267" y="245"/>
                  <a:pt x="1267" y="245"/>
                </a:cubicBezTo>
                <a:cubicBezTo>
                  <a:pt x="1265" y="246"/>
                  <a:pt x="1265" y="246"/>
                  <a:pt x="1265" y="246"/>
                </a:cubicBezTo>
                <a:cubicBezTo>
                  <a:pt x="1266" y="247"/>
                  <a:pt x="1266" y="247"/>
                  <a:pt x="1266" y="247"/>
                </a:cubicBezTo>
                <a:cubicBezTo>
                  <a:pt x="1257" y="248"/>
                  <a:pt x="1257" y="248"/>
                  <a:pt x="1257" y="248"/>
                </a:cubicBezTo>
                <a:cubicBezTo>
                  <a:pt x="1254" y="252"/>
                  <a:pt x="1254" y="252"/>
                  <a:pt x="1254" y="252"/>
                </a:cubicBezTo>
                <a:cubicBezTo>
                  <a:pt x="1258" y="252"/>
                  <a:pt x="1258" y="252"/>
                  <a:pt x="1258" y="252"/>
                </a:cubicBezTo>
                <a:cubicBezTo>
                  <a:pt x="1259" y="252"/>
                  <a:pt x="1259" y="252"/>
                  <a:pt x="1259" y="252"/>
                </a:cubicBezTo>
                <a:cubicBezTo>
                  <a:pt x="1255" y="256"/>
                  <a:pt x="1255" y="256"/>
                  <a:pt x="1255" y="256"/>
                </a:cubicBezTo>
                <a:cubicBezTo>
                  <a:pt x="1253" y="256"/>
                  <a:pt x="1270" y="247"/>
                  <a:pt x="1249" y="257"/>
                </a:cubicBezTo>
                <a:cubicBezTo>
                  <a:pt x="1249" y="259"/>
                  <a:pt x="1249" y="259"/>
                  <a:pt x="1249" y="259"/>
                </a:cubicBezTo>
                <a:cubicBezTo>
                  <a:pt x="1256" y="263"/>
                  <a:pt x="1256" y="263"/>
                  <a:pt x="1256" y="263"/>
                </a:cubicBezTo>
                <a:cubicBezTo>
                  <a:pt x="1259" y="263"/>
                  <a:pt x="1259" y="263"/>
                  <a:pt x="1259" y="263"/>
                </a:cubicBezTo>
                <a:cubicBezTo>
                  <a:pt x="1259" y="260"/>
                  <a:pt x="1259" y="260"/>
                  <a:pt x="1259" y="260"/>
                </a:cubicBezTo>
                <a:cubicBezTo>
                  <a:pt x="1263" y="258"/>
                  <a:pt x="1263" y="258"/>
                  <a:pt x="1263" y="258"/>
                </a:cubicBezTo>
                <a:cubicBezTo>
                  <a:pt x="1267" y="259"/>
                  <a:pt x="1267" y="259"/>
                  <a:pt x="1267" y="259"/>
                </a:cubicBezTo>
                <a:cubicBezTo>
                  <a:pt x="1268" y="261"/>
                  <a:pt x="1268" y="261"/>
                  <a:pt x="1268" y="261"/>
                </a:cubicBezTo>
                <a:cubicBezTo>
                  <a:pt x="1272" y="260"/>
                  <a:pt x="1272" y="260"/>
                  <a:pt x="1272" y="260"/>
                </a:cubicBezTo>
                <a:cubicBezTo>
                  <a:pt x="1276" y="256"/>
                  <a:pt x="1276" y="256"/>
                  <a:pt x="1276" y="256"/>
                </a:cubicBezTo>
                <a:cubicBezTo>
                  <a:pt x="1269" y="250"/>
                  <a:pt x="1269" y="250"/>
                  <a:pt x="1269" y="250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85" y="252"/>
                  <a:pt x="1285" y="252"/>
                  <a:pt x="1285" y="252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90" y="248"/>
                  <a:pt x="1290" y="248"/>
                  <a:pt x="1290" y="248"/>
                </a:cubicBezTo>
                <a:cubicBezTo>
                  <a:pt x="1290" y="247"/>
                  <a:pt x="1290" y="247"/>
                  <a:pt x="1290" y="247"/>
                </a:cubicBezTo>
                <a:cubicBezTo>
                  <a:pt x="1294" y="249"/>
                  <a:pt x="1294" y="249"/>
                  <a:pt x="1294" y="249"/>
                </a:cubicBezTo>
                <a:cubicBezTo>
                  <a:pt x="1295" y="247"/>
                  <a:pt x="1300" y="254"/>
                  <a:pt x="1296" y="245"/>
                </a:cubicBezTo>
                <a:cubicBezTo>
                  <a:pt x="1299" y="249"/>
                  <a:pt x="1299" y="249"/>
                  <a:pt x="1299" y="249"/>
                </a:cubicBezTo>
                <a:cubicBezTo>
                  <a:pt x="1297" y="249"/>
                  <a:pt x="1297" y="249"/>
                  <a:pt x="1297" y="249"/>
                </a:cubicBezTo>
                <a:cubicBezTo>
                  <a:pt x="1292" y="251"/>
                  <a:pt x="1292" y="251"/>
                  <a:pt x="1292" y="251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88" y="254"/>
                  <a:pt x="1288" y="254"/>
                  <a:pt x="1288" y="254"/>
                </a:cubicBezTo>
                <a:cubicBezTo>
                  <a:pt x="1284" y="253"/>
                  <a:pt x="1290" y="258"/>
                  <a:pt x="1284" y="254"/>
                </a:cubicBezTo>
                <a:cubicBezTo>
                  <a:pt x="1284" y="257"/>
                  <a:pt x="1277" y="254"/>
                  <a:pt x="1285" y="258"/>
                </a:cubicBezTo>
                <a:cubicBezTo>
                  <a:pt x="1290" y="256"/>
                  <a:pt x="1290" y="256"/>
                  <a:pt x="1290" y="256"/>
                </a:cubicBezTo>
                <a:cubicBezTo>
                  <a:pt x="1292" y="257"/>
                  <a:pt x="1292" y="257"/>
                  <a:pt x="1292" y="257"/>
                </a:cubicBezTo>
                <a:cubicBezTo>
                  <a:pt x="1306" y="252"/>
                  <a:pt x="1306" y="252"/>
                  <a:pt x="1306" y="252"/>
                </a:cubicBezTo>
                <a:cubicBezTo>
                  <a:pt x="1321" y="249"/>
                  <a:pt x="1321" y="249"/>
                  <a:pt x="1321" y="249"/>
                </a:cubicBezTo>
                <a:cubicBezTo>
                  <a:pt x="1327" y="248"/>
                  <a:pt x="1327" y="248"/>
                  <a:pt x="1327" y="248"/>
                </a:cubicBezTo>
                <a:cubicBezTo>
                  <a:pt x="1326" y="249"/>
                  <a:pt x="1324" y="250"/>
                  <a:pt x="1327" y="251"/>
                </a:cubicBezTo>
                <a:cubicBezTo>
                  <a:pt x="1329" y="250"/>
                  <a:pt x="1329" y="250"/>
                  <a:pt x="1329" y="250"/>
                </a:cubicBezTo>
                <a:cubicBezTo>
                  <a:pt x="1328" y="248"/>
                  <a:pt x="1328" y="248"/>
                  <a:pt x="1328" y="248"/>
                </a:cubicBezTo>
                <a:cubicBezTo>
                  <a:pt x="1335" y="249"/>
                  <a:pt x="1335" y="249"/>
                  <a:pt x="1335" y="249"/>
                </a:cubicBezTo>
                <a:cubicBezTo>
                  <a:pt x="1336" y="247"/>
                  <a:pt x="1336" y="247"/>
                  <a:pt x="1336" y="247"/>
                </a:cubicBezTo>
                <a:cubicBezTo>
                  <a:pt x="1346" y="245"/>
                  <a:pt x="1346" y="245"/>
                  <a:pt x="1346" y="245"/>
                </a:cubicBezTo>
                <a:cubicBezTo>
                  <a:pt x="1354" y="245"/>
                  <a:pt x="1354" y="245"/>
                  <a:pt x="1354" y="245"/>
                </a:cubicBezTo>
                <a:cubicBezTo>
                  <a:pt x="1377" y="239"/>
                  <a:pt x="1377" y="239"/>
                  <a:pt x="1377" y="239"/>
                </a:cubicBezTo>
                <a:cubicBezTo>
                  <a:pt x="1379" y="238"/>
                  <a:pt x="1379" y="238"/>
                  <a:pt x="1379" y="238"/>
                </a:cubicBezTo>
                <a:cubicBezTo>
                  <a:pt x="1389" y="236"/>
                  <a:pt x="1389" y="236"/>
                  <a:pt x="1389" y="236"/>
                </a:cubicBezTo>
                <a:cubicBezTo>
                  <a:pt x="1389" y="234"/>
                  <a:pt x="1389" y="234"/>
                  <a:pt x="1389" y="234"/>
                </a:cubicBezTo>
                <a:cubicBezTo>
                  <a:pt x="1392" y="232"/>
                  <a:pt x="1392" y="232"/>
                  <a:pt x="1392" y="232"/>
                </a:cubicBezTo>
                <a:cubicBezTo>
                  <a:pt x="1393" y="234"/>
                  <a:pt x="1393" y="234"/>
                  <a:pt x="1393" y="234"/>
                </a:cubicBezTo>
                <a:cubicBezTo>
                  <a:pt x="1392" y="236"/>
                  <a:pt x="1392" y="236"/>
                  <a:pt x="1392" y="236"/>
                </a:cubicBezTo>
                <a:cubicBezTo>
                  <a:pt x="1384" y="238"/>
                  <a:pt x="1384" y="238"/>
                  <a:pt x="1384" y="238"/>
                </a:cubicBezTo>
                <a:cubicBezTo>
                  <a:pt x="1391" y="240"/>
                  <a:pt x="1391" y="240"/>
                  <a:pt x="1391" y="240"/>
                </a:cubicBezTo>
                <a:cubicBezTo>
                  <a:pt x="1396" y="235"/>
                  <a:pt x="1396" y="235"/>
                  <a:pt x="1396" y="235"/>
                </a:cubicBezTo>
                <a:cubicBezTo>
                  <a:pt x="1397" y="238"/>
                  <a:pt x="1397" y="238"/>
                  <a:pt x="1397" y="238"/>
                </a:cubicBezTo>
                <a:cubicBezTo>
                  <a:pt x="1403" y="239"/>
                  <a:pt x="1403" y="239"/>
                  <a:pt x="1403" y="239"/>
                </a:cubicBezTo>
                <a:cubicBezTo>
                  <a:pt x="1402" y="241"/>
                  <a:pt x="1402" y="241"/>
                  <a:pt x="1402" y="241"/>
                </a:cubicBezTo>
                <a:cubicBezTo>
                  <a:pt x="1409" y="242"/>
                  <a:pt x="1409" y="242"/>
                  <a:pt x="1409" y="242"/>
                </a:cubicBezTo>
                <a:cubicBezTo>
                  <a:pt x="1420" y="240"/>
                  <a:pt x="1420" y="240"/>
                  <a:pt x="1420" y="240"/>
                </a:cubicBezTo>
                <a:cubicBezTo>
                  <a:pt x="1424" y="239"/>
                  <a:pt x="1424" y="239"/>
                  <a:pt x="1424" y="239"/>
                </a:cubicBezTo>
                <a:cubicBezTo>
                  <a:pt x="1423" y="238"/>
                  <a:pt x="1423" y="238"/>
                  <a:pt x="1423" y="238"/>
                </a:cubicBezTo>
                <a:cubicBezTo>
                  <a:pt x="1426" y="238"/>
                  <a:pt x="1426" y="238"/>
                  <a:pt x="1426" y="238"/>
                </a:cubicBezTo>
                <a:cubicBezTo>
                  <a:pt x="1426" y="240"/>
                  <a:pt x="1425" y="233"/>
                  <a:pt x="1428" y="240"/>
                </a:cubicBezTo>
                <a:cubicBezTo>
                  <a:pt x="1435" y="240"/>
                  <a:pt x="1435" y="240"/>
                  <a:pt x="1435" y="240"/>
                </a:cubicBezTo>
                <a:cubicBezTo>
                  <a:pt x="1447" y="239"/>
                  <a:pt x="1447" y="239"/>
                  <a:pt x="1447" y="239"/>
                </a:cubicBezTo>
                <a:cubicBezTo>
                  <a:pt x="1454" y="239"/>
                  <a:pt x="1454" y="239"/>
                  <a:pt x="1454" y="239"/>
                </a:cubicBezTo>
                <a:cubicBezTo>
                  <a:pt x="1454" y="239"/>
                  <a:pt x="1451" y="241"/>
                  <a:pt x="1454" y="237"/>
                </a:cubicBezTo>
                <a:cubicBezTo>
                  <a:pt x="1457" y="239"/>
                  <a:pt x="1457" y="239"/>
                  <a:pt x="1457" y="239"/>
                </a:cubicBezTo>
                <a:cubicBezTo>
                  <a:pt x="1461" y="238"/>
                  <a:pt x="1461" y="238"/>
                  <a:pt x="1461" y="238"/>
                </a:cubicBezTo>
                <a:cubicBezTo>
                  <a:pt x="1480" y="240"/>
                  <a:pt x="1480" y="240"/>
                  <a:pt x="1480" y="240"/>
                </a:cubicBezTo>
                <a:cubicBezTo>
                  <a:pt x="1488" y="241"/>
                  <a:pt x="1488" y="241"/>
                  <a:pt x="1488" y="241"/>
                </a:cubicBezTo>
                <a:cubicBezTo>
                  <a:pt x="1492" y="242"/>
                  <a:pt x="1492" y="242"/>
                  <a:pt x="1492" y="242"/>
                </a:cubicBezTo>
                <a:cubicBezTo>
                  <a:pt x="1490" y="243"/>
                  <a:pt x="1490" y="243"/>
                  <a:pt x="1490" y="243"/>
                </a:cubicBezTo>
                <a:cubicBezTo>
                  <a:pt x="1490" y="244"/>
                  <a:pt x="1489" y="244"/>
                  <a:pt x="1493" y="245"/>
                </a:cubicBezTo>
                <a:cubicBezTo>
                  <a:pt x="1493" y="245"/>
                  <a:pt x="1493" y="245"/>
                  <a:pt x="1493" y="245"/>
                </a:cubicBezTo>
                <a:cubicBezTo>
                  <a:pt x="1494" y="242"/>
                  <a:pt x="1494" y="242"/>
                  <a:pt x="1494" y="242"/>
                </a:cubicBezTo>
                <a:cubicBezTo>
                  <a:pt x="1498" y="244"/>
                  <a:pt x="1498" y="244"/>
                  <a:pt x="1498" y="244"/>
                </a:cubicBezTo>
                <a:cubicBezTo>
                  <a:pt x="1497" y="248"/>
                  <a:pt x="1497" y="248"/>
                  <a:pt x="1497" y="248"/>
                </a:cubicBezTo>
                <a:cubicBezTo>
                  <a:pt x="1494" y="249"/>
                  <a:pt x="1494" y="249"/>
                  <a:pt x="1494" y="249"/>
                </a:cubicBezTo>
                <a:cubicBezTo>
                  <a:pt x="1488" y="256"/>
                  <a:pt x="1488" y="256"/>
                  <a:pt x="1488" y="256"/>
                </a:cubicBezTo>
                <a:cubicBezTo>
                  <a:pt x="1468" y="267"/>
                  <a:pt x="1468" y="267"/>
                  <a:pt x="1468" y="267"/>
                </a:cubicBezTo>
                <a:cubicBezTo>
                  <a:pt x="1469" y="269"/>
                  <a:pt x="1466" y="268"/>
                  <a:pt x="1466" y="270"/>
                </a:cubicBezTo>
                <a:cubicBezTo>
                  <a:pt x="1464" y="268"/>
                  <a:pt x="1464" y="268"/>
                  <a:pt x="1464" y="268"/>
                </a:cubicBezTo>
                <a:cubicBezTo>
                  <a:pt x="1457" y="272"/>
                  <a:pt x="1457" y="272"/>
                  <a:pt x="1457" y="272"/>
                </a:cubicBezTo>
                <a:cubicBezTo>
                  <a:pt x="1454" y="270"/>
                  <a:pt x="1454" y="270"/>
                  <a:pt x="1454" y="270"/>
                </a:cubicBezTo>
                <a:cubicBezTo>
                  <a:pt x="1452" y="272"/>
                  <a:pt x="1452" y="272"/>
                  <a:pt x="1452" y="272"/>
                </a:cubicBezTo>
                <a:cubicBezTo>
                  <a:pt x="1454" y="273"/>
                  <a:pt x="1454" y="273"/>
                  <a:pt x="1454" y="273"/>
                </a:cubicBezTo>
                <a:cubicBezTo>
                  <a:pt x="1452" y="274"/>
                  <a:pt x="1452" y="274"/>
                  <a:pt x="1452" y="274"/>
                </a:cubicBezTo>
                <a:cubicBezTo>
                  <a:pt x="1457" y="275"/>
                  <a:pt x="1457" y="275"/>
                  <a:pt x="1457" y="275"/>
                </a:cubicBezTo>
                <a:cubicBezTo>
                  <a:pt x="1468" y="272"/>
                  <a:pt x="1468" y="272"/>
                  <a:pt x="1468" y="272"/>
                </a:cubicBezTo>
                <a:cubicBezTo>
                  <a:pt x="1470" y="275"/>
                  <a:pt x="1470" y="275"/>
                  <a:pt x="1470" y="275"/>
                </a:cubicBezTo>
                <a:cubicBezTo>
                  <a:pt x="1470" y="276"/>
                  <a:pt x="1469" y="277"/>
                  <a:pt x="1471" y="278"/>
                </a:cubicBezTo>
                <a:cubicBezTo>
                  <a:pt x="1474" y="275"/>
                  <a:pt x="1474" y="275"/>
                  <a:pt x="1474" y="275"/>
                </a:cubicBezTo>
                <a:cubicBezTo>
                  <a:pt x="1473" y="275"/>
                  <a:pt x="1473" y="275"/>
                  <a:pt x="1473" y="275"/>
                </a:cubicBezTo>
                <a:cubicBezTo>
                  <a:pt x="1475" y="273"/>
                  <a:pt x="1475" y="273"/>
                  <a:pt x="1475" y="273"/>
                </a:cubicBezTo>
                <a:cubicBezTo>
                  <a:pt x="1476" y="274"/>
                  <a:pt x="1476" y="274"/>
                  <a:pt x="1476" y="274"/>
                </a:cubicBezTo>
                <a:cubicBezTo>
                  <a:pt x="1477" y="271"/>
                  <a:pt x="1477" y="271"/>
                  <a:pt x="1477" y="271"/>
                </a:cubicBezTo>
                <a:cubicBezTo>
                  <a:pt x="1479" y="273"/>
                  <a:pt x="1479" y="273"/>
                  <a:pt x="1479" y="273"/>
                </a:cubicBezTo>
                <a:cubicBezTo>
                  <a:pt x="1479" y="274"/>
                  <a:pt x="1479" y="274"/>
                  <a:pt x="1479" y="274"/>
                </a:cubicBezTo>
                <a:cubicBezTo>
                  <a:pt x="1482" y="272"/>
                  <a:pt x="1482" y="272"/>
                  <a:pt x="1482" y="272"/>
                </a:cubicBezTo>
                <a:cubicBezTo>
                  <a:pt x="1485" y="273"/>
                  <a:pt x="1485" y="273"/>
                  <a:pt x="1485" y="273"/>
                </a:cubicBezTo>
                <a:cubicBezTo>
                  <a:pt x="1484" y="275"/>
                  <a:pt x="1484" y="275"/>
                  <a:pt x="1484" y="275"/>
                </a:cubicBezTo>
                <a:cubicBezTo>
                  <a:pt x="1486" y="276"/>
                  <a:pt x="1486" y="276"/>
                  <a:pt x="1486" y="276"/>
                </a:cubicBezTo>
                <a:cubicBezTo>
                  <a:pt x="1488" y="276"/>
                  <a:pt x="1488" y="276"/>
                  <a:pt x="1488" y="276"/>
                </a:cubicBezTo>
                <a:cubicBezTo>
                  <a:pt x="1486" y="273"/>
                  <a:pt x="1486" y="273"/>
                  <a:pt x="1486" y="273"/>
                </a:cubicBezTo>
                <a:cubicBezTo>
                  <a:pt x="1488" y="272"/>
                  <a:pt x="1488" y="272"/>
                  <a:pt x="1488" y="272"/>
                </a:cubicBezTo>
                <a:cubicBezTo>
                  <a:pt x="1490" y="275"/>
                  <a:pt x="1490" y="275"/>
                  <a:pt x="1490" y="275"/>
                </a:cubicBezTo>
                <a:cubicBezTo>
                  <a:pt x="1492" y="274"/>
                  <a:pt x="1492" y="274"/>
                  <a:pt x="1492" y="274"/>
                </a:cubicBezTo>
                <a:cubicBezTo>
                  <a:pt x="1492" y="274"/>
                  <a:pt x="1491" y="273"/>
                  <a:pt x="1492" y="275"/>
                </a:cubicBezTo>
                <a:cubicBezTo>
                  <a:pt x="1494" y="275"/>
                  <a:pt x="1494" y="275"/>
                  <a:pt x="1494" y="275"/>
                </a:cubicBezTo>
                <a:cubicBezTo>
                  <a:pt x="1496" y="272"/>
                  <a:pt x="1496" y="272"/>
                  <a:pt x="1496" y="272"/>
                </a:cubicBezTo>
                <a:cubicBezTo>
                  <a:pt x="1494" y="271"/>
                  <a:pt x="1494" y="271"/>
                  <a:pt x="1494" y="271"/>
                </a:cubicBezTo>
                <a:cubicBezTo>
                  <a:pt x="1496" y="269"/>
                  <a:pt x="1496" y="269"/>
                  <a:pt x="1496" y="269"/>
                </a:cubicBezTo>
                <a:cubicBezTo>
                  <a:pt x="1507" y="268"/>
                  <a:pt x="1507" y="268"/>
                  <a:pt x="1507" y="268"/>
                </a:cubicBezTo>
                <a:cubicBezTo>
                  <a:pt x="1513" y="269"/>
                  <a:pt x="1513" y="269"/>
                  <a:pt x="1513" y="269"/>
                </a:cubicBezTo>
                <a:cubicBezTo>
                  <a:pt x="1507" y="270"/>
                  <a:pt x="1507" y="270"/>
                  <a:pt x="1507" y="270"/>
                </a:cubicBezTo>
                <a:cubicBezTo>
                  <a:pt x="1508" y="274"/>
                  <a:pt x="1508" y="274"/>
                  <a:pt x="1508" y="274"/>
                </a:cubicBezTo>
                <a:cubicBezTo>
                  <a:pt x="1506" y="275"/>
                  <a:pt x="1506" y="275"/>
                  <a:pt x="1506" y="275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6" y="276"/>
                  <a:pt x="1516" y="276"/>
                  <a:pt x="1516" y="276"/>
                </a:cubicBezTo>
                <a:cubicBezTo>
                  <a:pt x="1517" y="277"/>
                  <a:pt x="1517" y="277"/>
                  <a:pt x="1517" y="277"/>
                </a:cubicBezTo>
                <a:cubicBezTo>
                  <a:pt x="1518" y="277"/>
                  <a:pt x="1513" y="280"/>
                  <a:pt x="1518" y="275"/>
                </a:cubicBezTo>
                <a:cubicBezTo>
                  <a:pt x="1520" y="276"/>
                  <a:pt x="1520" y="276"/>
                  <a:pt x="1520" y="276"/>
                </a:cubicBezTo>
                <a:cubicBezTo>
                  <a:pt x="1523" y="273"/>
                  <a:pt x="1523" y="273"/>
                  <a:pt x="1523" y="273"/>
                </a:cubicBezTo>
                <a:cubicBezTo>
                  <a:pt x="1526" y="272"/>
                  <a:pt x="1526" y="272"/>
                  <a:pt x="1526" y="272"/>
                </a:cubicBezTo>
                <a:cubicBezTo>
                  <a:pt x="1527" y="269"/>
                  <a:pt x="1527" y="269"/>
                  <a:pt x="1527" y="269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33" y="269"/>
                  <a:pt x="1533" y="269"/>
                  <a:pt x="1533" y="269"/>
                </a:cubicBezTo>
                <a:cubicBezTo>
                  <a:pt x="1534" y="272"/>
                  <a:pt x="1534" y="272"/>
                  <a:pt x="1534" y="272"/>
                </a:cubicBezTo>
                <a:cubicBezTo>
                  <a:pt x="1536" y="273"/>
                  <a:pt x="1536" y="273"/>
                  <a:pt x="1536" y="273"/>
                </a:cubicBezTo>
                <a:cubicBezTo>
                  <a:pt x="1548" y="270"/>
                  <a:pt x="1548" y="270"/>
                  <a:pt x="1548" y="270"/>
                </a:cubicBezTo>
                <a:cubicBezTo>
                  <a:pt x="1553" y="264"/>
                  <a:pt x="1553" y="264"/>
                  <a:pt x="1553" y="264"/>
                </a:cubicBezTo>
                <a:cubicBezTo>
                  <a:pt x="1554" y="265"/>
                  <a:pt x="1554" y="265"/>
                  <a:pt x="1554" y="265"/>
                </a:cubicBezTo>
                <a:cubicBezTo>
                  <a:pt x="1559" y="262"/>
                  <a:pt x="1559" y="262"/>
                  <a:pt x="1559" y="262"/>
                </a:cubicBezTo>
                <a:cubicBezTo>
                  <a:pt x="1557" y="267"/>
                  <a:pt x="1557" y="267"/>
                  <a:pt x="1557" y="267"/>
                </a:cubicBezTo>
                <a:cubicBezTo>
                  <a:pt x="1553" y="271"/>
                  <a:pt x="1553" y="271"/>
                  <a:pt x="1553" y="271"/>
                </a:cubicBezTo>
                <a:cubicBezTo>
                  <a:pt x="1552" y="270"/>
                  <a:pt x="1552" y="270"/>
                  <a:pt x="1552" y="270"/>
                </a:cubicBezTo>
                <a:cubicBezTo>
                  <a:pt x="1551" y="271"/>
                  <a:pt x="1551" y="271"/>
                  <a:pt x="1551" y="271"/>
                </a:cubicBezTo>
                <a:cubicBezTo>
                  <a:pt x="1553" y="274"/>
                  <a:pt x="1553" y="274"/>
                  <a:pt x="1553" y="274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8" y="275"/>
                  <a:pt x="1558" y="275"/>
                  <a:pt x="1558" y="275"/>
                </a:cubicBezTo>
                <a:cubicBezTo>
                  <a:pt x="1562" y="275"/>
                  <a:pt x="1562" y="275"/>
                  <a:pt x="1562" y="275"/>
                </a:cubicBezTo>
                <a:cubicBezTo>
                  <a:pt x="1563" y="277"/>
                  <a:pt x="1563" y="277"/>
                  <a:pt x="1563" y="277"/>
                </a:cubicBezTo>
                <a:cubicBezTo>
                  <a:pt x="1563" y="278"/>
                  <a:pt x="1563" y="278"/>
                  <a:pt x="1563" y="278"/>
                </a:cubicBezTo>
                <a:cubicBezTo>
                  <a:pt x="1567" y="275"/>
                  <a:pt x="1567" y="275"/>
                  <a:pt x="1567" y="275"/>
                </a:cubicBezTo>
                <a:cubicBezTo>
                  <a:pt x="1565" y="278"/>
                  <a:pt x="1571" y="273"/>
                  <a:pt x="1567" y="277"/>
                </a:cubicBezTo>
                <a:cubicBezTo>
                  <a:pt x="1572" y="281"/>
                  <a:pt x="1572" y="281"/>
                  <a:pt x="1572" y="281"/>
                </a:cubicBezTo>
                <a:cubicBezTo>
                  <a:pt x="1568" y="280"/>
                  <a:pt x="1568" y="280"/>
                  <a:pt x="1568" y="280"/>
                </a:cubicBezTo>
                <a:cubicBezTo>
                  <a:pt x="1567" y="280"/>
                  <a:pt x="1576" y="277"/>
                  <a:pt x="1565" y="281"/>
                </a:cubicBezTo>
                <a:cubicBezTo>
                  <a:pt x="1566" y="283"/>
                  <a:pt x="1566" y="283"/>
                  <a:pt x="1566" y="283"/>
                </a:cubicBezTo>
                <a:cubicBezTo>
                  <a:pt x="1574" y="285"/>
                  <a:pt x="1574" y="285"/>
                  <a:pt x="1574" y="285"/>
                </a:cubicBezTo>
                <a:cubicBezTo>
                  <a:pt x="1569" y="290"/>
                  <a:pt x="1569" y="290"/>
                  <a:pt x="1569" y="290"/>
                </a:cubicBezTo>
                <a:cubicBezTo>
                  <a:pt x="1569" y="290"/>
                  <a:pt x="1575" y="286"/>
                  <a:pt x="1567" y="291"/>
                </a:cubicBezTo>
                <a:cubicBezTo>
                  <a:pt x="1567" y="292"/>
                  <a:pt x="1567" y="292"/>
                  <a:pt x="1567" y="292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1" y="291"/>
                  <a:pt x="1571" y="291"/>
                  <a:pt x="1571" y="291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5" y="293"/>
                  <a:pt x="1572" y="286"/>
                  <a:pt x="1577" y="292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3" y="292"/>
                  <a:pt x="1583" y="292"/>
                  <a:pt x="1583" y="292"/>
                </a:cubicBezTo>
                <a:cubicBezTo>
                  <a:pt x="1583" y="293"/>
                  <a:pt x="1583" y="293"/>
                  <a:pt x="1583" y="293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1" y="296"/>
                  <a:pt x="1581" y="296"/>
                  <a:pt x="1581" y="296"/>
                </a:cubicBezTo>
                <a:cubicBezTo>
                  <a:pt x="1585" y="296"/>
                  <a:pt x="1585" y="296"/>
                  <a:pt x="1585" y="296"/>
                </a:cubicBezTo>
                <a:cubicBezTo>
                  <a:pt x="1582" y="298"/>
                  <a:pt x="1582" y="298"/>
                  <a:pt x="1582" y="298"/>
                </a:cubicBezTo>
                <a:cubicBezTo>
                  <a:pt x="1582" y="300"/>
                  <a:pt x="1582" y="300"/>
                  <a:pt x="1582" y="300"/>
                </a:cubicBezTo>
                <a:cubicBezTo>
                  <a:pt x="1586" y="301"/>
                  <a:pt x="1586" y="301"/>
                  <a:pt x="1586" y="301"/>
                </a:cubicBezTo>
                <a:cubicBezTo>
                  <a:pt x="1584" y="305"/>
                  <a:pt x="1584" y="305"/>
                  <a:pt x="1584" y="305"/>
                </a:cubicBezTo>
                <a:cubicBezTo>
                  <a:pt x="1590" y="304"/>
                  <a:pt x="1590" y="304"/>
                  <a:pt x="1590" y="304"/>
                </a:cubicBezTo>
                <a:cubicBezTo>
                  <a:pt x="1590" y="303"/>
                  <a:pt x="1590" y="303"/>
                  <a:pt x="1590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0" y="306"/>
                  <a:pt x="1590" y="306"/>
                  <a:pt x="1590" y="306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88" y="307"/>
                  <a:pt x="1588" y="307"/>
                  <a:pt x="1588" y="307"/>
                </a:cubicBezTo>
                <a:cubicBezTo>
                  <a:pt x="1580" y="313"/>
                  <a:pt x="1580" y="313"/>
                  <a:pt x="1580" y="313"/>
                </a:cubicBezTo>
                <a:cubicBezTo>
                  <a:pt x="1585" y="314"/>
                  <a:pt x="1585" y="314"/>
                  <a:pt x="1585" y="314"/>
                </a:cubicBezTo>
                <a:cubicBezTo>
                  <a:pt x="1594" y="313"/>
                  <a:pt x="1594" y="313"/>
                  <a:pt x="1594" y="313"/>
                </a:cubicBezTo>
                <a:cubicBezTo>
                  <a:pt x="1590" y="316"/>
                  <a:pt x="1590" y="316"/>
                  <a:pt x="1590" y="316"/>
                </a:cubicBezTo>
                <a:cubicBezTo>
                  <a:pt x="1587" y="316"/>
                  <a:pt x="1587" y="316"/>
                  <a:pt x="1587" y="316"/>
                </a:cubicBezTo>
                <a:cubicBezTo>
                  <a:pt x="1584" y="319"/>
                  <a:pt x="1593" y="316"/>
                  <a:pt x="1586" y="319"/>
                </a:cubicBezTo>
                <a:cubicBezTo>
                  <a:pt x="1594" y="320"/>
                  <a:pt x="1594" y="320"/>
                  <a:pt x="1594" y="320"/>
                </a:cubicBezTo>
                <a:cubicBezTo>
                  <a:pt x="1595" y="320"/>
                  <a:pt x="1595" y="320"/>
                  <a:pt x="1595" y="320"/>
                </a:cubicBezTo>
                <a:cubicBezTo>
                  <a:pt x="1600" y="322"/>
                  <a:pt x="1600" y="322"/>
                  <a:pt x="1600" y="322"/>
                </a:cubicBezTo>
                <a:cubicBezTo>
                  <a:pt x="1603" y="321"/>
                  <a:pt x="1603" y="321"/>
                  <a:pt x="1603" y="321"/>
                </a:cubicBezTo>
                <a:cubicBezTo>
                  <a:pt x="1604" y="323"/>
                  <a:pt x="1604" y="323"/>
                  <a:pt x="1604" y="323"/>
                </a:cubicBezTo>
                <a:cubicBezTo>
                  <a:pt x="1600" y="324"/>
                  <a:pt x="1600" y="324"/>
                  <a:pt x="1600" y="324"/>
                </a:cubicBezTo>
                <a:cubicBezTo>
                  <a:pt x="1608" y="332"/>
                  <a:pt x="1608" y="332"/>
                  <a:pt x="1608" y="332"/>
                </a:cubicBezTo>
                <a:cubicBezTo>
                  <a:pt x="1607" y="334"/>
                  <a:pt x="1609" y="332"/>
                  <a:pt x="1612" y="332"/>
                </a:cubicBezTo>
                <a:cubicBezTo>
                  <a:pt x="1611" y="329"/>
                  <a:pt x="1611" y="329"/>
                  <a:pt x="1611" y="329"/>
                </a:cubicBezTo>
                <a:cubicBezTo>
                  <a:pt x="1608" y="329"/>
                  <a:pt x="1608" y="329"/>
                  <a:pt x="1608" y="329"/>
                </a:cubicBezTo>
                <a:cubicBezTo>
                  <a:pt x="1608" y="328"/>
                  <a:pt x="1610" y="328"/>
                  <a:pt x="1609" y="327"/>
                </a:cubicBezTo>
                <a:cubicBezTo>
                  <a:pt x="1607" y="326"/>
                  <a:pt x="1607" y="326"/>
                  <a:pt x="1607" y="326"/>
                </a:cubicBezTo>
                <a:cubicBezTo>
                  <a:pt x="1605" y="324"/>
                  <a:pt x="1605" y="324"/>
                  <a:pt x="1605" y="324"/>
                </a:cubicBezTo>
                <a:cubicBezTo>
                  <a:pt x="1607" y="328"/>
                  <a:pt x="1606" y="321"/>
                  <a:pt x="1611" y="324"/>
                </a:cubicBezTo>
                <a:cubicBezTo>
                  <a:pt x="1610" y="326"/>
                  <a:pt x="1610" y="326"/>
                  <a:pt x="1610" y="326"/>
                </a:cubicBezTo>
                <a:cubicBezTo>
                  <a:pt x="1614" y="332"/>
                  <a:pt x="1614" y="332"/>
                  <a:pt x="1614" y="332"/>
                </a:cubicBezTo>
                <a:cubicBezTo>
                  <a:pt x="1614" y="335"/>
                  <a:pt x="1614" y="335"/>
                  <a:pt x="1614" y="335"/>
                </a:cubicBezTo>
                <a:cubicBezTo>
                  <a:pt x="1618" y="338"/>
                  <a:pt x="1618" y="338"/>
                  <a:pt x="1618" y="338"/>
                </a:cubicBezTo>
                <a:cubicBezTo>
                  <a:pt x="1621" y="338"/>
                  <a:pt x="1621" y="338"/>
                  <a:pt x="1621" y="338"/>
                </a:cubicBezTo>
                <a:cubicBezTo>
                  <a:pt x="1619" y="343"/>
                  <a:pt x="1619" y="343"/>
                  <a:pt x="1619" y="343"/>
                </a:cubicBezTo>
                <a:cubicBezTo>
                  <a:pt x="1616" y="341"/>
                  <a:pt x="1616" y="341"/>
                  <a:pt x="1616" y="341"/>
                </a:cubicBezTo>
                <a:cubicBezTo>
                  <a:pt x="1613" y="342"/>
                  <a:pt x="1617" y="337"/>
                  <a:pt x="1613" y="343"/>
                </a:cubicBezTo>
                <a:cubicBezTo>
                  <a:pt x="1615" y="344"/>
                  <a:pt x="1615" y="344"/>
                  <a:pt x="1615" y="344"/>
                </a:cubicBezTo>
                <a:cubicBezTo>
                  <a:pt x="1614" y="344"/>
                  <a:pt x="1614" y="344"/>
                  <a:pt x="1614" y="344"/>
                </a:cubicBezTo>
                <a:cubicBezTo>
                  <a:pt x="1614" y="343"/>
                  <a:pt x="1609" y="350"/>
                  <a:pt x="1619" y="344"/>
                </a:cubicBezTo>
                <a:cubicBezTo>
                  <a:pt x="1622" y="345"/>
                  <a:pt x="1622" y="345"/>
                  <a:pt x="1622" y="345"/>
                </a:cubicBezTo>
                <a:cubicBezTo>
                  <a:pt x="1625" y="343"/>
                  <a:pt x="1625" y="343"/>
                  <a:pt x="1625" y="343"/>
                </a:cubicBezTo>
                <a:cubicBezTo>
                  <a:pt x="1628" y="347"/>
                  <a:pt x="1628" y="347"/>
                  <a:pt x="1628" y="347"/>
                </a:cubicBezTo>
                <a:cubicBezTo>
                  <a:pt x="1627" y="349"/>
                  <a:pt x="1627" y="349"/>
                  <a:pt x="1627" y="349"/>
                </a:cubicBezTo>
                <a:cubicBezTo>
                  <a:pt x="1628" y="351"/>
                  <a:pt x="1628" y="351"/>
                  <a:pt x="1628" y="351"/>
                </a:cubicBezTo>
                <a:cubicBezTo>
                  <a:pt x="1627" y="353"/>
                  <a:pt x="1627" y="353"/>
                  <a:pt x="1627" y="353"/>
                </a:cubicBezTo>
                <a:cubicBezTo>
                  <a:pt x="1618" y="353"/>
                  <a:pt x="1618" y="353"/>
                  <a:pt x="1618" y="353"/>
                </a:cubicBezTo>
                <a:cubicBezTo>
                  <a:pt x="1618" y="355"/>
                  <a:pt x="1613" y="353"/>
                  <a:pt x="1617" y="357"/>
                </a:cubicBezTo>
                <a:cubicBezTo>
                  <a:pt x="1615" y="352"/>
                  <a:pt x="1615" y="352"/>
                  <a:pt x="1615" y="352"/>
                </a:cubicBezTo>
                <a:cubicBezTo>
                  <a:pt x="1617" y="352"/>
                  <a:pt x="1620" y="351"/>
                  <a:pt x="1618" y="348"/>
                </a:cubicBezTo>
                <a:cubicBezTo>
                  <a:pt x="1610" y="347"/>
                  <a:pt x="1610" y="347"/>
                  <a:pt x="1610" y="347"/>
                </a:cubicBezTo>
                <a:cubicBezTo>
                  <a:pt x="1607" y="348"/>
                  <a:pt x="1607" y="348"/>
                  <a:pt x="1607" y="348"/>
                </a:cubicBezTo>
                <a:cubicBezTo>
                  <a:pt x="1603" y="348"/>
                  <a:pt x="1603" y="348"/>
                  <a:pt x="1603" y="348"/>
                </a:cubicBezTo>
                <a:cubicBezTo>
                  <a:pt x="1601" y="349"/>
                  <a:pt x="1624" y="343"/>
                  <a:pt x="1594" y="351"/>
                </a:cubicBezTo>
                <a:cubicBezTo>
                  <a:pt x="1594" y="353"/>
                  <a:pt x="1594" y="353"/>
                  <a:pt x="1594" y="353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3"/>
                  <a:pt x="1601" y="353"/>
                  <a:pt x="1601" y="353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13" y="353"/>
                  <a:pt x="1613" y="353"/>
                  <a:pt x="1613" y="353"/>
                </a:cubicBezTo>
                <a:cubicBezTo>
                  <a:pt x="1612" y="357"/>
                  <a:pt x="1612" y="357"/>
                  <a:pt x="1612" y="357"/>
                </a:cubicBezTo>
                <a:cubicBezTo>
                  <a:pt x="1614" y="357"/>
                  <a:pt x="1614" y="357"/>
                  <a:pt x="1614" y="357"/>
                </a:cubicBezTo>
                <a:cubicBezTo>
                  <a:pt x="1614" y="359"/>
                  <a:pt x="1614" y="359"/>
                  <a:pt x="1614" y="359"/>
                </a:cubicBezTo>
                <a:cubicBezTo>
                  <a:pt x="1618" y="362"/>
                  <a:pt x="1618" y="362"/>
                  <a:pt x="1618" y="362"/>
                </a:cubicBezTo>
                <a:cubicBezTo>
                  <a:pt x="1617" y="362"/>
                  <a:pt x="1617" y="362"/>
                  <a:pt x="1617" y="362"/>
                </a:cubicBezTo>
                <a:cubicBezTo>
                  <a:pt x="1619" y="364"/>
                  <a:pt x="1619" y="364"/>
                  <a:pt x="1619" y="364"/>
                </a:cubicBezTo>
                <a:cubicBezTo>
                  <a:pt x="1620" y="360"/>
                  <a:pt x="1620" y="360"/>
                  <a:pt x="1620" y="360"/>
                </a:cubicBezTo>
                <a:cubicBezTo>
                  <a:pt x="1622" y="360"/>
                  <a:pt x="1622" y="360"/>
                  <a:pt x="1622" y="360"/>
                </a:cubicBezTo>
                <a:cubicBezTo>
                  <a:pt x="1623" y="365"/>
                  <a:pt x="1623" y="365"/>
                  <a:pt x="1623" y="365"/>
                </a:cubicBezTo>
                <a:cubicBezTo>
                  <a:pt x="1620" y="365"/>
                  <a:pt x="1620" y="365"/>
                  <a:pt x="1620" y="365"/>
                </a:cubicBezTo>
                <a:cubicBezTo>
                  <a:pt x="1619" y="365"/>
                  <a:pt x="1619" y="365"/>
                  <a:pt x="1619" y="365"/>
                </a:cubicBezTo>
                <a:cubicBezTo>
                  <a:pt x="1618" y="369"/>
                  <a:pt x="1618" y="369"/>
                  <a:pt x="1618" y="369"/>
                </a:cubicBezTo>
                <a:cubicBezTo>
                  <a:pt x="1621" y="368"/>
                  <a:pt x="1621" y="368"/>
                  <a:pt x="1621" y="368"/>
                </a:cubicBezTo>
                <a:cubicBezTo>
                  <a:pt x="1624" y="370"/>
                  <a:pt x="1624" y="370"/>
                  <a:pt x="1624" y="370"/>
                </a:cubicBezTo>
                <a:cubicBezTo>
                  <a:pt x="1621" y="371"/>
                  <a:pt x="1621" y="371"/>
                  <a:pt x="1621" y="371"/>
                </a:cubicBezTo>
                <a:cubicBezTo>
                  <a:pt x="1618" y="370"/>
                  <a:pt x="1618" y="370"/>
                  <a:pt x="1618" y="370"/>
                </a:cubicBezTo>
                <a:cubicBezTo>
                  <a:pt x="1615" y="371"/>
                  <a:pt x="1615" y="371"/>
                  <a:pt x="1615" y="371"/>
                </a:cubicBezTo>
                <a:cubicBezTo>
                  <a:pt x="1614" y="372"/>
                  <a:pt x="1614" y="372"/>
                  <a:pt x="1614" y="372"/>
                </a:cubicBezTo>
                <a:cubicBezTo>
                  <a:pt x="1617" y="373"/>
                  <a:pt x="1612" y="372"/>
                  <a:pt x="1615" y="374"/>
                </a:cubicBezTo>
                <a:cubicBezTo>
                  <a:pt x="1618" y="373"/>
                  <a:pt x="1618" y="373"/>
                  <a:pt x="1618" y="373"/>
                </a:cubicBezTo>
                <a:cubicBezTo>
                  <a:pt x="1619" y="374"/>
                  <a:pt x="1619" y="374"/>
                  <a:pt x="1619" y="374"/>
                </a:cubicBezTo>
                <a:cubicBezTo>
                  <a:pt x="1626" y="374"/>
                  <a:pt x="1619" y="366"/>
                  <a:pt x="1628" y="374"/>
                </a:cubicBezTo>
                <a:cubicBezTo>
                  <a:pt x="1633" y="372"/>
                  <a:pt x="1633" y="372"/>
                  <a:pt x="1633" y="372"/>
                </a:cubicBezTo>
                <a:cubicBezTo>
                  <a:pt x="1635" y="369"/>
                  <a:pt x="1635" y="369"/>
                  <a:pt x="1635" y="369"/>
                </a:cubicBezTo>
                <a:cubicBezTo>
                  <a:pt x="1636" y="371"/>
                  <a:pt x="1636" y="371"/>
                  <a:pt x="1636" y="371"/>
                </a:cubicBezTo>
                <a:cubicBezTo>
                  <a:pt x="1637" y="370"/>
                  <a:pt x="1637" y="370"/>
                  <a:pt x="1637" y="370"/>
                </a:cubicBezTo>
                <a:cubicBezTo>
                  <a:pt x="1639" y="371"/>
                  <a:pt x="1639" y="371"/>
                  <a:pt x="1639" y="371"/>
                </a:cubicBezTo>
                <a:cubicBezTo>
                  <a:pt x="1636" y="374"/>
                  <a:pt x="1636" y="374"/>
                  <a:pt x="1636" y="374"/>
                </a:cubicBezTo>
                <a:cubicBezTo>
                  <a:pt x="1630" y="376"/>
                  <a:pt x="1630" y="376"/>
                  <a:pt x="1630" y="376"/>
                </a:cubicBezTo>
                <a:cubicBezTo>
                  <a:pt x="1635" y="377"/>
                  <a:pt x="1635" y="377"/>
                  <a:pt x="1635" y="377"/>
                </a:cubicBezTo>
                <a:cubicBezTo>
                  <a:pt x="1625" y="389"/>
                  <a:pt x="1625" y="389"/>
                  <a:pt x="1625" y="389"/>
                </a:cubicBezTo>
                <a:cubicBezTo>
                  <a:pt x="1623" y="394"/>
                  <a:pt x="1623" y="394"/>
                  <a:pt x="1623" y="394"/>
                </a:cubicBezTo>
                <a:cubicBezTo>
                  <a:pt x="1622" y="393"/>
                  <a:pt x="1622" y="393"/>
                  <a:pt x="1622" y="393"/>
                </a:cubicBezTo>
                <a:cubicBezTo>
                  <a:pt x="1618" y="395"/>
                  <a:pt x="1618" y="395"/>
                  <a:pt x="1618" y="395"/>
                </a:cubicBezTo>
                <a:cubicBezTo>
                  <a:pt x="1617" y="398"/>
                  <a:pt x="1617" y="398"/>
                  <a:pt x="1617" y="398"/>
                </a:cubicBezTo>
                <a:cubicBezTo>
                  <a:pt x="1616" y="398"/>
                  <a:pt x="1620" y="397"/>
                  <a:pt x="1615" y="397"/>
                </a:cubicBezTo>
                <a:cubicBezTo>
                  <a:pt x="1614" y="399"/>
                  <a:pt x="1614" y="399"/>
                  <a:pt x="1614" y="399"/>
                </a:cubicBezTo>
                <a:cubicBezTo>
                  <a:pt x="1611" y="398"/>
                  <a:pt x="1611" y="398"/>
                  <a:pt x="1611" y="398"/>
                </a:cubicBezTo>
                <a:cubicBezTo>
                  <a:pt x="1611" y="404"/>
                  <a:pt x="1611" y="404"/>
                  <a:pt x="1611" y="404"/>
                </a:cubicBezTo>
                <a:cubicBezTo>
                  <a:pt x="1605" y="404"/>
                  <a:pt x="1605" y="404"/>
                  <a:pt x="1605" y="404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01" y="412"/>
                  <a:pt x="1601" y="412"/>
                  <a:pt x="1601" y="412"/>
                </a:cubicBezTo>
                <a:cubicBezTo>
                  <a:pt x="1602" y="414"/>
                  <a:pt x="1602" y="414"/>
                  <a:pt x="1602" y="414"/>
                </a:cubicBezTo>
                <a:cubicBezTo>
                  <a:pt x="1604" y="413"/>
                  <a:pt x="1604" y="413"/>
                  <a:pt x="1604" y="413"/>
                </a:cubicBezTo>
                <a:cubicBezTo>
                  <a:pt x="1605" y="413"/>
                  <a:pt x="1605" y="413"/>
                  <a:pt x="1605" y="413"/>
                </a:cubicBezTo>
                <a:cubicBezTo>
                  <a:pt x="1605" y="413"/>
                  <a:pt x="1604" y="412"/>
                  <a:pt x="1605" y="414"/>
                </a:cubicBezTo>
                <a:cubicBezTo>
                  <a:pt x="1611" y="412"/>
                  <a:pt x="1611" y="412"/>
                  <a:pt x="1611" y="412"/>
                </a:cubicBezTo>
                <a:cubicBezTo>
                  <a:pt x="1613" y="411"/>
                  <a:pt x="1613" y="411"/>
                  <a:pt x="1613" y="411"/>
                </a:cubicBezTo>
                <a:cubicBezTo>
                  <a:pt x="1615" y="414"/>
                  <a:pt x="1615" y="414"/>
                  <a:pt x="1615" y="414"/>
                </a:cubicBezTo>
                <a:cubicBezTo>
                  <a:pt x="1621" y="413"/>
                  <a:pt x="1621" y="413"/>
                  <a:pt x="1621" y="413"/>
                </a:cubicBezTo>
                <a:cubicBezTo>
                  <a:pt x="1626" y="411"/>
                  <a:pt x="1611" y="409"/>
                  <a:pt x="1625" y="410"/>
                </a:cubicBezTo>
                <a:cubicBezTo>
                  <a:pt x="1626" y="411"/>
                  <a:pt x="1626" y="411"/>
                  <a:pt x="1626" y="411"/>
                </a:cubicBezTo>
                <a:cubicBezTo>
                  <a:pt x="1629" y="409"/>
                  <a:pt x="1629" y="409"/>
                  <a:pt x="1629" y="409"/>
                </a:cubicBezTo>
                <a:cubicBezTo>
                  <a:pt x="1631" y="412"/>
                  <a:pt x="1631" y="412"/>
                  <a:pt x="1631" y="412"/>
                </a:cubicBezTo>
                <a:cubicBezTo>
                  <a:pt x="1629" y="413"/>
                  <a:pt x="1629" y="413"/>
                  <a:pt x="1629" y="413"/>
                </a:cubicBezTo>
                <a:cubicBezTo>
                  <a:pt x="1632" y="413"/>
                  <a:pt x="1632" y="413"/>
                  <a:pt x="1632" y="413"/>
                </a:cubicBezTo>
                <a:cubicBezTo>
                  <a:pt x="1633" y="411"/>
                  <a:pt x="1633" y="411"/>
                  <a:pt x="1633" y="411"/>
                </a:cubicBezTo>
                <a:cubicBezTo>
                  <a:pt x="1636" y="408"/>
                  <a:pt x="1636" y="408"/>
                  <a:pt x="1636" y="408"/>
                </a:cubicBezTo>
                <a:cubicBezTo>
                  <a:pt x="1636" y="409"/>
                  <a:pt x="1636" y="409"/>
                  <a:pt x="1636" y="409"/>
                </a:cubicBezTo>
                <a:cubicBezTo>
                  <a:pt x="1642" y="410"/>
                  <a:pt x="1642" y="410"/>
                  <a:pt x="1642" y="410"/>
                </a:cubicBezTo>
                <a:cubicBezTo>
                  <a:pt x="1649" y="414"/>
                  <a:pt x="1638" y="402"/>
                  <a:pt x="1651" y="409"/>
                </a:cubicBezTo>
                <a:cubicBezTo>
                  <a:pt x="1652" y="409"/>
                  <a:pt x="1653" y="410"/>
                  <a:pt x="1654" y="409"/>
                </a:cubicBezTo>
                <a:cubicBezTo>
                  <a:pt x="1653" y="413"/>
                  <a:pt x="1653" y="413"/>
                  <a:pt x="1653" y="413"/>
                </a:cubicBezTo>
                <a:cubicBezTo>
                  <a:pt x="1651" y="413"/>
                  <a:pt x="1651" y="413"/>
                  <a:pt x="1651" y="413"/>
                </a:cubicBezTo>
                <a:cubicBezTo>
                  <a:pt x="1652" y="416"/>
                  <a:pt x="1652" y="416"/>
                  <a:pt x="1652" y="416"/>
                </a:cubicBezTo>
                <a:cubicBezTo>
                  <a:pt x="1652" y="419"/>
                  <a:pt x="1658" y="416"/>
                  <a:pt x="1655" y="420"/>
                </a:cubicBezTo>
                <a:cubicBezTo>
                  <a:pt x="1652" y="418"/>
                  <a:pt x="1652" y="418"/>
                  <a:pt x="1652" y="418"/>
                </a:cubicBezTo>
                <a:cubicBezTo>
                  <a:pt x="1651" y="419"/>
                  <a:pt x="1651" y="419"/>
                  <a:pt x="1651" y="419"/>
                </a:cubicBezTo>
                <a:cubicBezTo>
                  <a:pt x="1653" y="423"/>
                  <a:pt x="1653" y="423"/>
                  <a:pt x="1653" y="423"/>
                </a:cubicBezTo>
                <a:cubicBezTo>
                  <a:pt x="1658" y="423"/>
                  <a:pt x="1658" y="423"/>
                  <a:pt x="1658" y="423"/>
                </a:cubicBezTo>
                <a:cubicBezTo>
                  <a:pt x="1656" y="425"/>
                  <a:pt x="1656" y="425"/>
                  <a:pt x="1656" y="425"/>
                </a:cubicBezTo>
                <a:cubicBezTo>
                  <a:pt x="1661" y="428"/>
                  <a:pt x="1661" y="428"/>
                  <a:pt x="1661" y="428"/>
                </a:cubicBezTo>
                <a:cubicBezTo>
                  <a:pt x="1661" y="429"/>
                  <a:pt x="1657" y="428"/>
                  <a:pt x="1662" y="430"/>
                </a:cubicBezTo>
                <a:cubicBezTo>
                  <a:pt x="1658" y="431"/>
                  <a:pt x="1666" y="429"/>
                  <a:pt x="1659" y="429"/>
                </a:cubicBezTo>
                <a:cubicBezTo>
                  <a:pt x="1655" y="433"/>
                  <a:pt x="1655" y="433"/>
                  <a:pt x="1655" y="433"/>
                </a:cubicBezTo>
                <a:cubicBezTo>
                  <a:pt x="1654" y="432"/>
                  <a:pt x="1661" y="433"/>
                  <a:pt x="1651" y="431"/>
                </a:cubicBezTo>
                <a:cubicBezTo>
                  <a:pt x="1650" y="432"/>
                  <a:pt x="1650" y="432"/>
                  <a:pt x="1650" y="432"/>
                </a:cubicBezTo>
                <a:cubicBezTo>
                  <a:pt x="1652" y="434"/>
                  <a:pt x="1652" y="434"/>
                  <a:pt x="1652" y="434"/>
                </a:cubicBezTo>
                <a:cubicBezTo>
                  <a:pt x="1650" y="434"/>
                  <a:pt x="1650" y="434"/>
                  <a:pt x="1650" y="434"/>
                </a:cubicBezTo>
                <a:cubicBezTo>
                  <a:pt x="1650" y="435"/>
                  <a:pt x="1654" y="431"/>
                  <a:pt x="1650" y="436"/>
                </a:cubicBezTo>
                <a:cubicBezTo>
                  <a:pt x="1641" y="436"/>
                  <a:pt x="1658" y="430"/>
                  <a:pt x="1642" y="435"/>
                </a:cubicBezTo>
                <a:cubicBezTo>
                  <a:pt x="1642" y="436"/>
                  <a:pt x="1649" y="431"/>
                  <a:pt x="1640" y="438"/>
                </a:cubicBezTo>
                <a:cubicBezTo>
                  <a:pt x="1640" y="439"/>
                  <a:pt x="1640" y="439"/>
                  <a:pt x="1640" y="439"/>
                </a:cubicBezTo>
                <a:cubicBezTo>
                  <a:pt x="1643" y="438"/>
                  <a:pt x="1643" y="438"/>
                  <a:pt x="1643" y="438"/>
                </a:cubicBezTo>
                <a:cubicBezTo>
                  <a:pt x="1641" y="442"/>
                  <a:pt x="1641" y="442"/>
                  <a:pt x="1641" y="442"/>
                </a:cubicBezTo>
                <a:cubicBezTo>
                  <a:pt x="1642" y="442"/>
                  <a:pt x="1642" y="442"/>
                  <a:pt x="1642" y="442"/>
                </a:cubicBezTo>
                <a:cubicBezTo>
                  <a:pt x="1635" y="445"/>
                  <a:pt x="1635" y="445"/>
                  <a:pt x="1635" y="445"/>
                </a:cubicBezTo>
                <a:cubicBezTo>
                  <a:pt x="1632" y="449"/>
                  <a:pt x="1632" y="449"/>
                  <a:pt x="1632" y="449"/>
                </a:cubicBezTo>
                <a:cubicBezTo>
                  <a:pt x="1629" y="449"/>
                  <a:pt x="1629" y="449"/>
                  <a:pt x="1629" y="449"/>
                </a:cubicBezTo>
                <a:cubicBezTo>
                  <a:pt x="1628" y="447"/>
                  <a:pt x="1628" y="447"/>
                  <a:pt x="1628" y="447"/>
                </a:cubicBezTo>
                <a:cubicBezTo>
                  <a:pt x="1627" y="446"/>
                  <a:pt x="1627" y="446"/>
                  <a:pt x="1627" y="446"/>
                </a:cubicBezTo>
                <a:cubicBezTo>
                  <a:pt x="1622" y="449"/>
                  <a:pt x="1622" y="449"/>
                  <a:pt x="1622" y="449"/>
                </a:cubicBezTo>
                <a:cubicBezTo>
                  <a:pt x="1622" y="449"/>
                  <a:pt x="1624" y="446"/>
                  <a:pt x="1623" y="450"/>
                </a:cubicBezTo>
                <a:cubicBezTo>
                  <a:pt x="1625" y="449"/>
                  <a:pt x="1625" y="449"/>
                  <a:pt x="1625" y="449"/>
                </a:cubicBezTo>
                <a:cubicBezTo>
                  <a:pt x="1631" y="451"/>
                  <a:pt x="1631" y="451"/>
                  <a:pt x="1631" y="451"/>
                </a:cubicBezTo>
                <a:cubicBezTo>
                  <a:pt x="1629" y="453"/>
                  <a:pt x="1629" y="453"/>
                  <a:pt x="1629" y="453"/>
                </a:cubicBezTo>
                <a:cubicBezTo>
                  <a:pt x="1630" y="453"/>
                  <a:pt x="1632" y="451"/>
                  <a:pt x="1631" y="454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6"/>
                  <a:pt x="1627" y="456"/>
                  <a:pt x="1627" y="456"/>
                </a:cubicBezTo>
                <a:cubicBezTo>
                  <a:pt x="1622" y="457"/>
                  <a:pt x="1622" y="457"/>
                  <a:pt x="1622" y="457"/>
                </a:cubicBezTo>
                <a:cubicBezTo>
                  <a:pt x="1622" y="458"/>
                  <a:pt x="1626" y="451"/>
                  <a:pt x="1621" y="459"/>
                </a:cubicBezTo>
                <a:cubicBezTo>
                  <a:pt x="1619" y="459"/>
                  <a:pt x="1619" y="459"/>
                  <a:pt x="1619" y="459"/>
                </a:cubicBezTo>
                <a:cubicBezTo>
                  <a:pt x="1619" y="461"/>
                  <a:pt x="1619" y="461"/>
                  <a:pt x="1619" y="461"/>
                </a:cubicBezTo>
                <a:cubicBezTo>
                  <a:pt x="1619" y="462"/>
                  <a:pt x="1617" y="457"/>
                  <a:pt x="1621" y="462"/>
                </a:cubicBezTo>
                <a:cubicBezTo>
                  <a:pt x="1621" y="464"/>
                  <a:pt x="1621" y="464"/>
                  <a:pt x="1621" y="464"/>
                </a:cubicBezTo>
                <a:cubicBezTo>
                  <a:pt x="1613" y="463"/>
                  <a:pt x="1613" y="463"/>
                  <a:pt x="1613" y="463"/>
                </a:cubicBezTo>
                <a:cubicBezTo>
                  <a:pt x="1613" y="464"/>
                  <a:pt x="1609" y="464"/>
                  <a:pt x="1611" y="463"/>
                </a:cubicBezTo>
                <a:cubicBezTo>
                  <a:pt x="1615" y="461"/>
                  <a:pt x="1615" y="461"/>
                  <a:pt x="1615" y="461"/>
                </a:cubicBezTo>
                <a:cubicBezTo>
                  <a:pt x="1615" y="460"/>
                  <a:pt x="1615" y="460"/>
                  <a:pt x="1615" y="460"/>
                </a:cubicBezTo>
                <a:cubicBezTo>
                  <a:pt x="1604" y="460"/>
                  <a:pt x="1604" y="460"/>
                  <a:pt x="1604" y="460"/>
                </a:cubicBezTo>
                <a:cubicBezTo>
                  <a:pt x="1600" y="463"/>
                  <a:pt x="1600" y="463"/>
                  <a:pt x="1600" y="463"/>
                </a:cubicBezTo>
                <a:cubicBezTo>
                  <a:pt x="1601" y="464"/>
                  <a:pt x="1591" y="464"/>
                  <a:pt x="1603" y="465"/>
                </a:cubicBezTo>
                <a:cubicBezTo>
                  <a:pt x="1602" y="465"/>
                  <a:pt x="1603" y="466"/>
                  <a:pt x="1602" y="466"/>
                </a:cubicBezTo>
                <a:cubicBezTo>
                  <a:pt x="1597" y="465"/>
                  <a:pt x="1597" y="465"/>
                  <a:pt x="1597" y="465"/>
                </a:cubicBezTo>
                <a:cubicBezTo>
                  <a:pt x="1595" y="469"/>
                  <a:pt x="1595" y="469"/>
                  <a:pt x="1595" y="469"/>
                </a:cubicBezTo>
                <a:cubicBezTo>
                  <a:pt x="1593" y="469"/>
                  <a:pt x="1593" y="469"/>
                  <a:pt x="1593" y="469"/>
                </a:cubicBezTo>
                <a:cubicBezTo>
                  <a:pt x="1577" y="479"/>
                  <a:pt x="1577" y="479"/>
                  <a:pt x="1577" y="479"/>
                </a:cubicBezTo>
                <a:cubicBezTo>
                  <a:pt x="1569" y="484"/>
                  <a:pt x="1569" y="484"/>
                  <a:pt x="1569" y="484"/>
                </a:cubicBezTo>
                <a:cubicBezTo>
                  <a:pt x="1568" y="485"/>
                  <a:pt x="1578" y="478"/>
                  <a:pt x="1566" y="485"/>
                </a:cubicBezTo>
                <a:cubicBezTo>
                  <a:pt x="1571" y="487"/>
                  <a:pt x="1571" y="487"/>
                  <a:pt x="1571" y="487"/>
                </a:cubicBezTo>
                <a:cubicBezTo>
                  <a:pt x="1572" y="487"/>
                  <a:pt x="1567" y="490"/>
                  <a:pt x="1573" y="486"/>
                </a:cubicBezTo>
                <a:cubicBezTo>
                  <a:pt x="1572" y="485"/>
                  <a:pt x="1572" y="485"/>
                  <a:pt x="1572" y="485"/>
                </a:cubicBezTo>
                <a:cubicBezTo>
                  <a:pt x="1574" y="484"/>
                  <a:pt x="1574" y="484"/>
                  <a:pt x="1574" y="484"/>
                </a:cubicBezTo>
                <a:cubicBezTo>
                  <a:pt x="1575" y="485"/>
                  <a:pt x="1575" y="485"/>
                  <a:pt x="1575" y="485"/>
                </a:cubicBezTo>
                <a:cubicBezTo>
                  <a:pt x="1578" y="483"/>
                  <a:pt x="1578" y="483"/>
                  <a:pt x="1578" y="483"/>
                </a:cubicBezTo>
                <a:cubicBezTo>
                  <a:pt x="1579" y="484"/>
                  <a:pt x="1579" y="484"/>
                  <a:pt x="1579" y="484"/>
                </a:cubicBezTo>
                <a:cubicBezTo>
                  <a:pt x="1578" y="483"/>
                  <a:pt x="1579" y="484"/>
                  <a:pt x="1581" y="482"/>
                </a:cubicBezTo>
                <a:cubicBezTo>
                  <a:pt x="1581" y="484"/>
                  <a:pt x="1581" y="484"/>
                  <a:pt x="1581" y="484"/>
                </a:cubicBezTo>
                <a:cubicBezTo>
                  <a:pt x="1582" y="484"/>
                  <a:pt x="1582" y="484"/>
                  <a:pt x="1582" y="484"/>
                </a:cubicBezTo>
                <a:cubicBezTo>
                  <a:pt x="1583" y="483"/>
                  <a:pt x="1585" y="483"/>
                  <a:pt x="1586" y="481"/>
                </a:cubicBezTo>
                <a:cubicBezTo>
                  <a:pt x="1583" y="477"/>
                  <a:pt x="1582" y="483"/>
                  <a:pt x="1579" y="482"/>
                </a:cubicBezTo>
                <a:cubicBezTo>
                  <a:pt x="1578" y="480"/>
                  <a:pt x="1581" y="481"/>
                  <a:pt x="1579" y="480"/>
                </a:cubicBezTo>
                <a:cubicBezTo>
                  <a:pt x="1585" y="481"/>
                  <a:pt x="1577" y="475"/>
                  <a:pt x="1586" y="480"/>
                </a:cubicBezTo>
                <a:cubicBezTo>
                  <a:pt x="1587" y="477"/>
                  <a:pt x="1587" y="477"/>
                  <a:pt x="1587" y="477"/>
                </a:cubicBezTo>
                <a:cubicBezTo>
                  <a:pt x="1590" y="477"/>
                  <a:pt x="1590" y="477"/>
                  <a:pt x="1590" y="477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97" y="479"/>
                  <a:pt x="1597" y="479"/>
                  <a:pt x="1597" y="479"/>
                </a:cubicBezTo>
                <a:cubicBezTo>
                  <a:pt x="1596" y="475"/>
                  <a:pt x="1596" y="475"/>
                  <a:pt x="1596" y="475"/>
                </a:cubicBezTo>
                <a:cubicBezTo>
                  <a:pt x="1603" y="478"/>
                  <a:pt x="1600" y="471"/>
                  <a:pt x="1608" y="473"/>
                </a:cubicBezTo>
                <a:cubicBezTo>
                  <a:pt x="1612" y="473"/>
                  <a:pt x="1612" y="473"/>
                  <a:pt x="1612" y="473"/>
                </a:cubicBezTo>
                <a:cubicBezTo>
                  <a:pt x="1612" y="473"/>
                  <a:pt x="1615" y="473"/>
                  <a:pt x="1611" y="474"/>
                </a:cubicBezTo>
                <a:cubicBezTo>
                  <a:pt x="1613" y="475"/>
                  <a:pt x="1613" y="475"/>
                  <a:pt x="1613" y="475"/>
                </a:cubicBezTo>
                <a:cubicBezTo>
                  <a:pt x="1621" y="472"/>
                  <a:pt x="1621" y="472"/>
                  <a:pt x="1621" y="472"/>
                </a:cubicBezTo>
                <a:cubicBezTo>
                  <a:pt x="1636" y="468"/>
                  <a:pt x="1636" y="468"/>
                  <a:pt x="1636" y="468"/>
                </a:cubicBezTo>
                <a:cubicBezTo>
                  <a:pt x="1645" y="467"/>
                  <a:pt x="1645" y="467"/>
                  <a:pt x="1645" y="467"/>
                </a:cubicBezTo>
                <a:cubicBezTo>
                  <a:pt x="1654" y="463"/>
                  <a:pt x="1654" y="463"/>
                  <a:pt x="1654" y="463"/>
                </a:cubicBezTo>
                <a:cubicBezTo>
                  <a:pt x="1668" y="460"/>
                  <a:pt x="1668" y="460"/>
                  <a:pt x="1668" y="460"/>
                </a:cubicBezTo>
                <a:cubicBezTo>
                  <a:pt x="1670" y="459"/>
                  <a:pt x="1670" y="459"/>
                  <a:pt x="1670" y="459"/>
                </a:cubicBezTo>
                <a:cubicBezTo>
                  <a:pt x="1675" y="461"/>
                  <a:pt x="1675" y="461"/>
                  <a:pt x="1675" y="461"/>
                </a:cubicBezTo>
                <a:cubicBezTo>
                  <a:pt x="1677" y="459"/>
                  <a:pt x="1677" y="459"/>
                  <a:pt x="1677" y="459"/>
                </a:cubicBezTo>
                <a:cubicBezTo>
                  <a:pt x="1676" y="463"/>
                  <a:pt x="1676" y="463"/>
                  <a:pt x="1676" y="463"/>
                </a:cubicBezTo>
                <a:cubicBezTo>
                  <a:pt x="1680" y="459"/>
                  <a:pt x="1659" y="461"/>
                  <a:pt x="1683" y="462"/>
                </a:cubicBezTo>
                <a:cubicBezTo>
                  <a:pt x="1684" y="462"/>
                  <a:pt x="1682" y="461"/>
                  <a:pt x="1684" y="461"/>
                </a:cubicBezTo>
                <a:cubicBezTo>
                  <a:pt x="1682" y="459"/>
                  <a:pt x="1682" y="459"/>
                  <a:pt x="1682" y="459"/>
                </a:cubicBezTo>
                <a:cubicBezTo>
                  <a:pt x="1690" y="457"/>
                  <a:pt x="1690" y="457"/>
                  <a:pt x="1690" y="457"/>
                </a:cubicBezTo>
                <a:cubicBezTo>
                  <a:pt x="1692" y="457"/>
                  <a:pt x="1692" y="457"/>
                  <a:pt x="1692" y="457"/>
                </a:cubicBezTo>
                <a:cubicBezTo>
                  <a:pt x="1692" y="461"/>
                  <a:pt x="1692" y="461"/>
                  <a:pt x="1692" y="461"/>
                </a:cubicBezTo>
                <a:cubicBezTo>
                  <a:pt x="1686" y="460"/>
                  <a:pt x="1686" y="460"/>
                  <a:pt x="1686" y="460"/>
                </a:cubicBezTo>
                <a:cubicBezTo>
                  <a:pt x="1686" y="462"/>
                  <a:pt x="1686" y="462"/>
                  <a:pt x="1686" y="462"/>
                </a:cubicBezTo>
                <a:cubicBezTo>
                  <a:pt x="1683" y="463"/>
                  <a:pt x="1688" y="457"/>
                  <a:pt x="1682" y="462"/>
                </a:cubicBezTo>
                <a:cubicBezTo>
                  <a:pt x="1686" y="465"/>
                  <a:pt x="1686" y="465"/>
                  <a:pt x="1686" y="465"/>
                </a:cubicBezTo>
                <a:cubicBezTo>
                  <a:pt x="1684" y="466"/>
                  <a:pt x="1684" y="466"/>
                  <a:pt x="1684" y="466"/>
                </a:cubicBezTo>
                <a:cubicBezTo>
                  <a:pt x="1683" y="465"/>
                  <a:pt x="1683" y="465"/>
                  <a:pt x="1683" y="465"/>
                </a:cubicBezTo>
                <a:cubicBezTo>
                  <a:pt x="1673" y="473"/>
                  <a:pt x="1673" y="473"/>
                  <a:pt x="1673" y="473"/>
                </a:cubicBezTo>
                <a:cubicBezTo>
                  <a:pt x="1668" y="475"/>
                  <a:pt x="1668" y="475"/>
                  <a:pt x="1668" y="475"/>
                </a:cubicBezTo>
                <a:cubicBezTo>
                  <a:pt x="1665" y="477"/>
                  <a:pt x="1665" y="477"/>
                  <a:pt x="1665" y="477"/>
                </a:cubicBezTo>
                <a:cubicBezTo>
                  <a:pt x="1656" y="481"/>
                  <a:pt x="1656" y="481"/>
                  <a:pt x="1656" y="481"/>
                </a:cubicBezTo>
                <a:cubicBezTo>
                  <a:pt x="1654" y="479"/>
                  <a:pt x="1663" y="480"/>
                  <a:pt x="1653" y="483"/>
                </a:cubicBezTo>
                <a:cubicBezTo>
                  <a:pt x="1653" y="480"/>
                  <a:pt x="1653" y="480"/>
                  <a:pt x="1653" y="480"/>
                </a:cubicBezTo>
                <a:cubicBezTo>
                  <a:pt x="1650" y="481"/>
                  <a:pt x="1650" y="481"/>
                  <a:pt x="1650" y="481"/>
                </a:cubicBezTo>
                <a:cubicBezTo>
                  <a:pt x="1650" y="484"/>
                  <a:pt x="1650" y="484"/>
                  <a:pt x="1650" y="484"/>
                </a:cubicBezTo>
                <a:cubicBezTo>
                  <a:pt x="1649" y="484"/>
                  <a:pt x="1649" y="484"/>
                  <a:pt x="1649" y="484"/>
                </a:cubicBezTo>
                <a:cubicBezTo>
                  <a:pt x="1648" y="483"/>
                  <a:pt x="1648" y="483"/>
                  <a:pt x="1648" y="483"/>
                </a:cubicBezTo>
                <a:cubicBezTo>
                  <a:pt x="1655" y="478"/>
                  <a:pt x="1655" y="478"/>
                  <a:pt x="1655" y="478"/>
                </a:cubicBezTo>
                <a:cubicBezTo>
                  <a:pt x="1658" y="479"/>
                  <a:pt x="1658" y="479"/>
                  <a:pt x="1658" y="479"/>
                </a:cubicBezTo>
                <a:cubicBezTo>
                  <a:pt x="1659" y="477"/>
                  <a:pt x="1659" y="477"/>
                  <a:pt x="1659" y="477"/>
                </a:cubicBezTo>
                <a:cubicBezTo>
                  <a:pt x="1650" y="475"/>
                  <a:pt x="1650" y="475"/>
                  <a:pt x="1650" y="475"/>
                </a:cubicBezTo>
                <a:cubicBezTo>
                  <a:pt x="1644" y="477"/>
                  <a:pt x="1644" y="477"/>
                  <a:pt x="1644" y="477"/>
                </a:cubicBezTo>
                <a:cubicBezTo>
                  <a:pt x="1646" y="475"/>
                  <a:pt x="1646" y="475"/>
                  <a:pt x="1646" y="475"/>
                </a:cubicBezTo>
                <a:cubicBezTo>
                  <a:pt x="1651" y="471"/>
                  <a:pt x="1648" y="478"/>
                  <a:pt x="1656" y="473"/>
                </a:cubicBezTo>
                <a:cubicBezTo>
                  <a:pt x="1657" y="474"/>
                  <a:pt x="1657" y="474"/>
                  <a:pt x="1657" y="474"/>
                </a:cubicBezTo>
                <a:cubicBezTo>
                  <a:pt x="1664" y="470"/>
                  <a:pt x="1664" y="470"/>
                  <a:pt x="1664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1"/>
                  <a:pt x="1656" y="470"/>
                </a:cubicBezTo>
                <a:cubicBezTo>
                  <a:pt x="1658" y="468"/>
                  <a:pt x="1658" y="468"/>
                  <a:pt x="1658" y="468"/>
                </a:cubicBezTo>
                <a:cubicBezTo>
                  <a:pt x="1664" y="469"/>
                  <a:pt x="1648" y="476"/>
                  <a:pt x="1667" y="468"/>
                </a:cubicBezTo>
                <a:cubicBezTo>
                  <a:pt x="1668" y="469"/>
                  <a:pt x="1668" y="469"/>
                  <a:pt x="1668" y="469"/>
                </a:cubicBezTo>
                <a:cubicBezTo>
                  <a:pt x="1677" y="467"/>
                  <a:pt x="1677" y="467"/>
                  <a:pt x="1677" y="467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2" y="464"/>
                  <a:pt x="1672" y="464"/>
                  <a:pt x="1672" y="464"/>
                </a:cubicBezTo>
                <a:cubicBezTo>
                  <a:pt x="1655" y="467"/>
                  <a:pt x="1655" y="467"/>
                  <a:pt x="1655" y="467"/>
                </a:cubicBezTo>
                <a:cubicBezTo>
                  <a:pt x="1651" y="470"/>
                  <a:pt x="1651" y="470"/>
                  <a:pt x="1651" y="470"/>
                </a:cubicBezTo>
                <a:cubicBezTo>
                  <a:pt x="1650" y="471"/>
                  <a:pt x="1664" y="461"/>
                  <a:pt x="1644" y="473"/>
                </a:cubicBezTo>
                <a:cubicBezTo>
                  <a:pt x="1639" y="473"/>
                  <a:pt x="1639" y="473"/>
                  <a:pt x="1639" y="473"/>
                </a:cubicBezTo>
                <a:cubicBezTo>
                  <a:pt x="1632" y="477"/>
                  <a:pt x="1632" y="477"/>
                  <a:pt x="1632" y="477"/>
                </a:cubicBezTo>
                <a:cubicBezTo>
                  <a:pt x="1630" y="475"/>
                  <a:pt x="1630" y="475"/>
                  <a:pt x="1630" y="475"/>
                </a:cubicBezTo>
                <a:cubicBezTo>
                  <a:pt x="1629" y="479"/>
                  <a:pt x="1629" y="479"/>
                  <a:pt x="1629" y="479"/>
                </a:cubicBezTo>
                <a:cubicBezTo>
                  <a:pt x="1620" y="482"/>
                  <a:pt x="1620" y="482"/>
                  <a:pt x="1620" y="482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27" y="482"/>
                  <a:pt x="1627" y="482"/>
                  <a:pt x="1627" y="482"/>
                </a:cubicBezTo>
                <a:cubicBezTo>
                  <a:pt x="1623" y="485"/>
                  <a:pt x="1623" y="485"/>
                  <a:pt x="1623" y="485"/>
                </a:cubicBezTo>
                <a:cubicBezTo>
                  <a:pt x="1617" y="486"/>
                  <a:pt x="1617" y="486"/>
                  <a:pt x="1617" y="486"/>
                </a:cubicBezTo>
                <a:cubicBezTo>
                  <a:pt x="1621" y="483"/>
                  <a:pt x="1621" y="489"/>
                  <a:pt x="1609" y="489"/>
                </a:cubicBezTo>
                <a:cubicBezTo>
                  <a:pt x="1607" y="491"/>
                  <a:pt x="1607" y="491"/>
                  <a:pt x="1607" y="491"/>
                </a:cubicBezTo>
                <a:cubicBezTo>
                  <a:pt x="1602" y="493"/>
                  <a:pt x="1602" y="493"/>
                  <a:pt x="1602" y="493"/>
                </a:cubicBezTo>
                <a:cubicBezTo>
                  <a:pt x="1600" y="490"/>
                  <a:pt x="1608" y="491"/>
                  <a:pt x="1597" y="494"/>
                </a:cubicBezTo>
                <a:cubicBezTo>
                  <a:pt x="1598" y="490"/>
                  <a:pt x="1602" y="496"/>
                  <a:pt x="1603" y="490"/>
                </a:cubicBezTo>
                <a:cubicBezTo>
                  <a:pt x="1604" y="488"/>
                  <a:pt x="1607" y="492"/>
                  <a:pt x="1608" y="489"/>
                </a:cubicBezTo>
                <a:cubicBezTo>
                  <a:pt x="1608" y="488"/>
                  <a:pt x="1608" y="488"/>
                  <a:pt x="1608" y="488"/>
                </a:cubicBezTo>
                <a:cubicBezTo>
                  <a:pt x="1604" y="484"/>
                  <a:pt x="1608" y="491"/>
                  <a:pt x="1615" y="486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15" y="482"/>
                  <a:pt x="1611" y="481"/>
                  <a:pt x="1608" y="484"/>
                </a:cubicBezTo>
                <a:cubicBezTo>
                  <a:pt x="1601" y="487"/>
                  <a:pt x="1601" y="487"/>
                  <a:pt x="1601" y="487"/>
                </a:cubicBezTo>
                <a:cubicBezTo>
                  <a:pt x="1601" y="489"/>
                  <a:pt x="1601" y="489"/>
                  <a:pt x="1601" y="489"/>
                </a:cubicBezTo>
                <a:cubicBezTo>
                  <a:pt x="1593" y="488"/>
                  <a:pt x="1592" y="491"/>
                  <a:pt x="1584" y="494"/>
                </a:cubicBezTo>
                <a:cubicBezTo>
                  <a:pt x="1584" y="495"/>
                  <a:pt x="1584" y="495"/>
                  <a:pt x="1584" y="495"/>
                </a:cubicBezTo>
                <a:cubicBezTo>
                  <a:pt x="1582" y="494"/>
                  <a:pt x="1582" y="494"/>
                  <a:pt x="1582" y="494"/>
                </a:cubicBezTo>
                <a:cubicBezTo>
                  <a:pt x="1567" y="500"/>
                  <a:pt x="1567" y="500"/>
                  <a:pt x="1567" y="500"/>
                </a:cubicBezTo>
                <a:cubicBezTo>
                  <a:pt x="1557" y="503"/>
                  <a:pt x="1557" y="503"/>
                  <a:pt x="1557" y="503"/>
                </a:cubicBezTo>
                <a:cubicBezTo>
                  <a:pt x="1557" y="505"/>
                  <a:pt x="1557" y="505"/>
                  <a:pt x="1557" y="505"/>
                </a:cubicBezTo>
                <a:cubicBezTo>
                  <a:pt x="1557" y="504"/>
                  <a:pt x="1557" y="504"/>
                  <a:pt x="1557" y="504"/>
                </a:cubicBezTo>
                <a:cubicBezTo>
                  <a:pt x="1544" y="509"/>
                  <a:pt x="1544" y="509"/>
                  <a:pt x="1544" y="509"/>
                </a:cubicBezTo>
                <a:cubicBezTo>
                  <a:pt x="1541" y="512"/>
                  <a:pt x="1541" y="512"/>
                  <a:pt x="1541" y="512"/>
                </a:cubicBezTo>
                <a:cubicBezTo>
                  <a:pt x="1535" y="514"/>
                  <a:pt x="1535" y="514"/>
                  <a:pt x="1535" y="514"/>
                </a:cubicBezTo>
                <a:cubicBezTo>
                  <a:pt x="1535" y="512"/>
                  <a:pt x="1535" y="512"/>
                  <a:pt x="1535" y="512"/>
                </a:cubicBezTo>
                <a:cubicBezTo>
                  <a:pt x="1528" y="516"/>
                  <a:pt x="1528" y="516"/>
                  <a:pt x="1528" y="516"/>
                </a:cubicBezTo>
                <a:cubicBezTo>
                  <a:pt x="1526" y="515"/>
                  <a:pt x="1526" y="515"/>
                  <a:pt x="1526" y="515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18" y="516"/>
                  <a:pt x="1518" y="516"/>
                  <a:pt x="1518" y="516"/>
                </a:cubicBezTo>
                <a:cubicBezTo>
                  <a:pt x="1502" y="525"/>
                  <a:pt x="1502" y="525"/>
                  <a:pt x="1502" y="525"/>
                </a:cubicBezTo>
                <a:cubicBezTo>
                  <a:pt x="1499" y="525"/>
                  <a:pt x="1499" y="525"/>
                  <a:pt x="1499" y="525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8" y="525"/>
                  <a:pt x="1498" y="525"/>
                  <a:pt x="1498" y="525"/>
                </a:cubicBezTo>
                <a:cubicBezTo>
                  <a:pt x="1499" y="528"/>
                  <a:pt x="1499" y="528"/>
                  <a:pt x="1499" y="528"/>
                </a:cubicBezTo>
                <a:cubicBezTo>
                  <a:pt x="1498" y="528"/>
                  <a:pt x="1498" y="528"/>
                  <a:pt x="1498" y="528"/>
                </a:cubicBezTo>
                <a:cubicBezTo>
                  <a:pt x="1499" y="531"/>
                  <a:pt x="1499" y="531"/>
                  <a:pt x="1499" y="531"/>
                </a:cubicBezTo>
                <a:cubicBezTo>
                  <a:pt x="1480" y="540"/>
                  <a:pt x="1480" y="540"/>
                  <a:pt x="1480" y="540"/>
                </a:cubicBezTo>
                <a:cubicBezTo>
                  <a:pt x="1470" y="545"/>
                  <a:pt x="1470" y="545"/>
                  <a:pt x="1470" y="545"/>
                </a:cubicBezTo>
                <a:cubicBezTo>
                  <a:pt x="1465" y="547"/>
                  <a:pt x="1465" y="547"/>
                  <a:pt x="1465" y="547"/>
                </a:cubicBezTo>
                <a:cubicBezTo>
                  <a:pt x="1465" y="548"/>
                  <a:pt x="1468" y="542"/>
                  <a:pt x="1464" y="550"/>
                </a:cubicBezTo>
                <a:cubicBezTo>
                  <a:pt x="1465" y="551"/>
                  <a:pt x="1465" y="551"/>
                  <a:pt x="1465" y="551"/>
                </a:cubicBezTo>
                <a:cubicBezTo>
                  <a:pt x="1466" y="550"/>
                  <a:pt x="1466" y="550"/>
                  <a:pt x="1466" y="550"/>
                </a:cubicBezTo>
                <a:cubicBezTo>
                  <a:pt x="1464" y="554"/>
                  <a:pt x="1464" y="554"/>
                  <a:pt x="1464" y="554"/>
                </a:cubicBezTo>
                <a:cubicBezTo>
                  <a:pt x="1465" y="554"/>
                  <a:pt x="1459" y="553"/>
                  <a:pt x="1466" y="554"/>
                </a:cubicBezTo>
                <a:cubicBezTo>
                  <a:pt x="1466" y="556"/>
                  <a:pt x="1466" y="556"/>
                  <a:pt x="1466" y="556"/>
                </a:cubicBezTo>
                <a:cubicBezTo>
                  <a:pt x="1465" y="556"/>
                  <a:pt x="1462" y="555"/>
                  <a:pt x="1464" y="558"/>
                </a:cubicBezTo>
                <a:cubicBezTo>
                  <a:pt x="1464" y="557"/>
                  <a:pt x="1463" y="558"/>
                  <a:pt x="1462" y="557"/>
                </a:cubicBezTo>
                <a:cubicBezTo>
                  <a:pt x="1464" y="556"/>
                  <a:pt x="1464" y="556"/>
                  <a:pt x="1464" y="556"/>
                </a:cubicBezTo>
                <a:cubicBezTo>
                  <a:pt x="1463" y="554"/>
                  <a:pt x="1463" y="554"/>
                  <a:pt x="1463" y="554"/>
                </a:cubicBezTo>
                <a:cubicBezTo>
                  <a:pt x="1457" y="552"/>
                  <a:pt x="1457" y="552"/>
                  <a:pt x="1457" y="552"/>
                </a:cubicBezTo>
                <a:cubicBezTo>
                  <a:pt x="1457" y="554"/>
                  <a:pt x="1457" y="554"/>
                  <a:pt x="1457" y="554"/>
                </a:cubicBezTo>
                <a:cubicBezTo>
                  <a:pt x="1451" y="554"/>
                  <a:pt x="1451" y="554"/>
                  <a:pt x="1451" y="554"/>
                </a:cubicBezTo>
                <a:cubicBezTo>
                  <a:pt x="1452" y="555"/>
                  <a:pt x="1452" y="555"/>
                  <a:pt x="1452" y="555"/>
                </a:cubicBezTo>
                <a:cubicBezTo>
                  <a:pt x="1450" y="555"/>
                  <a:pt x="1450" y="555"/>
                  <a:pt x="1450" y="555"/>
                </a:cubicBezTo>
                <a:cubicBezTo>
                  <a:pt x="1448" y="557"/>
                  <a:pt x="1448" y="557"/>
                  <a:pt x="1448" y="557"/>
                </a:cubicBezTo>
                <a:cubicBezTo>
                  <a:pt x="1452" y="561"/>
                  <a:pt x="1452" y="561"/>
                  <a:pt x="1452" y="561"/>
                </a:cubicBezTo>
                <a:cubicBezTo>
                  <a:pt x="1451" y="562"/>
                  <a:pt x="1451" y="562"/>
                  <a:pt x="1451" y="562"/>
                </a:cubicBezTo>
                <a:cubicBezTo>
                  <a:pt x="1450" y="559"/>
                  <a:pt x="1450" y="559"/>
                  <a:pt x="1450" y="559"/>
                </a:cubicBezTo>
                <a:cubicBezTo>
                  <a:pt x="1449" y="560"/>
                  <a:pt x="1449" y="560"/>
                  <a:pt x="1449" y="560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3" y="562"/>
                  <a:pt x="1443" y="562"/>
                  <a:pt x="1443" y="562"/>
                </a:cubicBezTo>
                <a:cubicBezTo>
                  <a:pt x="1441" y="564"/>
                  <a:pt x="1441" y="564"/>
                  <a:pt x="1441" y="564"/>
                </a:cubicBezTo>
                <a:cubicBezTo>
                  <a:pt x="1439" y="564"/>
                  <a:pt x="1439" y="564"/>
                  <a:pt x="1439" y="564"/>
                </a:cubicBezTo>
                <a:cubicBezTo>
                  <a:pt x="1440" y="563"/>
                  <a:pt x="1437" y="563"/>
                  <a:pt x="1439" y="562"/>
                </a:cubicBezTo>
                <a:cubicBezTo>
                  <a:pt x="1437" y="562"/>
                  <a:pt x="1437" y="562"/>
                  <a:pt x="1437" y="562"/>
                </a:cubicBezTo>
                <a:cubicBezTo>
                  <a:pt x="1435" y="564"/>
                  <a:pt x="1435" y="564"/>
                  <a:pt x="1435" y="564"/>
                </a:cubicBezTo>
                <a:cubicBezTo>
                  <a:pt x="1434" y="566"/>
                  <a:pt x="1434" y="566"/>
                  <a:pt x="1434" y="566"/>
                </a:cubicBezTo>
                <a:cubicBezTo>
                  <a:pt x="1433" y="566"/>
                  <a:pt x="1429" y="563"/>
                  <a:pt x="1430" y="567"/>
                </a:cubicBezTo>
                <a:cubicBezTo>
                  <a:pt x="1429" y="567"/>
                  <a:pt x="1439" y="564"/>
                  <a:pt x="1427" y="568"/>
                </a:cubicBezTo>
                <a:cubicBezTo>
                  <a:pt x="1425" y="567"/>
                  <a:pt x="1425" y="567"/>
                  <a:pt x="1425" y="567"/>
                </a:cubicBezTo>
                <a:cubicBezTo>
                  <a:pt x="1407" y="576"/>
                  <a:pt x="1407" y="576"/>
                  <a:pt x="1407" y="576"/>
                </a:cubicBezTo>
                <a:cubicBezTo>
                  <a:pt x="1398" y="580"/>
                  <a:pt x="1398" y="580"/>
                  <a:pt x="1398" y="580"/>
                </a:cubicBezTo>
                <a:cubicBezTo>
                  <a:pt x="1398" y="581"/>
                  <a:pt x="1398" y="581"/>
                  <a:pt x="1398" y="581"/>
                </a:cubicBezTo>
                <a:cubicBezTo>
                  <a:pt x="1393" y="583"/>
                  <a:pt x="1393" y="583"/>
                  <a:pt x="1393" y="583"/>
                </a:cubicBezTo>
                <a:cubicBezTo>
                  <a:pt x="1392" y="586"/>
                  <a:pt x="1392" y="586"/>
                  <a:pt x="1392" y="586"/>
                </a:cubicBezTo>
                <a:cubicBezTo>
                  <a:pt x="1395" y="587"/>
                  <a:pt x="1395" y="587"/>
                  <a:pt x="1395" y="587"/>
                </a:cubicBezTo>
                <a:cubicBezTo>
                  <a:pt x="1399" y="586"/>
                  <a:pt x="1397" y="586"/>
                  <a:pt x="1401" y="585"/>
                </a:cubicBezTo>
                <a:cubicBezTo>
                  <a:pt x="1402" y="585"/>
                  <a:pt x="1402" y="585"/>
                  <a:pt x="1402" y="585"/>
                </a:cubicBezTo>
                <a:cubicBezTo>
                  <a:pt x="1403" y="584"/>
                  <a:pt x="1403" y="584"/>
                  <a:pt x="1403" y="584"/>
                </a:cubicBezTo>
                <a:cubicBezTo>
                  <a:pt x="1402" y="584"/>
                  <a:pt x="1402" y="585"/>
                  <a:pt x="1401" y="584"/>
                </a:cubicBezTo>
                <a:cubicBezTo>
                  <a:pt x="1403" y="583"/>
                  <a:pt x="1403" y="583"/>
                  <a:pt x="1403" y="583"/>
                </a:cubicBezTo>
                <a:cubicBezTo>
                  <a:pt x="1402" y="582"/>
                  <a:pt x="1402" y="582"/>
                  <a:pt x="1402" y="582"/>
                </a:cubicBezTo>
                <a:cubicBezTo>
                  <a:pt x="1403" y="580"/>
                  <a:pt x="1388" y="585"/>
                  <a:pt x="1407" y="579"/>
                </a:cubicBezTo>
                <a:cubicBezTo>
                  <a:pt x="1408" y="580"/>
                  <a:pt x="1408" y="580"/>
                  <a:pt x="1408" y="580"/>
                </a:cubicBezTo>
                <a:cubicBezTo>
                  <a:pt x="1410" y="579"/>
                  <a:pt x="1410" y="579"/>
                  <a:pt x="1410" y="579"/>
                </a:cubicBezTo>
                <a:cubicBezTo>
                  <a:pt x="1409" y="578"/>
                  <a:pt x="1409" y="578"/>
                  <a:pt x="1409" y="578"/>
                </a:cubicBezTo>
                <a:cubicBezTo>
                  <a:pt x="1411" y="578"/>
                  <a:pt x="1411" y="578"/>
                  <a:pt x="1411" y="578"/>
                </a:cubicBezTo>
                <a:cubicBezTo>
                  <a:pt x="1410" y="580"/>
                  <a:pt x="1403" y="572"/>
                  <a:pt x="1407" y="584"/>
                </a:cubicBezTo>
                <a:cubicBezTo>
                  <a:pt x="1417" y="582"/>
                  <a:pt x="1417" y="582"/>
                  <a:pt x="1417" y="582"/>
                </a:cubicBezTo>
                <a:cubicBezTo>
                  <a:pt x="1420" y="580"/>
                  <a:pt x="1420" y="580"/>
                  <a:pt x="1420" y="580"/>
                </a:cubicBezTo>
                <a:cubicBezTo>
                  <a:pt x="1419" y="580"/>
                  <a:pt x="1417" y="578"/>
                  <a:pt x="1417" y="579"/>
                </a:cubicBezTo>
                <a:cubicBezTo>
                  <a:pt x="1417" y="579"/>
                  <a:pt x="1417" y="579"/>
                  <a:pt x="1417" y="579"/>
                </a:cubicBezTo>
                <a:cubicBezTo>
                  <a:pt x="1418" y="576"/>
                  <a:pt x="1418" y="576"/>
                  <a:pt x="1418" y="576"/>
                </a:cubicBezTo>
                <a:cubicBezTo>
                  <a:pt x="1418" y="575"/>
                  <a:pt x="1414" y="576"/>
                  <a:pt x="1417" y="573"/>
                </a:cubicBezTo>
                <a:cubicBezTo>
                  <a:pt x="1419" y="572"/>
                  <a:pt x="1419" y="572"/>
                  <a:pt x="1419" y="572"/>
                </a:cubicBezTo>
                <a:cubicBezTo>
                  <a:pt x="1420" y="573"/>
                  <a:pt x="1420" y="573"/>
                  <a:pt x="1420" y="573"/>
                </a:cubicBezTo>
                <a:cubicBezTo>
                  <a:pt x="1419" y="573"/>
                  <a:pt x="1424" y="568"/>
                  <a:pt x="1419" y="575"/>
                </a:cubicBezTo>
                <a:cubicBezTo>
                  <a:pt x="1421" y="576"/>
                  <a:pt x="1421" y="576"/>
                  <a:pt x="1421" y="576"/>
                </a:cubicBezTo>
                <a:cubicBezTo>
                  <a:pt x="1423" y="576"/>
                  <a:pt x="1423" y="576"/>
                  <a:pt x="1423" y="576"/>
                </a:cubicBezTo>
                <a:cubicBezTo>
                  <a:pt x="1420" y="577"/>
                  <a:pt x="1420" y="577"/>
                  <a:pt x="1420" y="577"/>
                </a:cubicBezTo>
                <a:cubicBezTo>
                  <a:pt x="1420" y="579"/>
                  <a:pt x="1420" y="579"/>
                  <a:pt x="1420" y="579"/>
                </a:cubicBezTo>
                <a:cubicBezTo>
                  <a:pt x="1423" y="580"/>
                  <a:pt x="1427" y="578"/>
                  <a:pt x="1428" y="579"/>
                </a:cubicBezTo>
                <a:cubicBezTo>
                  <a:pt x="1434" y="575"/>
                  <a:pt x="1434" y="575"/>
                  <a:pt x="1434" y="575"/>
                </a:cubicBezTo>
                <a:cubicBezTo>
                  <a:pt x="1435" y="575"/>
                  <a:pt x="1435" y="575"/>
                  <a:pt x="1435" y="575"/>
                </a:cubicBezTo>
                <a:cubicBezTo>
                  <a:pt x="1438" y="572"/>
                  <a:pt x="1438" y="572"/>
                  <a:pt x="1438" y="572"/>
                </a:cubicBezTo>
                <a:cubicBezTo>
                  <a:pt x="1438" y="572"/>
                  <a:pt x="1441" y="574"/>
                  <a:pt x="1437" y="572"/>
                </a:cubicBezTo>
                <a:cubicBezTo>
                  <a:pt x="1440" y="570"/>
                  <a:pt x="1440" y="570"/>
                  <a:pt x="1440" y="570"/>
                </a:cubicBezTo>
                <a:cubicBezTo>
                  <a:pt x="1444" y="573"/>
                  <a:pt x="1444" y="573"/>
                  <a:pt x="1444" y="573"/>
                </a:cubicBezTo>
                <a:cubicBezTo>
                  <a:pt x="1446" y="573"/>
                  <a:pt x="1446" y="573"/>
                  <a:pt x="1446" y="573"/>
                </a:cubicBezTo>
                <a:cubicBezTo>
                  <a:pt x="1446" y="572"/>
                  <a:pt x="1436" y="575"/>
                  <a:pt x="1447" y="569"/>
                </a:cubicBezTo>
                <a:cubicBezTo>
                  <a:pt x="1448" y="570"/>
                  <a:pt x="1448" y="570"/>
                  <a:pt x="1448" y="570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1" y="568"/>
                  <a:pt x="1451" y="568"/>
                  <a:pt x="1451" y="568"/>
                </a:cubicBezTo>
                <a:cubicBezTo>
                  <a:pt x="1450" y="571"/>
                  <a:pt x="1450" y="571"/>
                  <a:pt x="1450" y="571"/>
                </a:cubicBezTo>
                <a:cubicBezTo>
                  <a:pt x="1449" y="570"/>
                  <a:pt x="1453" y="571"/>
                  <a:pt x="1448" y="572"/>
                </a:cubicBezTo>
                <a:cubicBezTo>
                  <a:pt x="1451" y="576"/>
                  <a:pt x="1452" y="568"/>
                  <a:pt x="1456" y="571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63" y="569"/>
                  <a:pt x="1463" y="569"/>
                  <a:pt x="1463" y="569"/>
                </a:cubicBezTo>
                <a:cubicBezTo>
                  <a:pt x="1464" y="564"/>
                  <a:pt x="1464" y="564"/>
                  <a:pt x="1464" y="564"/>
                </a:cubicBezTo>
                <a:cubicBezTo>
                  <a:pt x="1465" y="562"/>
                  <a:pt x="1469" y="567"/>
                  <a:pt x="1469" y="563"/>
                </a:cubicBezTo>
                <a:cubicBezTo>
                  <a:pt x="1471" y="561"/>
                  <a:pt x="1471" y="561"/>
                  <a:pt x="1471" y="561"/>
                </a:cubicBezTo>
                <a:cubicBezTo>
                  <a:pt x="1472" y="562"/>
                  <a:pt x="1472" y="562"/>
                  <a:pt x="1472" y="562"/>
                </a:cubicBezTo>
                <a:cubicBezTo>
                  <a:pt x="1475" y="561"/>
                  <a:pt x="1475" y="561"/>
                  <a:pt x="1475" y="561"/>
                </a:cubicBezTo>
                <a:cubicBezTo>
                  <a:pt x="1476" y="564"/>
                  <a:pt x="1476" y="564"/>
                  <a:pt x="1476" y="564"/>
                </a:cubicBezTo>
                <a:cubicBezTo>
                  <a:pt x="1485" y="563"/>
                  <a:pt x="1485" y="563"/>
                  <a:pt x="1485" y="563"/>
                </a:cubicBezTo>
                <a:cubicBezTo>
                  <a:pt x="1488" y="559"/>
                  <a:pt x="1488" y="559"/>
                  <a:pt x="1488" y="559"/>
                </a:cubicBezTo>
                <a:cubicBezTo>
                  <a:pt x="1491" y="558"/>
                  <a:pt x="1491" y="558"/>
                  <a:pt x="1491" y="558"/>
                </a:cubicBezTo>
                <a:cubicBezTo>
                  <a:pt x="1492" y="559"/>
                  <a:pt x="1492" y="559"/>
                  <a:pt x="1492" y="559"/>
                </a:cubicBezTo>
                <a:cubicBezTo>
                  <a:pt x="1498" y="557"/>
                  <a:pt x="1498" y="557"/>
                  <a:pt x="1498" y="557"/>
                </a:cubicBezTo>
                <a:cubicBezTo>
                  <a:pt x="1499" y="556"/>
                  <a:pt x="1484" y="556"/>
                  <a:pt x="1502" y="560"/>
                </a:cubicBezTo>
                <a:cubicBezTo>
                  <a:pt x="1502" y="555"/>
                  <a:pt x="1502" y="555"/>
                  <a:pt x="1502" y="555"/>
                </a:cubicBezTo>
                <a:cubicBezTo>
                  <a:pt x="1509" y="555"/>
                  <a:pt x="1509" y="555"/>
                  <a:pt x="1509" y="555"/>
                </a:cubicBezTo>
                <a:cubicBezTo>
                  <a:pt x="1512" y="553"/>
                  <a:pt x="1512" y="553"/>
                  <a:pt x="1512" y="553"/>
                </a:cubicBezTo>
                <a:cubicBezTo>
                  <a:pt x="1513" y="554"/>
                  <a:pt x="1513" y="554"/>
                  <a:pt x="1513" y="554"/>
                </a:cubicBezTo>
                <a:cubicBezTo>
                  <a:pt x="1516" y="553"/>
                  <a:pt x="1516" y="553"/>
                  <a:pt x="1516" y="553"/>
                </a:cubicBezTo>
                <a:cubicBezTo>
                  <a:pt x="1517" y="551"/>
                  <a:pt x="1517" y="551"/>
                  <a:pt x="1517" y="551"/>
                </a:cubicBezTo>
                <a:cubicBezTo>
                  <a:pt x="1514" y="550"/>
                  <a:pt x="1514" y="550"/>
                  <a:pt x="1514" y="550"/>
                </a:cubicBezTo>
                <a:cubicBezTo>
                  <a:pt x="1512" y="552"/>
                  <a:pt x="1512" y="552"/>
                  <a:pt x="1512" y="552"/>
                </a:cubicBezTo>
                <a:cubicBezTo>
                  <a:pt x="1512" y="550"/>
                  <a:pt x="1512" y="550"/>
                  <a:pt x="1512" y="550"/>
                </a:cubicBezTo>
                <a:cubicBezTo>
                  <a:pt x="1516" y="550"/>
                  <a:pt x="1516" y="550"/>
                  <a:pt x="1516" y="550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5" y="549"/>
                  <a:pt x="1525" y="549"/>
                  <a:pt x="1525" y="549"/>
                </a:cubicBezTo>
                <a:cubicBezTo>
                  <a:pt x="1526" y="549"/>
                  <a:pt x="1526" y="549"/>
                  <a:pt x="1526" y="549"/>
                </a:cubicBezTo>
                <a:cubicBezTo>
                  <a:pt x="1526" y="549"/>
                  <a:pt x="1515" y="552"/>
                  <a:pt x="1527" y="545"/>
                </a:cubicBezTo>
                <a:cubicBezTo>
                  <a:pt x="1527" y="545"/>
                  <a:pt x="1522" y="544"/>
                  <a:pt x="1527" y="547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7" y="541"/>
                  <a:pt x="1537" y="541"/>
                  <a:pt x="1537" y="541"/>
                </a:cubicBezTo>
                <a:cubicBezTo>
                  <a:pt x="1538" y="542"/>
                  <a:pt x="1538" y="542"/>
                  <a:pt x="1538" y="542"/>
                </a:cubicBezTo>
                <a:cubicBezTo>
                  <a:pt x="1539" y="540"/>
                  <a:pt x="1539" y="540"/>
                  <a:pt x="1539" y="540"/>
                </a:cubicBezTo>
                <a:cubicBezTo>
                  <a:pt x="1543" y="544"/>
                  <a:pt x="1543" y="544"/>
                  <a:pt x="1543" y="544"/>
                </a:cubicBezTo>
                <a:cubicBezTo>
                  <a:pt x="1549" y="541"/>
                  <a:pt x="1549" y="541"/>
                  <a:pt x="1549" y="541"/>
                </a:cubicBezTo>
                <a:cubicBezTo>
                  <a:pt x="1549" y="539"/>
                  <a:pt x="1549" y="539"/>
                  <a:pt x="1549" y="539"/>
                </a:cubicBezTo>
                <a:cubicBezTo>
                  <a:pt x="1554" y="539"/>
                  <a:pt x="1554" y="539"/>
                  <a:pt x="1554" y="539"/>
                </a:cubicBezTo>
                <a:cubicBezTo>
                  <a:pt x="1554" y="538"/>
                  <a:pt x="1554" y="538"/>
                  <a:pt x="1554" y="538"/>
                </a:cubicBezTo>
                <a:cubicBezTo>
                  <a:pt x="1554" y="538"/>
                  <a:pt x="1556" y="537"/>
                  <a:pt x="1555" y="539"/>
                </a:cubicBezTo>
                <a:cubicBezTo>
                  <a:pt x="1558" y="536"/>
                  <a:pt x="1558" y="536"/>
                  <a:pt x="1558" y="536"/>
                </a:cubicBezTo>
                <a:cubicBezTo>
                  <a:pt x="1563" y="536"/>
                  <a:pt x="1563" y="536"/>
                  <a:pt x="1563" y="536"/>
                </a:cubicBezTo>
                <a:cubicBezTo>
                  <a:pt x="1566" y="539"/>
                  <a:pt x="1568" y="534"/>
                  <a:pt x="1569" y="535"/>
                </a:cubicBezTo>
                <a:cubicBezTo>
                  <a:pt x="1569" y="532"/>
                  <a:pt x="1572" y="537"/>
                  <a:pt x="1569" y="532"/>
                </a:cubicBezTo>
                <a:cubicBezTo>
                  <a:pt x="1572" y="532"/>
                  <a:pt x="1572" y="532"/>
                  <a:pt x="1572" y="532"/>
                </a:cubicBezTo>
                <a:cubicBezTo>
                  <a:pt x="1569" y="529"/>
                  <a:pt x="1569" y="529"/>
                  <a:pt x="1569" y="529"/>
                </a:cubicBezTo>
                <a:cubicBezTo>
                  <a:pt x="1575" y="529"/>
                  <a:pt x="1575" y="529"/>
                  <a:pt x="1575" y="529"/>
                </a:cubicBezTo>
                <a:cubicBezTo>
                  <a:pt x="1575" y="526"/>
                  <a:pt x="1575" y="526"/>
                  <a:pt x="1575" y="526"/>
                </a:cubicBezTo>
                <a:cubicBezTo>
                  <a:pt x="1576" y="526"/>
                  <a:pt x="1576" y="527"/>
                  <a:pt x="1577" y="526"/>
                </a:cubicBezTo>
                <a:cubicBezTo>
                  <a:pt x="1577" y="525"/>
                  <a:pt x="1577" y="525"/>
                  <a:pt x="1577" y="525"/>
                </a:cubicBezTo>
                <a:cubicBezTo>
                  <a:pt x="1572" y="525"/>
                  <a:pt x="1572" y="525"/>
                  <a:pt x="1572" y="525"/>
                </a:cubicBezTo>
                <a:cubicBezTo>
                  <a:pt x="1568" y="529"/>
                  <a:pt x="1568" y="529"/>
                  <a:pt x="1568" y="529"/>
                </a:cubicBezTo>
                <a:cubicBezTo>
                  <a:pt x="1568" y="531"/>
                  <a:pt x="1568" y="531"/>
                  <a:pt x="1568" y="531"/>
                </a:cubicBezTo>
                <a:cubicBezTo>
                  <a:pt x="1563" y="532"/>
                  <a:pt x="1563" y="532"/>
                  <a:pt x="1563" y="532"/>
                </a:cubicBezTo>
                <a:cubicBezTo>
                  <a:pt x="1559" y="531"/>
                  <a:pt x="1559" y="531"/>
                  <a:pt x="1559" y="531"/>
                </a:cubicBezTo>
                <a:cubicBezTo>
                  <a:pt x="1556" y="533"/>
                  <a:pt x="1556" y="533"/>
                  <a:pt x="1556" y="533"/>
                </a:cubicBezTo>
                <a:cubicBezTo>
                  <a:pt x="1557" y="533"/>
                  <a:pt x="1559" y="531"/>
                  <a:pt x="1561" y="535"/>
                </a:cubicBezTo>
                <a:cubicBezTo>
                  <a:pt x="1556" y="535"/>
                  <a:pt x="1556" y="535"/>
                  <a:pt x="1556" y="535"/>
                </a:cubicBezTo>
                <a:cubicBezTo>
                  <a:pt x="1550" y="538"/>
                  <a:pt x="1550" y="538"/>
                  <a:pt x="1550" y="538"/>
                </a:cubicBezTo>
                <a:cubicBezTo>
                  <a:pt x="1548" y="537"/>
                  <a:pt x="1548" y="537"/>
                  <a:pt x="1548" y="537"/>
                </a:cubicBezTo>
                <a:cubicBezTo>
                  <a:pt x="1548" y="540"/>
                  <a:pt x="1548" y="540"/>
                  <a:pt x="1548" y="540"/>
                </a:cubicBezTo>
                <a:cubicBezTo>
                  <a:pt x="1546" y="540"/>
                  <a:pt x="1546" y="540"/>
                  <a:pt x="1546" y="540"/>
                </a:cubicBezTo>
                <a:cubicBezTo>
                  <a:pt x="1546" y="538"/>
                  <a:pt x="1546" y="538"/>
                  <a:pt x="1546" y="538"/>
                </a:cubicBezTo>
                <a:cubicBezTo>
                  <a:pt x="1543" y="538"/>
                  <a:pt x="1543" y="538"/>
                  <a:pt x="1543" y="538"/>
                </a:cubicBezTo>
                <a:cubicBezTo>
                  <a:pt x="1544" y="534"/>
                  <a:pt x="1544" y="534"/>
                  <a:pt x="1544" y="534"/>
                </a:cubicBezTo>
                <a:cubicBezTo>
                  <a:pt x="1545" y="536"/>
                  <a:pt x="1545" y="536"/>
                  <a:pt x="1545" y="536"/>
                </a:cubicBezTo>
                <a:cubicBezTo>
                  <a:pt x="1549" y="536"/>
                  <a:pt x="1549" y="536"/>
                  <a:pt x="1549" y="536"/>
                </a:cubicBezTo>
                <a:cubicBezTo>
                  <a:pt x="1549" y="534"/>
                  <a:pt x="1549" y="534"/>
                  <a:pt x="1549" y="534"/>
                </a:cubicBezTo>
                <a:cubicBezTo>
                  <a:pt x="1545" y="534"/>
                  <a:pt x="1545" y="534"/>
                  <a:pt x="1545" y="534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55" y="528"/>
                  <a:pt x="1555" y="528"/>
                  <a:pt x="1555" y="528"/>
                </a:cubicBezTo>
                <a:cubicBezTo>
                  <a:pt x="1556" y="529"/>
                  <a:pt x="1556" y="529"/>
                  <a:pt x="1556" y="529"/>
                </a:cubicBezTo>
                <a:cubicBezTo>
                  <a:pt x="1561" y="525"/>
                  <a:pt x="1561" y="525"/>
                  <a:pt x="1561" y="525"/>
                </a:cubicBezTo>
                <a:cubicBezTo>
                  <a:pt x="1565" y="525"/>
                  <a:pt x="1565" y="525"/>
                  <a:pt x="1565" y="525"/>
                </a:cubicBezTo>
                <a:cubicBezTo>
                  <a:pt x="1564" y="525"/>
                  <a:pt x="1564" y="525"/>
                  <a:pt x="1564" y="525"/>
                </a:cubicBezTo>
                <a:cubicBezTo>
                  <a:pt x="1567" y="526"/>
                  <a:pt x="1567" y="526"/>
                  <a:pt x="1567" y="526"/>
                </a:cubicBezTo>
                <a:cubicBezTo>
                  <a:pt x="1571" y="525"/>
                  <a:pt x="1571" y="525"/>
                  <a:pt x="1571" y="525"/>
                </a:cubicBezTo>
                <a:cubicBezTo>
                  <a:pt x="1571" y="523"/>
                  <a:pt x="1571" y="523"/>
                  <a:pt x="1571" y="523"/>
                </a:cubicBezTo>
                <a:cubicBezTo>
                  <a:pt x="1573" y="523"/>
                  <a:pt x="1573" y="523"/>
                  <a:pt x="1573" y="523"/>
                </a:cubicBezTo>
                <a:cubicBezTo>
                  <a:pt x="1575" y="522"/>
                  <a:pt x="1575" y="522"/>
                  <a:pt x="1575" y="522"/>
                </a:cubicBezTo>
                <a:cubicBezTo>
                  <a:pt x="1573" y="521"/>
                  <a:pt x="1573" y="521"/>
                  <a:pt x="1573" y="521"/>
                </a:cubicBezTo>
                <a:cubicBezTo>
                  <a:pt x="1576" y="520"/>
                  <a:pt x="1576" y="520"/>
                  <a:pt x="1576" y="520"/>
                </a:cubicBezTo>
                <a:cubicBezTo>
                  <a:pt x="1578" y="516"/>
                  <a:pt x="1578" y="516"/>
                  <a:pt x="1578" y="516"/>
                </a:cubicBezTo>
                <a:cubicBezTo>
                  <a:pt x="1582" y="516"/>
                  <a:pt x="1582" y="516"/>
                  <a:pt x="1582" y="516"/>
                </a:cubicBezTo>
                <a:cubicBezTo>
                  <a:pt x="1584" y="514"/>
                  <a:pt x="1584" y="514"/>
                  <a:pt x="1584" y="514"/>
                </a:cubicBezTo>
                <a:cubicBezTo>
                  <a:pt x="1585" y="516"/>
                  <a:pt x="1585" y="516"/>
                  <a:pt x="1585" y="516"/>
                </a:cubicBezTo>
                <a:cubicBezTo>
                  <a:pt x="1586" y="515"/>
                  <a:pt x="1586" y="515"/>
                  <a:pt x="1586" y="515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18"/>
                  <a:pt x="1579" y="522"/>
                  <a:pt x="1583" y="517"/>
                </a:cubicBezTo>
                <a:cubicBezTo>
                  <a:pt x="1582" y="520"/>
                  <a:pt x="1582" y="520"/>
                  <a:pt x="1582" y="520"/>
                </a:cubicBezTo>
                <a:cubicBezTo>
                  <a:pt x="1577" y="521"/>
                  <a:pt x="1577" y="521"/>
                  <a:pt x="1577" y="521"/>
                </a:cubicBezTo>
                <a:cubicBezTo>
                  <a:pt x="1578" y="525"/>
                  <a:pt x="1578" y="525"/>
                  <a:pt x="1578" y="525"/>
                </a:cubicBezTo>
                <a:cubicBezTo>
                  <a:pt x="1581" y="525"/>
                  <a:pt x="1581" y="525"/>
                  <a:pt x="1581" y="525"/>
                </a:cubicBezTo>
                <a:cubicBezTo>
                  <a:pt x="1581" y="523"/>
                  <a:pt x="1583" y="527"/>
                  <a:pt x="1582" y="523"/>
                </a:cubicBezTo>
                <a:cubicBezTo>
                  <a:pt x="1583" y="525"/>
                  <a:pt x="1583" y="525"/>
                  <a:pt x="1583" y="525"/>
                </a:cubicBezTo>
                <a:cubicBezTo>
                  <a:pt x="1584" y="524"/>
                  <a:pt x="1593" y="529"/>
                  <a:pt x="1590" y="522"/>
                </a:cubicBezTo>
                <a:cubicBezTo>
                  <a:pt x="1593" y="520"/>
                  <a:pt x="1593" y="520"/>
                  <a:pt x="1593" y="520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599" y="515"/>
                  <a:pt x="1599" y="515"/>
                  <a:pt x="1599" y="515"/>
                </a:cubicBezTo>
                <a:cubicBezTo>
                  <a:pt x="1601" y="515"/>
                  <a:pt x="1601" y="515"/>
                  <a:pt x="1601" y="515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600" y="519"/>
                  <a:pt x="1600" y="519"/>
                  <a:pt x="1600" y="519"/>
                </a:cubicBezTo>
                <a:cubicBezTo>
                  <a:pt x="1594" y="522"/>
                  <a:pt x="1594" y="522"/>
                  <a:pt x="1594" y="522"/>
                </a:cubicBezTo>
                <a:cubicBezTo>
                  <a:pt x="1592" y="522"/>
                  <a:pt x="1597" y="520"/>
                  <a:pt x="1591" y="521"/>
                </a:cubicBezTo>
                <a:cubicBezTo>
                  <a:pt x="1588" y="525"/>
                  <a:pt x="1588" y="525"/>
                  <a:pt x="1588" y="525"/>
                </a:cubicBezTo>
                <a:cubicBezTo>
                  <a:pt x="1583" y="527"/>
                  <a:pt x="1619" y="508"/>
                  <a:pt x="1572" y="534"/>
                </a:cubicBezTo>
                <a:cubicBezTo>
                  <a:pt x="1563" y="539"/>
                  <a:pt x="1563" y="539"/>
                  <a:pt x="1563" y="539"/>
                </a:cubicBezTo>
                <a:cubicBezTo>
                  <a:pt x="1562" y="537"/>
                  <a:pt x="1562" y="537"/>
                  <a:pt x="1562" y="537"/>
                </a:cubicBezTo>
                <a:cubicBezTo>
                  <a:pt x="1555" y="545"/>
                  <a:pt x="1555" y="545"/>
                  <a:pt x="1555" y="545"/>
                </a:cubicBezTo>
                <a:cubicBezTo>
                  <a:pt x="1552" y="546"/>
                  <a:pt x="1552" y="546"/>
                  <a:pt x="1552" y="546"/>
                </a:cubicBezTo>
                <a:cubicBezTo>
                  <a:pt x="1552" y="545"/>
                  <a:pt x="1552" y="545"/>
                  <a:pt x="1552" y="545"/>
                </a:cubicBezTo>
                <a:cubicBezTo>
                  <a:pt x="1543" y="549"/>
                  <a:pt x="1543" y="549"/>
                  <a:pt x="1543" y="549"/>
                </a:cubicBezTo>
                <a:cubicBezTo>
                  <a:pt x="1543" y="549"/>
                  <a:pt x="1546" y="550"/>
                  <a:pt x="1542" y="550"/>
                </a:cubicBezTo>
                <a:cubicBezTo>
                  <a:pt x="1544" y="553"/>
                  <a:pt x="1550" y="546"/>
                  <a:pt x="1561" y="547"/>
                </a:cubicBezTo>
                <a:cubicBezTo>
                  <a:pt x="1559" y="547"/>
                  <a:pt x="1559" y="545"/>
                  <a:pt x="1561" y="545"/>
                </a:cubicBezTo>
                <a:cubicBezTo>
                  <a:pt x="1561" y="546"/>
                  <a:pt x="1561" y="546"/>
                  <a:pt x="1561" y="546"/>
                </a:cubicBezTo>
                <a:cubicBezTo>
                  <a:pt x="1557" y="546"/>
                  <a:pt x="1564" y="551"/>
                  <a:pt x="1564" y="543"/>
                </a:cubicBezTo>
                <a:cubicBezTo>
                  <a:pt x="1564" y="544"/>
                  <a:pt x="1564" y="544"/>
                  <a:pt x="1564" y="544"/>
                </a:cubicBezTo>
                <a:cubicBezTo>
                  <a:pt x="1566" y="543"/>
                  <a:pt x="1566" y="543"/>
                  <a:pt x="1566" y="543"/>
                </a:cubicBezTo>
                <a:cubicBezTo>
                  <a:pt x="1572" y="542"/>
                  <a:pt x="1572" y="542"/>
                  <a:pt x="1572" y="542"/>
                </a:cubicBezTo>
                <a:cubicBezTo>
                  <a:pt x="1569" y="544"/>
                  <a:pt x="1569" y="544"/>
                  <a:pt x="1569" y="544"/>
                </a:cubicBezTo>
                <a:cubicBezTo>
                  <a:pt x="1577" y="546"/>
                  <a:pt x="1577" y="546"/>
                  <a:pt x="1577" y="546"/>
                </a:cubicBezTo>
                <a:cubicBezTo>
                  <a:pt x="1578" y="545"/>
                  <a:pt x="1578" y="545"/>
                  <a:pt x="1578" y="545"/>
                </a:cubicBezTo>
                <a:cubicBezTo>
                  <a:pt x="1578" y="547"/>
                  <a:pt x="1578" y="547"/>
                  <a:pt x="1578" y="547"/>
                </a:cubicBezTo>
                <a:cubicBezTo>
                  <a:pt x="1579" y="547"/>
                  <a:pt x="1580" y="549"/>
                  <a:pt x="1581" y="547"/>
                </a:cubicBezTo>
                <a:cubicBezTo>
                  <a:pt x="1581" y="545"/>
                  <a:pt x="1581" y="545"/>
                  <a:pt x="1581" y="545"/>
                </a:cubicBezTo>
                <a:cubicBezTo>
                  <a:pt x="1584" y="543"/>
                  <a:pt x="1584" y="543"/>
                  <a:pt x="1584" y="543"/>
                </a:cubicBezTo>
                <a:cubicBezTo>
                  <a:pt x="1583" y="546"/>
                  <a:pt x="1583" y="546"/>
                  <a:pt x="1583" y="546"/>
                </a:cubicBezTo>
                <a:cubicBezTo>
                  <a:pt x="1588" y="546"/>
                  <a:pt x="1588" y="546"/>
                  <a:pt x="1588" y="546"/>
                </a:cubicBezTo>
                <a:cubicBezTo>
                  <a:pt x="1590" y="543"/>
                  <a:pt x="1590" y="543"/>
                  <a:pt x="1590" y="543"/>
                </a:cubicBezTo>
                <a:cubicBezTo>
                  <a:pt x="1591" y="543"/>
                  <a:pt x="1592" y="543"/>
                  <a:pt x="1593" y="543"/>
                </a:cubicBezTo>
                <a:cubicBezTo>
                  <a:pt x="1589" y="542"/>
                  <a:pt x="1589" y="542"/>
                  <a:pt x="1589" y="542"/>
                </a:cubicBezTo>
                <a:cubicBezTo>
                  <a:pt x="1588" y="542"/>
                  <a:pt x="1588" y="542"/>
                  <a:pt x="1588" y="542"/>
                </a:cubicBezTo>
                <a:cubicBezTo>
                  <a:pt x="1589" y="541"/>
                  <a:pt x="1589" y="541"/>
                  <a:pt x="1589" y="541"/>
                </a:cubicBezTo>
                <a:cubicBezTo>
                  <a:pt x="1587" y="540"/>
                  <a:pt x="1587" y="540"/>
                  <a:pt x="1587" y="540"/>
                </a:cubicBezTo>
                <a:cubicBezTo>
                  <a:pt x="1587" y="536"/>
                  <a:pt x="1587" y="536"/>
                  <a:pt x="1587" y="536"/>
                </a:cubicBezTo>
                <a:cubicBezTo>
                  <a:pt x="1590" y="537"/>
                  <a:pt x="1590" y="537"/>
                  <a:pt x="1590" y="537"/>
                </a:cubicBezTo>
                <a:cubicBezTo>
                  <a:pt x="1590" y="540"/>
                  <a:pt x="1590" y="540"/>
                  <a:pt x="1590" y="540"/>
                </a:cubicBezTo>
                <a:cubicBezTo>
                  <a:pt x="1594" y="539"/>
                  <a:pt x="1594" y="539"/>
                  <a:pt x="1594" y="539"/>
                </a:cubicBezTo>
                <a:cubicBezTo>
                  <a:pt x="1594" y="535"/>
                  <a:pt x="1594" y="535"/>
                  <a:pt x="1594" y="535"/>
                </a:cubicBezTo>
                <a:cubicBezTo>
                  <a:pt x="1597" y="535"/>
                  <a:pt x="1598" y="532"/>
                  <a:pt x="1601" y="535"/>
                </a:cubicBezTo>
                <a:cubicBezTo>
                  <a:pt x="1603" y="535"/>
                  <a:pt x="1604" y="531"/>
                  <a:pt x="1605" y="535"/>
                </a:cubicBezTo>
                <a:cubicBezTo>
                  <a:pt x="1603" y="538"/>
                  <a:pt x="1603" y="538"/>
                  <a:pt x="1603" y="538"/>
                </a:cubicBezTo>
                <a:cubicBezTo>
                  <a:pt x="1605" y="539"/>
                  <a:pt x="1605" y="539"/>
                  <a:pt x="1605" y="539"/>
                </a:cubicBezTo>
                <a:cubicBezTo>
                  <a:pt x="1614" y="535"/>
                  <a:pt x="1614" y="535"/>
                  <a:pt x="1614" y="535"/>
                </a:cubicBezTo>
                <a:cubicBezTo>
                  <a:pt x="1614" y="533"/>
                  <a:pt x="1614" y="533"/>
                  <a:pt x="1614" y="533"/>
                </a:cubicBezTo>
                <a:cubicBezTo>
                  <a:pt x="1623" y="531"/>
                  <a:pt x="1623" y="531"/>
                  <a:pt x="1623" y="531"/>
                </a:cubicBezTo>
                <a:cubicBezTo>
                  <a:pt x="1631" y="527"/>
                  <a:pt x="1631" y="527"/>
                  <a:pt x="1631" y="527"/>
                </a:cubicBezTo>
                <a:cubicBezTo>
                  <a:pt x="1636" y="527"/>
                  <a:pt x="1636" y="527"/>
                  <a:pt x="1636" y="527"/>
                </a:cubicBezTo>
                <a:cubicBezTo>
                  <a:pt x="1636" y="524"/>
                  <a:pt x="1636" y="524"/>
                  <a:pt x="1636" y="524"/>
                </a:cubicBezTo>
                <a:cubicBezTo>
                  <a:pt x="1640" y="524"/>
                  <a:pt x="1640" y="524"/>
                  <a:pt x="1640" y="524"/>
                </a:cubicBezTo>
                <a:cubicBezTo>
                  <a:pt x="1640" y="523"/>
                  <a:pt x="1639" y="523"/>
                  <a:pt x="1640" y="522"/>
                </a:cubicBezTo>
                <a:cubicBezTo>
                  <a:pt x="1641" y="524"/>
                  <a:pt x="1641" y="524"/>
                  <a:pt x="1641" y="524"/>
                </a:cubicBezTo>
                <a:cubicBezTo>
                  <a:pt x="1642" y="522"/>
                  <a:pt x="1644" y="524"/>
                  <a:pt x="1646" y="523"/>
                </a:cubicBezTo>
                <a:cubicBezTo>
                  <a:pt x="1647" y="524"/>
                  <a:pt x="1647" y="524"/>
                  <a:pt x="1647" y="524"/>
                </a:cubicBezTo>
                <a:cubicBezTo>
                  <a:pt x="1643" y="525"/>
                  <a:pt x="1643" y="525"/>
                  <a:pt x="1643" y="525"/>
                </a:cubicBezTo>
                <a:cubicBezTo>
                  <a:pt x="1647" y="522"/>
                  <a:pt x="1640" y="522"/>
                  <a:pt x="1636" y="528"/>
                </a:cubicBezTo>
                <a:cubicBezTo>
                  <a:pt x="1634" y="528"/>
                  <a:pt x="1631" y="528"/>
                  <a:pt x="1631" y="530"/>
                </a:cubicBezTo>
                <a:cubicBezTo>
                  <a:pt x="1631" y="531"/>
                  <a:pt x="1631" y="531"/>
                  <a:pt x="1631" y="531"/>
                </a:cubicBezTo>
                <a:cubicBezTo>
                  <a:pt x="1635" y="532"/>
                  <a:pt x="1635" y="532"/>
                  <a:pt x="1635" y="532"/>
                </a:cubicBezTo>
                <a:cubicBezTo>
                  <a:pt x="1639" y="531"/>
                  <a:pt x="1639" y="531"/>
                  <a:pt x="1639" y="531"/>
                </a:cubicBezTo>
                <a:cubicBezTo>
                  <a:pt x="1640" y="528"/>
                  <a:pt x="1640" y="528"/>
                  <a:pt x="1640" y="528"/>
                </a:cubicBezTo>
                <a:cubicBezTo>
                  <a:pt x="1644" y="528"/>
                  <a:pt x="1644" y="528"/>
                  <a:pt x="1644" y="528"/>
                </a:cubicBezTo>
                <a:cubicBezTo>
                  <a:pt x="1645" y="528"/>
                  <a:pt x="1640" y="528"/>
                  <a:pt x="1646" y="527"/>
                </a:cubicBezTo>
                <a:cubicBezTo>
                  <a:pt x="1640" y="532"/>
                  <a:pt x="1640" y="532"/>
                  <a:pt x="1640" y="532"/>
                </a:cubicBezTo>
                <a:cubicBezTo>
                  <a:pt x="1649" y="529"/>
                  <a:pt x="1649" y="529"/>
                  <a:pt x="1649" y="529"/>
                </a:cubicBezTo>
                <a:cubicBezTo>
                  <a:pt x="1650" y="529"/>
                  <a:pt x="1642" y="531"/>
                  <a:pt x="1653" y="529"/>
                </a:cubicBezTo>
                <a:cubicBezTo>
                  <a:pt x="1654" y="525"/>
                  <a:pt x="1632" y="538"/>
                  <a:pt x="1660" y="522"/>
                </a:cubicBezTo>
                <a:cubicBezTo>
                  <a:pt x="1661" y="522"/>
                  <a:pt x="1661" y="522"/>
                  <a:pt x="1661" y="522"/>
                </a:cubicBezTo>
                <a:cubicBezTo>
                  <a:pt x="1664" y="520"/>
                  <a:pt x="1664" y="520"/>
                  <a:pt x="1664" y="520"/>
                </a:cubicBezTo>
                <a:cubicBezTo>
                  <a:pt x="1660" y="517"/>
                  <a:pt x="1660" y="517"/>
                  <a:pt x="1660" y="517"/>
                </a:cubicBezTo>
                <a:cubicBezTo>
                  <a:pt x="1657" y="516"/>
                  <a:pt x="1659" y="522"/>
                  <a:pt x="1655" y="517"/>
                </a:cubicBezTo>
                <a:cubicBezTo>
                  <a:pt x="1654" y="518"/>
                  <a:pt x="1654" y="518"/>
                  <a:pt x="1654" y="518"/>
                </a:cubicBezTo>
                <a:cubicBezTo>
                  <a:pt x="1653" y="517"/>
                  <a:pt x="1653" y="517"/>
                  <a:pt x="1653" y="517"/>
                </a:cubicBezTo>
                <a:cubicBezTo>
                  <a:pt x="1655" y="515"/>
                  <a:pt x="1655" y="515"/>
                  <a:pt x="1655" y="515"/>
                </a:cubicBezTo>
                <a:cubicBezTo>
                  <a:pt x="1655" y="514"/>
                  <a:pt x="1655" y="514"/>
                  <a:pt x="1655" y="514"/>
                </a:cubicBezTo>
                <a:cubicBezTo>
                  <a:pt x="1657" y="511"/>
                  <a:pt x="1657" y="511"/>
                  <a:pt x="1657" y="511"/>
                </a:cubicBezTo>
                <a:cubicBezTo>
                  <a:pt x="1659" y="512"/>
                  <a:pt x="1659" y="512"/>
                  <a:pt x="1659" y="512"/>
                </a:cubicBezTo>
                <a:cubicBezTo>
                  <a:pt x="1659" y="513"/>
                  <a:pt x="1654" y="509"/>
                  <a:pt x="1658" y="515"/>
                </a:cubicBezTo>
                <a:cubicBezTo>
                  <a:pt x="1660" y="513"/>
                  <a:pt x="1660" y="513"/>
                  <a:pt x="1660" y="513"/>
                </a:cubicBezTo>
                <a:cubicBezTo>
                  <a:pt x="1660" y="515"/>
                  <a:pt x="1660" y="515"/>
                  <a:pt x="1660" y="515"/>
                </a:cubicBezTo>
                <a:cubicBezTo>
                  <a:pt x="1664" y="516"/>
                  <a:pt x="1664" y="516"/>
                  <a:pt x="1664" y="516"/>
                </a:cubicBezTo>
                <a:cubicBezTo>
                  <a:pt x="1667" y="515"/>
                  <a:pt x="1667" y="515"/>
                  <a:pt x="1667" y="515"/>
                </a:cubicBezTo>
                <a:cubicBezTo>
                  <a:pt x="1668" y="517"/>
                  <a:pt x="1668" y="517"/>
                  <a:pt x="1668" y="517"/>
                </a:cubicBezTo>
                <a:cubicBezTo>
                  <a:pt x="1673" y="514"/>
                  <a:pt x="1673" y="514"/>
                  <a:pt x="1673" y="514"/>
                </a:cubicBezTo>
                <a:cubicBezTo>
                  <a:pt x="1672" y="511"/>
                  <a:pt x="1672" y="511"/>
                  <a:pt x="1672" y="511"/>
                </a:cubicBezTo>
                <a:cubicBezTo>
                  <a:pt x="1674" y="509"/>
                  <a:pt x="1674" y="509"/>
                  <a:pt x="1674" y="509"/>
                </a:cubicBezTo>
                <a:cubicBezTo>
                  <a:pt x="1677" y="510"/>
                  <a:pt x="1677" y="510"/>
                  <a:pt x="1677" y="510"/>
                </a:cubicBezTo>
                <a:cubicBezTo>
                  <a:pt x="1679" y="507"/>
                  <a:pt x="1679" y="507"/>
                  <a:pt x="1679" y="507"/>
                </a:cubicBezTo>
                <a:cubicBezTo>
                  <a:pt x="1681" y="507"/>
                  <a:pt x="1681" y="507"/>
                  <a:pt x="1681" y="507"/>
                </a:cubicBezTo>
                <a:cubicBezTo>
                  <a:pt x="1681" y="512"/>
                  <a:pt x="1681" y="512"/>
                  <a:pt x="1681" y="512"/>
                </a:cubicBezTo>
                <a:cubicBezTo>
                  <a:pt x="1678" y="513"/>
                  <a:pt x="1678" y="513"/>
                  <a:pt x="1678" y="513"/>
                </a:cubicBezTo>
                <a:cubicBezTo>
                  <a:pt x="1679" y="514"/>
                  <a:pt x="1679" y="514"/>
                  <a:pt x="1679" y="514"/>
                </a:cubicBezTo>
                <a:cubicBezTo>
                  <a:pt x="1677" y="516"/>
                  <a:pt x="1677" y="516"/>
                  <a:pt x="1677" y="516"/>
                </a:cubicBezTo>
                <a:cubicBezTo>
                  <a:pt x="1678" y="519"/>
                  <a:pt x="1678" y="519"/>
                  <a:pt x="1678" y="519"/>
                </a:cubicBezTo>
                <a:cubicBezTo>
                  <a:pt x="1673" y="519"/>
                  <a:pt x="1673" y="519"/>
                  <a:pt x="1673" y="519"/>
                </a:cubicBezTo>
                <a:cubicBezTo>
                  <a:pt x="1672" y="519"/>
                  <a:pt x="1672" y="520"/>
                  <a:pt x="1675" y="521"/>
                </a:cubicBezTo>
                <a:cubicBezTo>
                  <a:pt x="1668" y="520"/>
                  <a:pt x="1668" y="520"/>
                  <a:pt x="1668" y="520"/>
                </a:cubicBezTo>
                <a:cubicBezTo>
                  <a:pt x="1670" y="522"/>
                  <a:pt x="1670" y="522"/>
                  <a:pt x="1670" y="522"/>
                </a:cubicBezTo>
                <a:cubicBezTo>
                  <a:pt x="1668" y="520"/>
                  <a:pt x="1666" y="527"/>
                  <a:pt x="1665" y="521"/>
                </a:cubicBezTo>
                <a:cubicBezTo>
                  <a:pt x="1657" y="528"/>
                  <a:pt x="1657" y="528"/>
                  <a:pt x="1657" y="528"/>
                </a:cubicBezTo>
                <a:cubicBezTo>
                  <a:pt x="1659" y="529"/>
                  <a:pt x="1659" y="529"/>
                  <a:pt x="1659" y="529"/>
                </a:cubicBezTo>
                <a:cubicBezTo>
                  <a:pt x="1667" y="527"/>
                  <a:pt x="1667" y="527"/>
                  <a:pt x="1667" y="527"/>
                </a:cubicBezTo>
                <a:cubicBezTo>
                  <a:pt x="1672" y="529"/>
                  <a:pt x="1672" y="529"/>
                  <a:pt x="1672" y="529"/>
                </a:cubicBezTo>
                <a:cubicBezTo>
                  <a:pt x="1679" y="527"/>
                  <a:pt x="1679" y="527"/>
                  <a:pt x="1679" y="527"/>
                </a:cubicBezTo>
                <a:cubicBezTo>
                  <a:pt x="1716" y="525"/>
                  <a:pt x="1716" y="525"/>
                  <a:pt x="1716" y="525"/>
                </a:cubicBezTo>
                <a:cubicBezTo>
                  <a:pt x="1721" y="525"/>
                  <a:pt x="1721" y="525"/>
                  <a:pt x="1721" y="525"/>
                </a:cubicBezTo>
                <a:cubicBezTo>
                  <a:pt x="1722" y="526"/>
                  <a:pt x="1722" y="526"/>
                  <a:pt x="1722" y="526"/>
                </a:cubicBezTo>
                <a:cubicBezTo>
                  <a:pt x="1714" y="528"/>
                  <a:pt x="1714" y="528"/>
                  <a:pt x="1714" y="528"/>
                </a:cubicBezTo>
                <a:cubicBezTo>
                  <a:pt x="1752" y="530"/>
                  <a:pt x="1752" y="530"/>
                  <a:pt x="1752" y="530"/>
                </a:cubicBezTo>
                <a:cubicBezTo>
                  <a:pt x="1771" y="528"/>
                  <a:pt x="1771" y="528"/>
                  <a:pt x="1771" y="528"/>
                </a:cubicBezTo>
                <a:cubicBezTo>
                  <a:pt x="1770" y="529"/>
                  <a:pt x="1770" y="529"/>
                  <a:pt x="1770" y="529"/>
                </a:cubicBezTo>
                <a:cubicBezTo>
                  <a:pt x="1771" y="531"/>
                  <a:pt x="1771" y="531"/>
                  <a:pt x="1771" y="531"/>
                </a:cubicBezTo>
                <a:cubicBezTo>
                  <a:pt x="1756" y="532"/>
                  <a:pt x="1756" y="532"/>
                  <a:pt x="1756" y="532"/>
                </a:cubicBezTo>
                <a:cubicBezTo>
                  <a:pt x="1757" y="536"/>
                  <a:pt x="1757" y="536"/>
                  <a:pt x="1757" y="536"/>
                </a:cubicBezTo>
                <a:cubicBezTo>
                  <a:pt x="1757" y="539"/>
                  <a:pt x="1757" y="539"/>
                  <a:pt x="1757" y="539"/>
                </a:cubicBezTo>
                <a:cubicBezTo>
                  <a:pt x="1756" y="539"/>
                  <a:pt x="1756" y="539"/>
                  <a:pt x="1756" y="539"/>
                </a:cubicBezTo>
                <a:cubicBezTo>
                  <a:pt x="1755" y="540"/>
                  <a:pt x="1755" y="540"/>
                  <a:pt x="1755" y="540"/>
                </a:cubicBezTo>
                <a:cubicBezTo>
                  <a:pt x="1757" y="541"/>
                  <a:pt x="1757" y="541"/>
                  <a:pt x="1757" y="541"/>
                </a:cubicBezTo>
                <a:cubicBezTo>
                  <a:pt x="1753" y="542"/>
                  <a:pt x="1753" y="542"/>
                  <a:pt x="1753" y="542"/>
                </a:cubicBezTo>
                <a:cubicBezTo>
                  <a:pt x="1751" y="540"/>
                  <a:pt x="1751" y="540"/>
                  <a:pt x="1751" y="540"/>
                </a:cubicBezTo>
                <a:cubicBezTo>
                  <a:pt x="1749" y="542"/>
                  <a:pt x="1749" y="542"/>
                  <a:pt x="1749" y="542"/>
                </a:cubicBezTo>
                <a:cubicBezTo>
                  <a:pt x="1744" y="542"/>
                  <a:pt x="1744" y="542"/>
                  <a:pt x="1744" y="542"/>
                </a:cubicBezTo>
                <a:cubicBezTo>
                  <a:pt x="1741" y="544"/>
                  <a:pt x="1741" y="544"/>
                  <a:pt x="1741" y="544"/>
                </a:cubicBezTo>
                <a:cubicBezTo>
                  <a:pt x="1742" y="543"/>
                  <a:pt x="1742" y="543"/>
                  <a:pt x="1742" y="543"/>
                </a:cubicBezTo>
                <a:cubicBezTo>
                  <a:pt x="1735" y="544"/>
                  <a:pt x="1735" y="544"/>
                  <a:pt x="1735" y="544"/>
                </a:cubicBezTo>
                <a:cubicBezTo>
                  <a:pt x="1732" y="546"/>
                  <a:pt x="1754" y="540"/>
                  <a:pt x="1728" y="547"/>
                </a:cubicBezTo>
                <a:cubicBezTo>
                  <a:pt x="1726" y="546"/>
                  <a:pt x="1726" y="546"/>
                  <a:pt x="1726" y="546"/>
                </a:cubicBezTo>
                <a:cubicBezTo>
                  <a:pt x="1725" y="546"/>
                  <a:pt x="1729" y="549"/>
                  <a:pt x="1724" y="547"/>
                </a:cubicBezTo>
                <a:cubicBezTo>
                  <a:pt x="1724" y="549"/>
                  <a:pt x="1724" y="549"/>
                  <a:pt x="1724" y="549"/>
                </a:cubicBezTo>
                <a:cubicBezTo>
                  <a:pt x="1721" y="550"/>
                  <a:pt x="1721" y="550"/>
                  <a:pt x="1721" y="550"/>
                </a:cubicBezTo>
                <a:cubicBezTo>
                  <a:pt x="1710" y="552"/>
                  <a:pt x="1710" y="552"/>
                  <a:pt x="1710" y="552"/>
                </a:cubicBezTo>
                <a:cubicBezTo>
                  <a:pt x="1706" y="554"/>
                  <a:pt x="1706" y="554"/>
                  <a:pt x="1706" y="554"/>
                </a:cubicBezTo>
                <a:cubicBezTo>
                  <a:pt x="1704" y="553"/>
                  <a:pt x="1704" y="553"/>
                  <a:pt x="1704" y="553"/>
                </a:cubicBezTo>
                <a:cubicBezTo>
                  <a:pt x="1700" y="553"/>
                  <a:pt x="1700" y="553"/>
                  <a:pt x="1700" y="553"/>
                </a:cubicBezTo>
                <a:cubicBezTo>
                  <a:pt x="1700" y="551"/>
                  <a:pt x="1697" y="554"/>
                  <a:pt x="1698" y="551"/>
                </a:cubicBezTo>
                <a:cubicBezTo>
                  <a:pt x="1695" y="555"/>
                  <a:pt x="1695" y="555"/>
                  <a:pt x="1695" y="555"/>
                </a:cubicBezTo>
                <a:cubicBezTo>
                  <a:pt x="1691" y="558"/>
                  <a:pt x="1691" y="558"/>
                  <a:pt x="1691" y="558"/>
                </a:cubicBezTo>
                <a:cubicBezTo>
                  <a:pt x="1691" y="557"/>
                  <a:pt x="1691" y="557"/>
                  <a:pt x="1691" y="557"/>
                </a:cubicBezTo>
                <a:cubicBezTo>
                  <a:pt x="1684" y="560"/>
                  <a:pt x="1684" y="560"/>
                  <a:pt x="1684" y="560"/>
                </a:cubicBezTo>
                <a:cubicBezTo>
                  <a:pt x="1683" y="561"/>
                  <a:pt x="1683" y="561"/>
                  <a:pt x="1683" y="561"/>
                </a:cubicBezTo>
                <a:cubicBezTo>
                  <a:pt x="1686" y="563"/>
                  <a:pt x="1686" y="563"/>
                  <a:pt x="1686" y="563"/>
                </a:cubicBezTo>
                <a:cubicBezTo>
                  <a:pt x="1708" y="558"/>
                  <a:pt x="1708" y="558"/>
                  <a:pt x="1708" y="558"/>
                </a:cubicBezTo>
                <a:cubicBezTo>
                  <a:pt x="1716" y="556"/>
                  <a:pt x="1716" y="556"/>
                  <a:pt x="1716" y="556"/>
                </a:cubicBezTo>
                <a:cubicBezTo>
                  <a:pt x="1730" y="557"/>
                  <a:pt x="1730" y="557"/>
                  <a:pt x="1730" y="557"/>
                </a:cubicBezTo>
                <a:cubicBezTo>
                  <a:pt x="1732" y="556"/>
                  <a:pt x="1732" y="556"/>
                  <a:pt x="1732" y="556"/>
                </a:cubicBezTo>
                <a:cubicBezTo>
                  <a:pt x="1736" y="557"/>
                  <a:pt x="1736" y="557"/>
                  <a:pt x="1736" y="557"/>
                </a:cubicBezTo>
                <a:cubicBezTo>
                  <a:pt x="1736" y="560"/>
                  <a:pt x="1736" y="560"/>
                  <a:pt x="1736" y="560"/>
                </a:cubicBezTo>
                <a:cubicBezTo>
                  <a:pt x="1732" y="562"/>
                  <a:pt x="1732" y="562"/>
                  <a:pt x="1732" y="562"/>
                </a:cubicBezTo>
                <a:cubicBezTo>
                  <a:pt x="1725" y="562"/>
                  <a:pt x="1725" y="562"/>
                  <a:pt x="1725" y="562"/>
                </a:cubicBezTo>
                <a:cubicBezTo>
                  <a:pt x="1724" y="561"/>
                  <a:pt x="1724" y="561"/>
                  <a:pt x="1724" y="561"/>
                </a:cubicBezTo>
                <a:cubicBezTo>
                  <a:pt x="1714" y="564"/>
                  <a:pt x="1714" y="564"/>
                  <a:pt x="1714" y="564"/>
                </a:cubicBezTo>
                <a:cubicBezTo>
                  <a:pt x="1708" y="563"/>
                  <a:pt x="1708" y="563"/>
                  <a:pt x="1708" y="563"/>
                </a:cubicBezTo>
                <a:cubicBezTo>
                  <a:pt x="1700" y="564"/>
                  <a:pt x="1700" y="564"/>
                  <a:pt x="1700" y="564"/>
                </a:cubicBezTo>
                <a:cubicBezTo>
                  <a:pt x="1701" y="564"/>
                  <a:pt x="1701" y="564"/>
                  <a:pt x="1701" y="564"/>
                </a:cubicBezTo>
                <a:cubicBezTo>
                  <a:pt x="1698" y="568"/>
                  <a:pt x="1698" y="568"/>
                  <a:pt x="1698" y="568"/>
                </a:cubicBezTo>
                <a:cubicBezTo>
                  <a:pt x="1697" y="566"/>
                  <a:pt x="1697" y="566"/>
                  <a:pt x="1697" y="566"/>
                </a:cubicBezTo>
                <a:cubicBezTo>
                  <a:pt x="1694" y="567"/>
                  <a:pt x="1694" y="567"/>
                  <a:pt x="1694" y="567"/>
                </a:cubicBezTo>
                <a:cubicBezTo>
                  <a:pt x="1695" y="568"/>
                  <a:pt x="1693" y="566"/>
                  <a:pt x="1693" y="569"/>
                </a:cubicBezTo>
                <a:cubicBezTo>
                  <a:pt x="1709" y="567"/>
                  <a:pt x="1709" y="567"/>
                  <a:pt x="1709" y="567"/>
                </a:cubicBezTo>
                <a:cubicBezTo>
                  <a:pt x="1708" y="568"/>
                  <a:pt x="1708" y="568"/>
                  <a:pt x="1708" y="568"/>
                </a:cubicBezTo>
                <a:cubicBezTo>
                  <a:pt x="1709" y="569"/>
                  <a:pt x="1709" y="569"/>
                  <a:pt x="1709" y="569"/>
                </a:cubicBezTo>
                <a:cubicBezTo>
                  <a:pt x="1706" y="568"/>
                  <a:pt x="1706" y="568"/>
                  <a:pt x="1706" y="568"/>
                </a:cubicBezTo>
                <a:cubicBezTo>
                  <a:pt x="1704" y="571"/>
                  <a:pt x="1704" y="571"/>
                  <a:pt x="1704" y="571"/>
                </a:cubicBezTo>
                <a:cubicBezTo>
                  <a:pt x="1707" y="576"/>
                  <a:pt x="1707" y="576"/>
                  <a:pt x="1707" y="576"/>
                </a:cubicBezTo>
                <a:cubicBezTo>
                  <a:pt x="1714" y="575"/>
                  <a:pt x="1714" y="575"/>
                  <a:pt x="1714" y="575"/>
                </a:cubicBezTo>
                <a:cubicBezTo>
                  <a:pt x="1715" y="573"/>
                  <a:pt x="1715" y="573"/>
                  <a:pt x="1715" y="573"/>
                </a:cubicBezTo>
                <a:cubicBezTo>
                  <a:pt x="1720" y="573"/>
                  <a:pt x="1720" y="573"/>
                  <a:pt x="1720" y="573"/>
                </a:cubicBezTo>
                <a:cubicBezTo>
                  <a:pt x="1720" y="572"/>
                  <a:pt x="1720" y="572"/>
                  <a:pt x="1720" y="572"/>
                </a:cubicBezTo>
                <a:cubicBezTo>
                  <a:pt x="1720" y="574"/>
                  <a:pt x="1720" y="574"/>
                  <a:pt x="1720" y="574"/>
                </a:cubicBezTo>
                <a:cubicBezTo>
                  <a:pt x="1724" y="574"/>
                  <a:pt x="1724" y="574"/>
                  <a:pt x="1724" y="574"/>
                </a:cubicBezTo>
                <a:cubicBezTo>
                  <a:pt x="1724" y="575"/>
                  <a:pt x="1724" y="575"/>
                  <a:pt x="1724" y="575"/>
                </a:cubicBezTo>
                <a:cubicBezTo>
                  <a:pt x="1710" y="578"/>
                  <a:pt x="1710" y="578"/>
                  <a:pt x="1710" y="578"/>
                </a:cubicBezTo>
                <a:cubicBezTo>
                  <a:pt x="1710" y="579"/>
                  <a:pt x="1719" y="574"/>
                  <a:pt x="1707" y="580"/>
                </a:cubicBezTo>
                <a:cubicBezTo>
                  <a:pt x="1702" y="580"/>
                  <a:pt x="1702" y="580"/>
                  <a:pt x="1702" y="580"/>
                </a:cubicBezTo>
                <a:cubicBezTo>
                  <a:pt x="1701" y="577"/>
                  <a:pt x="1701" y="577"/>
                  <a:pt x="1701" y="577"/>
                </a:cubicBezTo>
                <a:cubicBezTo>
                  <a:pt x="1693" y="581"/>
                  <a:pt x="1693" y="581"/>
                  <a:pt x="1693" y="581"/>
                </a:cubicBezTo>
                <a:cubicBezTo>
                  <a:pt x="1687" y="581"/>
                  <a:pt x="1687" y="581"/>
                  <a:pt x="1687" y="581"/>
                </a:cubicBezTo>
                <a:cubicBezTo>
                  <a:pt x="1679" y="585"/>
                  <a:pt x="1679" y="585"/>
                  <a:pt x="1679" y="585"/>
                </a:cubicBezTo>
                <a:cubicBezTo>
                  <a:pt x="1678" y="586"/>
                  <a:pt x="1678" y="586"/>
                  <a:pt x="1678" y="586"/>
                </a:cubicBezTo>
                <a:cubicBezTo>
                  <a:pt x="1680" y="584"/>
                  <a:pt x="1680" y="584"/>
                  <a:pt x="1680" y="584"/>
                </a:cubicBezTo>
                <a:cubicBezTo>
                  <a:pt x="1677" y="579"/>
                  <a:pt x="1677" y="579"/>
                  <a:pt x="1677" y="579"/>
                </a:cubicBezTo>
                <a:cubicBezTo>
                  <a:pt x="1682" y="579"/>
                  <a:pt x="1682" y="579"/>
                  <a:pt x="1682" y="579"/>
                </a:cubicBezTo>
                <a:cubicBezTo>
                  <a:pt x="1679" y="577"/>
                  <a:pt x="1679" y="577"/>
                  <a:pt x="1679" y="577"/>
                </a:cubicBezTo>
                <a:cubicBezTo>
                  <a:pt x="1672" y="578"/>
                  <a:pt x="1672" y="578"/>
                  <a:pt x="1672" y="578"/>
                </a:cubicBezTo>
                <a:cubicBezTo>
                  <a:pt x="1669" y="574"/>
                  <a:pt x="1669" y="574"/>
                  <a:pt x="1669" y="574"/>
                </a:cubicBezTo>
                <a:cubicBezTo>
                  <a:pt x="1667" y="579"/>
                  <a:pt x="1667" y="579"/>
                  <a:pt x="1667" y="579"/>
                </a:cubicBezTo>
                <a:cubicBezTo>
                  <a:pt x="1656" y="581"/>
                  <a:pt x="1656" y="581"/>
                  <a:pt x="1656" y="581"/>
                </a:cubicBezTo>
                <a:cubicBezTo>
                  <a:pt x="1655" y="581"/>
                  <a:pt x="1654" y="581"/>
                  <a:pt x="1653" y="582"/>
                </a:cubicBezTo>
                <a:cubicBezTo>
                  <a:pt x="1646" y="583"/>
                  <a:pt x="1646" y="583"/>
                  <a:pt x="1646" y="583"/>
                </a:cubicBezTo>
                <a:cubicBezTo>
                  <a:pt x="1641" y="583"/>
                  <a:pt x="1641" y="583"/>
                  <a:pt x="1641" y="583"/>
                </a:cubicBezTo>
                <a:cubicBezTo>
                  <a:pt x="1641" y="583"/>
                  <a:pt x="1639" y="585"/>
                  <a:pt x="1641" y="581"/>
                </a:cubicBezTo>
                <a:cubicBezTo>
                  <a:pt x="1633" y="585"/>
                  <a:pt x="1633" y="585"/>
                  <a:pt x="1633" y="585"/>
                </a:cubicBezTo>
                <a:cubicBezTo>
                  <a:pt x="1631" y="583"/>
                  <a:pt x="1631" y="583"/>
                  <a:pt x="1631" y="583"/>
                </a:cubicBezTo>
                <a:cubicBezTo>
                  <a:pt x="1628" y="587"/>
                  <a:pt x="1628" y="587"/>
                  <a:pt x="1628" y="587"/>
                </a:cubicBezTo>
                <a:cubicBezTo>
                  <a:pt x="1627" y="586"/>
                  <a:pt x="1627" y="586"/>
                  <a:pt x="1627" y="586"/>
                </a:cubicBezTo>
                <a:cubicBezTo>
                  <a:pt x="1626" y="591"/>
                  <a:pt x="1627" y="583"/>
                  <a:pt x="1622" y="587"/>
                </a:cubicBezTo>
                <a:cubicBezTo>
                  <a:pt x="1625" y="588"/>
                  <a:pt x="1625" y="588"/>
                  <a:pt x="1625" y="588"/>
                </a:cubicBezTo>
                <a:cubicBezTo>
                  <a:pt x="1628" y="590"/>
                  <a:pt x="1628" y="590"/>
                  <a:pt x="1628" y="590"/>
                </a:cubicBezTo>
                <a:cubicBezTo>
                  <a:pt x="1625" y="592"/>
                  <a:pt x="1625" y="592"/>
                  <a:pt x="1625" y="592"/>
                </a:cubicBezTo>
                <a:cubicBezTo>
                  <a:pt x="1631" y="593"/>
                  <a:pt x="1631" y="593"/>
                  <a:pt x="1631" y="593"/>
                </a:cubicBezTo>
                <a:cubicBezTo>
                  <a:pt x="1635" y="593"/>
                  <a:pt x="1635" y="593"/>
                  <a:pt x="1635" y="593"/>
                </a:cubicBezTo>
                <a:cubicBezTo>
                  <a:pt x="1639" y="590"/>
                  <a:pt x="1639" y="590"/>
                  <a:pt x="1639" y="590"/>
                </a:cubicBezTo>
                <a:cubicBezTo>
                  <a:pt x="1652" y="587"/>
                  <a:pt x="1652" y="587"/>
                  <a:pt x="1652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42" y="591"/>
                  <a:pt x="1642" y="591"/>
                  <a:pt x="1642" y="591"/>
                </a:cubicBezTo>
                <a:cubicBezTo>
                  <a:pt x="1641" y="592"/>
                  <a:pt x="1645" y="590"/>
                  <a:pt x="1641" y="593"/>
                </a:cubicBezTo>
                <a:cubicBezTo>
                  <a:pt x="1642" y="594"/>
                  <a:pt x="1642" y="594"/>
                  <a:pt x="1642" y="594"/>
                </a:cubicBezTo>
                <a:cubicBezTo>
                  <a:pt x="1641" y="594"/>
                  <a:pt x="1641" y="594"/>
                  <a:pt x="1641" y="594"/>
                </a:cubicBezTo>
                <a:cubicBezTo>
                  <a:pt x="1641" y="596"/>
                  <a:pt x="1641" y="596"/>
                  <a:pt x="1641" y="596"/>
                </a:cubicBezTo>
                <a:cubicBezTo>
                  <a:pt x="1642" y="597"/>
                  <a:pt x="1642" y="597"/>
                  <a:pt x="1642" y="597"/>
                </a:cubicBezTo>
                <a:cubicBezTo>
                  <a:pt x="1643" y="596"/>
                  <a:pt x="1643" y="596"/>
                  <a:pt x="1643" y="596"/>
                </a:cubicBezTo>
                <a:cubicBezTo>
                  <a:pt x="1644" y="597"/>
                  <a:pt x="1644" y="597"/>
                  <a:pt x="1644" y="597"/>
                </a:cubicBezTo>
                <a:cubicBezTo>
                  <a:pt x="1650" y="595"/>
                  <a:pt x="1647" y="600"/>
                  <a:pt x="1665" y="597"/>
                </a:cubicBezTo>
                <a:cubicBezTo>
                  <a:pt x="1667" y="598"/>
                  <a:pt x="1667" y="598"/>
                  <a:pt x="1667" y="598"/>
                </a:cubicBezTo>
                <a:cubicBezTo>
                  <a:pt x="1662" y="600"/>
                  <a:pt x="1662" y="600"/>
                  <a:pt x="1662" y="600"/>
                </a:cubicBezTo>
                <a:cubicBezTo>
                  <a:pt x="1660" y="601"/>
                  <a:pt x="1660" y="601"/>
                  <a:pt x="1660" y="601"/>
                </a:cubicBezTo>
                <a:cubicBezTo>
                  <a:pt x="1662" y="603"/>
                  <a:pt x="1662" y="603"/>
                  <a:pt x="1662" y="603"/>
                </a:cubicBezTo>
                <a:cubicBezTo>
                  <a:pt x="1673" y="599"/>
                  <a:pt x="1673" y="599"/>
                  <a:pt x="1673" y="599"/>
                </a:cubicBezTo>
                <a:cubicBezTo>
                  <a:pt x="1679" y="599"/>
                  <a:pt x="1679" y="599"/>
                  <a:pt x="1679" y="599"/>
                </a:cubicBezTo>
                <a:cubicBezTo>
                  <a:pt x="1683" y="595"/>
                  <a:pt x="1685" y="599"/>
                  <a:pt x="1693" y="596"/>
                </a:cubicBezTo>
                <a:cubicBezTo>
                  <a:pt x="1705" y="594"/>
                  <a:pt x="1705" y="594"/>
                  <a:pt x="1705" y="594"/>
                </a:cubicBezTo>
                <a:cubicBezTo>
                  <a:pt x="1724" y="590"/>
                  <a:pt x="1724" y="590"/>
                  <a:pt x="1724" y="590"/>
                </a:cubicBezTo>
                <a:cubicBezTo>
                  <a:pt x="1733" y="593"/>
                  <a:pt x="1733" y="593"/>
                  <a:pt x="1733" y="593"/>
                </a:cubicBezTo>
                <a:cubicBezTo>
                  <a:pt x="1738" y="596"/>
                  <a:pt x="1738" y="596"/>
                  <a:pt x="1738" y="596"/>
                </a:cubicBezTo>
                <a:cubicBezTo>
                  <a:pt x="1740" y="596"/>
                  <a:pt x="1740" y="596"/>
                  <a:pt x="1740" y="596"/>
                </a:cubicBezTo>
                <a:cubicBezTo>
                  <a:pt x="1740" y="594"/>
                  <a:pt x="1740" y="594"/>
                  <a:pt x="1740" y="594"/>
                </a:cubicBezTo>
                <a:cubicBezTo>
                  <a:pt x="1740" y="596"/>
                  <a:pt x="1734" y="591"/>
                  <a:pt x="1742" y="596"/>
                </a:cubicBezTo>
                <a:cubicBezTo>
                  <a:pt x="1743" y="593"/>
                  <a:pt x="1743" y="593"/>
                  <a:pt x="1743" y="593"/>
                </a:cubicBezTo>
                <a:cubicBezTo>
                  <a:pt x="1747" y="592"/>
                  <a:pt x="1747" y="592"/>
                  <a:pt x="1747" y="592"/>
                </a:cubicBezTo>
                <a:cubicBezTo>
                  <a:pt x="1750" y="593"/>
                  <a:pt x="1750" y="593"/>
                  <a:pt x="1750" y="593"/>
                </a:cubicBezTo>
                <a:cubicBezTo>
                  <a:pt x="1755" y="591"/>
                  <a:pt x="1755" y="591"/>
                  <a:pt x="1755" y="591"/>
                </a:cubicBezTo>
                <a:cubicBezTo>
                  <a:pt x="1757" y="592"/>
                  <a:pt x="1757" y="592"/>
                  <a:pt x="1757" y="592"/>
                </a:cubicBezTo>
                <a:cubicBezTo>
                  <a:pt x="1772" y="589"/>
                  <a:pt x="1772" y="589"/>
                  <a:pt x="1772" y="589"/>
                </a:cubicBezTo>
                <a:cubicBezTo>
                  <a:pt x="1775" y="590"/>
                  <a:pt x="1775" y="590"/>
                  <a:pt x="1775" y="590"/>
                </a:cubicBezTo>
                <a:cubicBezTo>
                  <a:pt x="1773" y="592"/>
                  <a:pt x="1773" y="592"/>
                  <a:pt x="1773" y="592"/>
                </a:cubicBezTo>
                <a:cubicBezTo>
                  <a:pt x="1778" y="593"/>
                  <a:pt x="1778" y="593"/>
                  <a:pt x="1778" y="593"/>
                </a:cubicBezTo>
                <a:cubicBezTo>
                  <a:pt x="1775" y="596"/>
                  <a:pt x="1775" y="596"/>
                  <a:pt x="1775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1" y="596"/>
                  <a:pt x="1761" y="596"/>
                  <a:pt x="1761" y="596"/>
                </a:cubicBezTo>
                <a:cubicBezTo>
                  <a:pt x="1762" y="599"/>
                  <a:pt x="1762" y="599"/>
                  <a:pt x="1762" y="599"/>
                </a:cubicBezTo>
                <a:cubicBezTo>
                  <a:pt x="1756" y="599"/>
                  <a:pt x="1756" y="599"/>
                  <a:pt x="1756" y="599"/>
                </a:cubicBezTo>
                <a:cubicBezTo>
                  <a:pt x="1748" y="603"/>
                  <a:pt x="1748" y="603"/>
                  <a:pt x="1748" y="603"/>
                </a:cubicBezTo>
                <a:cubicBezTo>
                  <a:pt x="1736" y="608"/>
                  <a:pt x="1736" y="608"/>
                  <a:pt x="1736" y="608"/>
                </a:cubicBezTo>
                <a:cubicBezTo>
                  <a:pt x="1734" y="607"/>
                  <a:pt x="1734" y="607"/>
                  <a:pt x="1734" y="607"/>
                </a:cubicBezTo>
                <a:cubicBezTo>
                  <a:pt x="1733" y="607"/>
                  <a:pt x="1733" y="607"/>
                  <a:pt x="1733" y="607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29" y="608"/>
                  <a:pt x="1729" y="608"/>
                  <a:pt x="1729" y="608"/>
                </a:cubicBezTo>
                <a:cubicBezTo>
                  <a:pt x="1727" y="609"/>
                  <a:pt x="1727" y="609"/>
                  <a:pt x="1727" y="609"/>
                </a:cubicBezTo>
                <a:cubicBezTo>
                  <a:pt x="1729" y="610"/>
                  <a:pt x="1729" y="610"/>
                  <a:pt x="1729" y="610"/>
                </a:cubicBezTo>
                <a:cubicBezTo>
                  <a:pt x="1720" y="612"/>
                  <a:pt x="1720" y="612"/>
                  <a:pt x="1720" y="612"/>
                </a:cubicBezTo>
                <a:cubicBezTo>
                  <a:pt x="1715" y="616"/>
                  <a:pt x="1715" y="616"/>
                  <a:pt x="1715" y="616"/>
                </a:cubicBezTo>
                <a:cubicBezTo>
                  <a:pt x="1702" y="620"/>
                  <a:pt x="1702" y="620"/>
                  <a:pt x="1702" y="620"/>
                </a:cubicBezTo>
                <a:cubicBezTo>
                  <a:pt x="1701" y="619"/>
                  <a:pt x="1701" y="619"/>
                  <a:pt x="1701" y="619"/>
                </a:cubicBezTo>
                <a:cubicBezTo>
                  <a:pt x="1700" y="621"/>
                  <a:pt x="1700" y="621"/>
                  <a:pt x="1700" y="621"/>
                </a:cubicBezTo>
                <a:cubicBezTo>
                  <a:pt x="1703" y="620"/>
                  <a:pt x="1699" y="621"/>
                  <a:pt x="1699" y="618"/>
                </a:cubicBezTo>
                <a:cubicBezTo>
                  <a:pt x="1694" y="621"/>
                  <a:pt x="1694" y="621"/>
                  <a:pt x="1694" y="621"/>
                </a:cubicBezTo>
                <a:cubicBezTo>
                  <a:pt x="1693" y="620"/>
                  <a:pt x="1693" y="620"/>
                  <a:pt x="1693" y="620"/>
                </a:cubicBezTo>
                <a:cubicBezTo>
                  <a:pt x="1692" y="622"/>
                  <a:pt x="1692" y="622"/>
                  <a:pt x="1692" y="622"/>
                </a:cubicBezTo>
                <a:cubicBezTo>
                  <a:pt x="1693" y="626"/>
                  <a:pt x="1693" y="626"/>
                  <a:pt x="1693" y="626"/>
                </a:cubicBezTo>
                <a:cubicBezTo>
                  <a:pt x="1689" y="629"/>
                  <a:pt x="1708" y="630"/>
                  <a:pt x="1687" y="627"/>
                </a:cubicBezTo>
                <a:cubicBezTo>
                  <a:pt x="1691" y="629"/>
                  <a:pt x="1691" y="629"/>
                  <a:pt x="1691" y="629"/>
                </a:cubicBezTo>
                <a:cubicBezTo>
                  <a:pt x="1696" y="629"/>
                  <a:pt x="1696" y="629"/>
                  <a:pt x="1696" y="629"/>
                </a:cubicBezTo>
                <a:cubicBezTo>
                  <a:pt x="1697" y="628"/>
                  <a:pt x="1697" y="628"/>
                  <a:pt x="1697" y="628"/>
                </a:cubicBezTo>
                <a:cubicBezTo>
                  <a:pt x="1700" y="628"/>
                  <a:pt x="1698" y="625"/>
                  <a:pt x="1704" y="624"/>
                </a:cubicBezTo>
                <a:cubicBezTo>
                  <a:pt x="1706" y="625"/>
                  <a:pt x="1706" y="625"/>
                  <a:pt x="1706" y="625"/>
                </a:cubicBezTo>
                <a:cubicBezTo>
                  <a:pt x="1707" y="624"/>
                  <a:pt x="1707" y="624"/>
                  <a:pt x="1707" y="624"/>
                </a:cubicBezTo>
                <a:cubicBezTo>
                  <a:pt x="1712" y="625"/>
                  <a:pt x="1712" y="625"/>
                  <a:pt x="1712" y="625"/>
                </a:cubicBezTo>
                <a:cubicBezTo>
                  <a:pt x="1716" y="623"/>
                  <a:pt x="1716" y="623"/>
                  <a:pt x="1716" y="623"/>
                </a:cubicBezTo>
                <a:cubicBezTo>
                  <a:pt x="1719" y="624"/>
                  <a:pt x="1719" y="624"/>
                  <a:pt x="1719" y="624"/>
                </a:cubicBezTo>
                <a:cubicBezTo>
                  <a:pt x="1719" y="626"/>
                  <a:pt x="1719" y="626"/>
                  <a:pt x="1719" y="626"/>
                </a:cubicBezTo>
                <a:cubicBezTo>
                  <a:pt x="1717" y="629"/>
                  <a:pt x="1717" y="629"/>
                  <a:pt x="1717" y="629"/>
                </a:cubicBezTo>
                <a:cubicBezTo>
                  <a:pt x="1709" y="629"/>
                  <a:pt x="1709" y="629"/>
                  <a:pt x="1709" y="629"/>
                </a:cubicBezTo>
                <a:cubicBezTo>
                  <a:pt x="1705" y="632"/>
                  <a:pt x="1705" y="632"/>
                  <a:pt x="1705" y="632"/>
                </a:cubicBezTo>
                <a:cubicBezTo>
                  <a:pt x="1701" y="634"/>
                  <a:pt x="1701" y="634"/>
                  <a:pt x="1701" y="634"/>
                </a:cubicBezTo>
                <a:cubicBezTo>
                  <a:pt x="1700" y="633"/>
                  <a:pt x="1700" y="633"/>
                  <a:pt x="1700" y="633"/>
                </a:cubicBezTo>
                <a:cubicBezTo>
                  <a:pt x="1695" y="632"/>
                  <a:pt x="1695" y="632"/>
                  <a:pt x="1695" y="632"/>
                </a:cubicBezTo>
                <a:cubicBezTo>
                  <a:pt x="1693" y="632"/>
                  <a:pt x="1693" y="632"/>
                  <a:pt x="1693" y="632"/>
                </a:cubicBezTo>
                <a:cubicBezTo>
                  <a:pt x="1692" y="633"/>
                  <a:pt x="1692" y="633"/>
                  <a:pt x="1692" y="633"/>
                </a:cubicBezTo>
                <a:cubicBezTo>
                  <a:pt x="1696" y="636"/>
                  <a:pt x="1696" y="636"/>
                  <a:pt x="1696" y="636"/>
                </a:cubicBezTo>
                <a:cubicBezTo>
                  <a:pt x="1693" y="638"/>
                  <a:pt x="1693" y="638"/>
                  <a:pt x="1693" y="638"/>
                </a:cubicBezTo>
                <a:cubicBezTo>
                  <a:pt x="1687" y="638"/>
                  <a:pt x="1687" y="638"/>
                  <a:pt x="1687" y="638"/>
                </a:cubicBezTo>
                <a:cubicBezTo>
                  <a:pt x="1683" y="640"/>
                  <a:pt x="1683" y="640"/>
                  <a:pt x="1683" y="640"/>
                </a:cubicBezTo>
                <a:cubicBezTo>
                  <a:pt x="1680" y="640"/>
                  <a:pt x="1688" y="635"/>
                  <a:pt x="1678" y="642"/>
                </a:cubicBezTo>
                <a:cubicBezTo>
                  <a:pt x="1678" y="643"/>
                  <a:pt x="1678" y="643"/>
                  <a:pt x="1678" y="643"/>
                </a:cubicBezTo>
                <a:cubicBezTo>
                  <a:pt x="1684" y="642"/>
                  <a:pt x="1684" y="642"/>
                  <a:pt x="1684" y="642"/>
                </a:cubicBezTo>
                <a:cubicBezTo>
                  <a:pt x="1679" y="645"/>
                  <a:pt x="1679" y="645"/>
                  <a:pt x="1679" y="645"/>
                </a:cubicBezTo>
                <a:cubicBezTo>
                  <a:pt x="1681" y="646"/>
                  <a:pt x="1681" y="646"/>
                  <a:pt x="1681" y="646"/>
                </a:cubicBezTo>
                <a:cubicBezTo>
                  <a:pt x="1686" y="645"/>
                  <a:pt x="1686" y="645"/>
                  <a:pt x="1686" y="645"/>
                </a:cubicBezTo>
                <a:cubicBezTo>
                  <a:pt x="1686" y="647"/>
                  <a:pt x="1679" y="644"/>
                  <a:pt x="1687" y="648"/>
                </a:cubicBezTo>
                <a:cubicBezTo>
                  <a:pt x="1683" y="648"/>
                  <a:pt x="1683" y="648"/>
                  <a:pt x="1683" y="648"/>
                </a:cubicBezTo>
                <a:cubicBezTo>
                  <a:pt x="1683" y="649"/>
                  <a:pt x="1683" y="649"/>
                  <a:pt x="1683" y="649"/>
                </a:cubicBezTo>
                <a:cubicBezTo>
                  <a:pt x="1684" y="650"/>
                  <a:pt x="1684" y="650"/>
                  <a:pt x="1684" y="650"/>
                </a:cubicBezTo>
                <a:cubicBezTo>
                  <a:pt x="1681" y="649"/>
                  <a:pt x="1681" y="649"/>
                  <a:pt x="1681" y="649"/>
                </a:cubicBezTo>
                <a:cubicBezTo>
                  <a:pt x="1680" y="650"/>
                  <a:pt x="1680" y="650"/>
                  <a:pt x="1680" y="650"/>
                </a:cubicBezTo>
                <a:cubicBezTo>
                  <a:pt x="1677" y="646"/>
                  <a:pt x="1677" y="646"/>
                  <a:pt x="1677" y="646"/>
                </a:cubicBezTo>
                <a:cubicBezTo>
                  <a:pt x="1673" y="645"/>
                  <a:pt x="1673" y="645"/>
                  <a:pt x="1673" y="645"/>
                </a:cubicBezTo>
                <a:cubicBezTo>
                  <a:pt x="1676" y="644"/>
                  <a:pt x="1676" y="644"/>
                  <a:pt x="1676" y="644"/>
                </a:cubicBezTo>
                <a:cubicBezTo>
                  <a:pt x="1675" y="643"/>
                  <a:pt x="1673" y="650"/>
                  <a:pt x="1677" y="642"/>
                </a:cubicBezTo>
                <a:cubicBezTo>
                  <a:pt x="1670" y="642"/>
                  <a:pt x="1670" y="642"/>
                  <a:pt x="1670" y="642"/>
                </a:cubicBezTo>
                <a:cubicBezTo>
                  <a:pt x="1669" y="643"/>
                  <a:pt x="1669" y="643"/>
                  <a:pt x="1669" y="643"/>
                </a:cubicBezTo>
                <a:cubicBezTo>
                  <a:pt x="1660" y="644"/>
                  <a:pt x="1660" y="644"/>
                  <a:pt x="1660" y="644"/>
                </a:cubicBezTo>
                <a:cubicBezTo>
                  <a:pt x="1657" y="647"/>
                  <a:pt x="1657" y="647"/>
                  <a:pt x="1657" y="647"/>
                </a:cubicBezTo>
                <a:cubicBezTo>
                  <a:pt x="1657" y="648"/>
                  <a:pt x="1657" y="648"/>
                  <a:pt x="1657" y="648"/>
                </a:cubicBezTo>
                <a:cubicBezTo>
                  <a:pt x="1656" y="647"/>
                  <a:pt x="1656" y="647"/>
                  <a:pt x="1656" y="647"/>
                </a:cubicBezTo>
                <a:cubicBezTo>
                  <a:pt x="1653" y="650"/>
                  <a:pt x="1653" y="650"/>
                  <a:pt x="1653" y="650"/>
                </a:cubicBezTo>
                <a:cubicBezTo>
                  <a:pt x="1648" y="657"/>
                  <a:pt x="1652" y="647"/>
                  <a:pt x="1640" y="652"/>
                </a:cubicBezTo>
                <a:cubicBezTo>
                  <a:pt x="1641" y="651"/>
                  <a:pt x="1641" y="651"/>
                  <a:pt x="1641" y="651"/>
                </a:cubicBezTo>
                <a:cubicBezTo>
                  <a:pt x="1640" y="650"/>
                  <a:pt x="1640" y="650"/>
                  <a:pt x="1640" y="650"/>
                </a:cubicBezTo>
                <a:cubicBezTo>
                  <a:pt x="1628" y="654"/>
                  <a:pt x="1628" y="654"/>
                  <a:pt x="1628" y="654"/>
                </a:cubicBezTo>
                <a:cubicBezTo>
                  <a:pt x="1627" y="654"/>
                  <a:pt x="1635" y="650"/>
                  <a:pt x="1625" y="655"/>
                </a:cubicBezTo>
                <a:cubicBezTo>
                  <a:pt x="1625" y="657"/>
                  <a:pt x="1625" y="657"/>
                  <a:pt x="1625" y="657"/>
                </a:cubicBezTo>
                <a:cubicBezTo>
                  <a:pt x="1627" y="658"/>
                  <a:pt x="1627" y="658"/>
                  <a:pt x="1627" y="658"/>
                </a:cubicBezTo>
                <a:cubicBezTo>
                  <a:pt x="1629" y="657"/>
                  <a:pt x="1629" y="657"/>
                  <a:pt x="1629" y="657"/>
                </a:cubicBezTo>
                <a:cubicBezTo>
                  <a:pt x="1649" y="658"/>
                  <a:pt x="1649" y="658"/>
                  <a:pt x="1649" y="658"/>
                </a:cubicBezTo>
                <a:cubicBezTo>
                  <a:pt x="1650" y="658"/>
                  <a:pt x="1650" y="658"/>
                  <a:pt x="1650" y="658"/>
                </a:cubicBezTo>
                <a:cubicBezTo>
                  <a:pt x="1651" y="657"/>
                  <a:pt x="1651" y="657"/>
                  <a:pt x="1651" y="657"/>
                </a:cubicBezTo>
                <a:cubicBezTo>
                  <a:pt x="1650" y="655"/>
                  <a:pt x="1650" y="655"/>
                  <a:pt x="1650" y="655"/>
                </a:cubicBezTo>
                <a:cubicBezTo>
                  <a:pt x="1651" y="655"/>
                  <a:pt x="1654" y="657"/>
                  <a:pt x="1653" y="654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58" y="651"/>
                  <a:pt x="1658" y="651"/>
                  <a:pt x="1658" y="651"/>
                </a:cubicBezTo>
                <a:cubicBezTo>
                  <a:pt x="1656" y="653"/>
                  <a:pt x="1656" y="653"/>
                  <a:pt x="1656" y="653"/>
                </a:cubicBezTo>
                <a:cubicBezTo>
                  <a:pt x="1661" y="658"/>
                  <a:pt x="1661" y="658"/>
                  <a:pt x="1661" y="658"/>
                </a:cubicBezTo>
                <a:cubicBezTo>
                  <a:pt x="1663" y="657"/>
                  <a:pt x="1663" y="657"/>
                  <a:pt x="1663" y="657"/>
                </a:cubicBezTo>
                <a:cubicBezTo>
                  <a:pt x="1665" y="658"/>
                  <a:pt x="1665" y="658"/>
                  <a:pt x="1665" y="658"/>
                </a:cubicBezTo>
                <a:cubicBezTo>
                  <a:pt x="1665" y="657"/>
                  <a:pt x="1665" y="657"/>
                  <a:pt x="1665" y="657"/>
                </a:cubicBezTo>
                <a:cubicBezTo>
                  <a:pt x="1671" y="657"/>
                  <a:pt x="1671" y="657"/>
                  <a:pt x="1671" y="657"/>
                </a:cubicBezTo>
                <a:cubicBezTo>
                  <a:pt x="1670" y="658"/>
                  <a:pt x="1670" y="658"/>
                  <a:pt x="1670" y="658"/>
                </a:cubicBezTo>
                <a:cubicBezTo>
                  <a:pt x="1675" y="657"/>
                  <a:pt x="1675" y="657"/>
                  <a:pt x="1675" y="657"/>
                </a:cubicBezTo>
                <a:cubicBezTo>
                  <a:pt x="1673" y="655"/>
                  <a:pt x="1673" y="655"/>
                  <a:pt x="1673" y="655"/>
                </a:cubicBezTo>
                <a:cubicBezTo>
                  <a:pt x="1676" y="657"/>
                  <a:pt x="1676" y="657"/>
                  <a:pt x="1676" y="657"/>
                </a:cubicBezTo>
                <a:cubicBezTo>
                  <a:pt x="1677" y="657"/>
                  <a:pt x="1677" y="657"/>
                  <a:pt x="1677" y="657"/>
                </a:cubicBezTo>
                <a:cubicBezTo>
                  <a:pt x="1678" y="657"/>
                  <a:pt x="1678" y="657"/>
                  <a:pt x="1678" y="657"/>
                </a:cubicBezTo>
                <a:cubicBezTo>
                  <a:pt x="1679" y="656"/>
                  <a:pt x="1679" y="656"/>
                  <a:pt x="1679" y="656"/>
                </a:cubicBezTo>
                <a:cubicBezTo>
                  <a:pt x="1683" y="659"/>
                  <a:pt x="1683" y="659"/>
                  <a:pt x="1683" y="659"/>
                </a:cubicBezTo>
                <a:cubicBezTo>
                  <a:pt x="1685" y="658"/>
                  <a:pt x="1685" y="658"/>
                  <a:pt x="1685" y="658"/>
                </a:cubicBezTo>
                <a:cubicBezTo>
                  <a:pt x="1686" y="657"/>
                  <a:pt x="1686" y="657"/>
                  <a:pt x="1686" y="657"/>
                </a:cubicBezTo>
                <a:cubicBezTo>
                  <a:pt x="1687" y="658"/>
                  <a:pt x="1687" y="658"/>
                  <a:pt x="1687" y="658"/>
                </a:cubicBezTo>
                <a:cubicBezTo>
                  <a:pt x="1690" y="655"/>
                  <a:pt x="1690" y="655"/>
                  <a:pt x="1690" y="655"/>
                </a:cubicBezTo>
                <a:cubicBezTo>
                  <a:pt x="1689" y="653"/>
                  <a:pt x="1689" y="653"/>
                  <a:pt x="1689" y="653"/>
                </a:cubicBezTo>
                <a:cubicBezTo>
                  <a:pt x="1693" y="654"/>
                  <a:pt x="1693" y="654"/>
                  <a:pt x="1693" y="654"/>
                </a:cubicBezTo>
                <a:cubicBezTo>
                  <a:pt x="1694" y="653"/>
                  <a:pt x="1694" y="653"/>
                  <a:pt x="1694" y="653"/>
                </a:cubicBezTo>
                <a:cubicBezTo>
                  <a:pt x="1700" y="654"/>
                  <a:pt x="1681" y="660"/>
                  <a:pt x="1700" y="653"/>
                </a:cubicBezTo>
                <a:cubicBezTo>
                  <a:pt x="1704" y="652"/>
                  <a:pt x="1704" y="652"/>
                  <a:pt x="1704" y="652"/>
                </a:cubicBezTo>
                <a:cubicBezTo>
                  <a:pt x="1729" y="648"/>
                  <a:pt x="1729" y="648"/>
                  <a:pt x="1729" y="648"/>
                </a:cubicBezTo>
                <a:cubicBezTo>
                  <a:pt x="1743" y="645"/>
                  <a:pt x="1743" y="645"/>
                  <a:pt x="1743" y="645"/>
                </a:cubicBezTo>
                <a:cubicBezTo>
                  <a:pt x="1767" y="644"/>
                  <a:pt x="1767" y="644"/>
                  <a:pt x="1767" y="644"/>
                </a:cubicBezTo>
                <a:cubicBezTo>
                  <a:pt x="1769" y="644"/>
                  <a:pt x="1769" y="644"/>
                  <a:pt x="1769" y="644"/>
                </a:cubicBezTo>
                <a:cubicBezTo>
                  <a:pt x="1764" y="647"/>
                  <a:pt x="1764" y="647"/>
                  <a:pt x="1764" y="647"/>
                </a:cubicBezTo>
                <a:cubicBezTo>
                  <a:pt x="1751" y="650"/>
                  <a:pt x="1751" y="650"/>
                  <a:pt x="1751" y="650"/>
                </a:cubicBezTo>
                <a:cubicBezTo>
                  <a:pt x="1745" y="653"/>
                  <a:pt x="1745" y="653"/>
                  <a:pt x="1745" y="653"/>
                </a:cubicBezTo>
                <a:cubicBezTo>
                  <a:pt x="1737" y="655"/>
                  <a:pt x="1737" y="655"/>
                  <a:pt x="1737" y="655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43" y="658"/>
                  <a:pt x="1743" y="658"/>
                  <a:pt x="1743" y="658"/>
                </a:cubicBezTo>
                <a:cubicBezTo>
                  <a:pt x="1743" y="659"/>
                  <a:pt x="1743" y="659"/>
                  <a:pt x="1743" y="659"/>
                </a:cubicBezTo>
                <a:cubicBezTo>
                  <a:pt x="1736" y="664"/>
                  <a:pt x="1736" y="664"/>
                  <a:pt x="1736" y="664"/>
                </a:cubicBezTo>
                <a:cubicBezTo>
                  <a:pt x="1720" y="667"/>
                  <a:pt x="1720" y="667"/>
                  <a:pt x="1720" y="667"/>
                </a:cubicBezTo>
                <a:cubicBezTo>
                  <a:pt x="1712" y="670"/>
                  <a:pt x="1712" y="670"/>
                  <a:pt x="1712" y="670"/>
                </a:cubicBezTo>
                <a:cubicBezTo>
                  <a:pt x="1714" y="671"/>
                  <a:pt x="1714" y="671"/>
                  <a:pt x="1714" y="671"/>
                </a:cubicBezTo>
                <a:cubicBezTo>
                  <a:pt x="1714" y="671"/>
                  <a:pt x="1711" y="669"/>
                  <a:pt x="1713" y="673"/>
                </a:cubicBezTo>
                <a:cubicBezTo>
                  <a:pt x="1707" y="668"/>
                  <a:pt x="1707" y="668"/>
                  <a:pt x="1707" y="668"/>
                </a:cubicBezTo>
                <a:cubicBezTo>
                  <a:pt x="1706" y="670"/>
                  <a:pt x="1713" y="665"/>
                  <a:pt x="1704" y="670"/>
                </a:cubicBezTo>
                <a:cubicBezTo>
                  <a:pt x="1706" y="673"/>
                  <a:pt x="1706" y="673"/>
                  <a:pt x="1706" y="673"/>
                </a:cubicBezTo>
                <a:cubicBezTo>
                  <a:pt x="1702" y="674"/>
                  <a:pt x="1702" y="674"/>
                  <a:pt x="1702" y="674"/>
                </a:cubicBezTo>
                <a:cubicBezTo>
                  <a:pt x="1702" y="677"/>
                  <a:pt x="1702" y="677"/>
                  <a:pt x="1702" y="677"/>
                </a:cubicBezTo>
                <a:cubicBezTo>
                  <a:pt x="1698" y="677"/>
                  <a:pt x="1698" y="677"/>
                  <a:pt x="1698" y="677"/>
                </a:cubicBezTo>
                <a:cubicBezTo>
                  <a:pt x="1693" y="681"/>
                  <a:pt x="1693" y="681"/>
                  <a:pt x="1693" y="681"/>
                </a:cubicBezTo>
                <a:cubicBezTo>
                  <a:pt x="1688" y="682"/>
                  <a:pt x="1688" y="682"/>
                  <a:pt x="1688" y="682"/>
                </a:cubicBezTo>
                <a:cubicBezTo>
                  <a:pt x="1687" y="685"/>
                  <a:pt x="1687" y="685"/>
                  <a:pt x="1687" y="685"/>
                </a:cubicBezTo>
                <a:cubicBezTo>
                  <a:pt x="1688" y="686"/>
                  <a:pt x="1688" y="686"/>
                  <a:pt x="1688" y="686"/>
                </a:cubicBezTo>
                <a:cubicBezTo>
                  <a:pt x="1687" y="687"/>
                  <a:pt x="1687" y="687"/>
                  <a:pt x="1687" y="687"/>
                </a:cubicBezTo>
                <a:cubicBezTo>
                  <a:pt x="1677" y="684"/>
                  <a:pt x="1677" y="684"/>
                  <a:pt x="1677" y="684"/>
                </a:cubicBezTo>
                <a:cubicBezTo>
                  <a:pt x="1672" y="683"/>
                  <a:pt x="1693" y="690"/>
                  <a:pt x="1670" y="683"/>
                </a:cubicBezTo>
                <a:cubicBezTo>
                  <a:pt x="1665" y="685"/>
                  <a:pt x="1665" y="685"/>
                  <a:pt x="1665" y="685"/>
                </a:cubicBezTo>
                <a:cubicBezTo>
                  <a:pt x="1672" y="690"/>
                  <a:pt x="1672" y="690"/>
                  <a:pt x="1672" y="690"/>
                </a:cubicBezTo>
                <a:cubicBezTo>
                  <a:pt x="1673" y="692"/>
                  <a:pt x="1673" y="692"/>
                  <a:pt x="1673" y="692"/>
                </a:cubicBezTo>
                <a:cubicBezTo>
                  <a:pt x="1669" y="693"/>
                  <a:pt x="1669" y="693"/>
                  <a:pt x="1669" y="693"/>
                </a:cubicBezTo>
                <a:cubicBezTo>
                  <a:pt x="1664" y="690"/>
                  <a:pt x="1664" y="690"/>
                  <a:pt x="1664" y="690"/>
                </a:cubicBezTo>
                <a:cubicBezTo>
                  <a:pt x="1660" y="690"/>
                  <a:pt x="1660" y="690"/>
                  <a:pt x="1660" y="690"/>
                </a:cubicBezTo>
                <a:cubicBezTo>
                  <a:pt x="1659" y="690"/>
                  <a:pt x="1659" y="690"/>
                  <a:pt x="1659" y="690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53" y="688"/>
                  <a:pt x="1653" y="688"/>
                  <a:pt x="1653" y="688"/>
                </a:cubicBezTo>
                <a:cubicBezTo>
                  <a:pt x="1650" y="690"/>
                  <a:pt x="1650" y="690"/>
                  <a:pt x="1650" y="690"/>
                </a:cubicBezTo>
                <a:cubicBezTo>
                  <a:pt x="1639" y="690"/>
                  <a:pt x="1639" y="690"/>
                  <a:pt x="1639" y="690"/>
                </a:cubicBezTo>
                <a:cubicBezTo>
                  <a:pt x="1638" y="695"/>
                  <a:pt x="1638" y="695"/>
                  <a:pt x="1638" y="695"/>
                </a:cubicBezTo>
                <a:cubicBezTo>
                  <a:pt x="1638" y="695"/>
                  <a:pt x="1639" y="695"/>
                  <a:pt x="1640" y="695"/>
                </a:cubicBezTo>
                <a:cubicBezTo>
                  <a:pt x="1634" y="696"/>
                  <a:pt x="1634" y="696"/>
                  <a:pt x="1634" y="696"/>
                </a:cubicBezTo>
                <a:cubicBezTo>
                  <a:pt x="1636" y="696"/>
                  <a:pt x="1636" y="696"/>
                  <a:pt x="1636" y="696"/>
                </a:cubicBezTo>
                <a:cubicBezTo>
                  <a:pt x="1633" y="694"/>
                  <a:pt x="1633" y="694"/>
                  <a:pt x="1633" y="694"/>
                </a:cubicBezTo>
                <a:cubicBezTo>
                  <a:pt x="1630" y="694"/>
                  <a:pt x="1630" y="694"/>
                  <a:pt x="1630" y="694"/>
                </a:cubicBezTo>
                <a:cubicBezTo>
                  <a:pt x="1620" y="696"/>
                  <a:pt x="1620" y="696"/>
                  <a:pt x="1620" y="696"/>
                </a:cubicBezTo>
                <a:cubicBezTo>
                  <a:pt x="1613" y="699"/>
                  <a:pt x="1613" y="699"/>
                  <a:pt x="1613" y="699"/>
                </a:cubicBezTo>
                <a:cubicBezTo>
                  <a:pt x="1611" y="698"/>
                  <a:pt x="1611" y="698"/>
                  <a:pt x="1611" y="698"/>
                </a:cubicBezTo>
                <a:cubicBezTo>
                  <a:pt x="1597" y="702"/>
                  <a:pt x="1597" y="702"/>
                  <a:pt x="1597" y="702"/>
                </a:cubicBezTo>
                <a:cubicBezTo>
                  <a:pt x="1594" y="702"/>
                  <a:pt x="1594" y="702"/>
                  <a:pt x="1594" y="702"/>
                </a:cubicBezTo>
                <a:cubicBezTo>
                  <a:pt x="1594" y="701"/>
                  <a:pt x="1594" y="700"/>
                  <a:pt x="1597" y="701"/>
                </a:cubicBezTo>
                <a:cubicBezTo>
                  <a:pt x="1597" y="701"/>
                  <a:pt x="1597" y="701"/>
                  <a:pt x="1597" y="701"/>
                </a:cubicBezTo>
                <a:cubicBezTo>
                  <a:pt x="1596" y="699"/>
                  <a:pt x="1607" y="702"/>
                  <a:pt x="1593" y="699"/>
                </a:cubicBezTo>
                <a:cubicBezTo>
                  <a:pt x="1592" y="701"/>
                  <a:pt x="1592" y="701"/>
                  <a:pt x="1592" y="701"/>
                </a:cubicBezTo>
                <a:cubicBezTo>
                  <a:pt x="1589" y="700"/>
                  <a:pt x="1597" y="698"/>
                  <a:pt x="1589" y="702"/>
                </a:cubicBezTo>
                <a:cubicBezTo>
                  <a:pt x="1587" y="700"/>
                  <a:pt x="1587" y="700"/>
                  <a:pt x="1587" y="700"/>
                </a:cubicBezTo>
                <a:cubicBezTo>
                  <a:pt x="1587" y="703"/>
                  <a:pt x="1587" y="703"/>
                  <a:pt x="1587" y="703"/>
                </a:cubicBezTo>
                <a:cubicBezTo>
                  <a:pt x="1586" y="702"/>
                  <a:pt x="1586" y="702"/>
                  <a:pt x="1586" y="702"/>
                </a:cubicBezTo>
                <a:cubicBezTo>
                  <a:pt x="1582" y="703"/>
                  <a:pt x="1582" y="703"/>
                  <a:pt x="1582" y="703"/>
                </a:cubicBezTo>
                <a:cubicBezTo>
                  <a:pt x="1581" y="705"/>
                  <a:pt x="1581" y="705"/>
                  <a:pt x="1581" y="705"/>
                </a:cubicBezTo>
                <a:cubicBezTo>
                  <a:pt x="1582" y="705"/>
                  <a:pt x="1583" y="704"/>
                  <a:pt x="1581" y="702"/>
                </a:cubicBezTo>
                <a:cubicBezTo>
                  <a:pt x="1577" y="704"/>
                  <a:pt x="1577" y="704"/>
                  <a:pt x="1577" y="704"/>
                </a:cubicBezTo>
                <a:cubicBezTo>
                  <a:pt x="1572" y="705"/>
                  <a:pt x="1572" y="705"/>
                  <a:pt x="1572" y="705"/>
                </a:cubicBezTo>
                <a:cubicBezTo>
                  <a:pt x="1570" y="707"/>
                  <a:pt x="1570" y="707"/>
                  <a:pt x="1570" y="707"/>
                </a:cubicBezTo>
                <a:cubicBezTo>
                  <a:pt x="1566" y="707"/>
                  <a:pt x="1566" y="707"/>
                  <a:pt x="1566" y="707"/>
                </a:cubicBezTo>
                <a:cubicBezTo>
                  <a:pt x="1561" y="709"/>
                  <a:pt x="1561" y="709"/>
                  <a:pt x="1561" y="709"/>
                </a:cubicBezTo>
                <a:cubicBezTo>
                  <a:pt x="1559" y="708"/>
                  <a:pt x="1559" y="708"/>
                  <a:pt x="1559" y="708"/>
                </a:cubicBezTo>
                <a:cubicBezTo>
                  <a:pt x="1557" y="710"/>
                  <a:pt x="1571" y="706"/>
                  <a:pt x="1554" y="709"/>
                </a:cubicBezTo>
                <a:cubicBezTo>
                  <a:pt x="1553" y="710"/>
                  <a:pt x="1556" y="710"/>
                  <a:pt x="1554" y="711"/>
                </a:cubicBezTo>
                <a:cubicBezTo>
                  <a:pt x="1559" y="712"/>
                  <a:pt x="1559" y="712"/>
                  <a:pt x="1559" y="712"/>
                </a:cubicBezTo>
                <a:cubicBezTo>
                  <a:pt x="1555" y="715"/>
                  <a:pt x="1555" y="715"/>
                  <a:pt x="1555" y="715"/>
                </a:cubicBezTo>
                <a:cubicBezTo>
                  <a:pt x="1549" y="717"/>
                  <a:pt x="1549" y="717"/>
                  <a:pt x="1549" y="717"/>
                </a:cubicBezTo>
                <a:cubicBezTo>
                  <a:pt x="1548" y="718"/>
                  <a:pt x="1548" y="718"/>
                  <a:pt x="1548" y="718"/>
                </a:cubicBezTo>
                <a:cubicBezTo>
                  <a:pt x="1546" y="718"/>
                  <a:pt x="1546" y="718"/>
                  <a:pt x="1546" y="718"/>
                </a:cubicBezTo>
                <a:cubicBezTo>
                  <a:pt x="1541" y="725"/>
                  <a:pt x="1541" y="725"/>
                  <a:pt x="1541" y="725"/>
                </a:cubicBezTo>
                <a:cubicBezTo>
                  <a:pt x="1534" y="733"/>
                  <a:pt x="1534" y="733"/>
                  <a:pt x="1534" y="733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41" y="732"/>
                  <a:pt x="1541" y="732"/>
                  <a:pt x="1541" y="732"/>
                </a:cubicBezTo>
                <a:cubicBezTo>
                  <a:pt x="1548" y="733"/>
                  <a:pt x="1548" y="733"/>
                  <a:pt x="1548" y="733"/>
                </a:cubicBezTo>
                <a:cubicBezTo>
                  <a:pt x="1544" y="731"/>
                  <a:pt x="1544" y="731"/>
                  <a:pt x="1544" y="731"/>
                </a:cubicBezTo>
                <a:cubicBezTo>
                  <a:pt x="1545" y="730"/>
                  <a:pt x="1545" y="730"/>
                  <a:pt x="1545" y="730"/>
                </a:cubicBezTo>
                <a:cubicBezTo>
                  <a:pt x="1548" y="732"/>
                  <a:pt x="1548" y="732"/>
                  <a:pt x="1548" y="732"/>
                </a:cubicBezTo>
                <a:cubicBezTo>
                  <a:pt x="1559" y="728"/>
                  <a:pt x="1559" y="728"/>
                  <a:pt x="1559" y="728"/>
                </a:cubicBezTo>
                <a:cubicBezTo>
                  <a:pt x="1558" y="730"/>
                  <a:pt x="1558" y="730"/>
                  <a:pt x="1558" y="730"/>
                </a:cubicBezTo>
                <a:cubicBezTo>
                  <a:pt x="1566" y="730"/>
                  <a:pt x="1566" y="730"/>
                  <a:pt x="1566" y="730"/>
                </a:cubicBezTo>
                <a:cubicBezTo>
                  <a:pt x="1567" y="729"/>
                  <a:pt x="1567" y="729"/>
                  <a:pt x="1567" y="729"/>
                </a:cubicBezTo>
                <a:cubicBezTo>
                  <a:pt x="1562" y="728"/>
                  <a:pt x="1562" y="728"/>
                  <a:pt x="1562" y="728"/>
                </a:cubicBezTo>
                <a:cubicBezTo>
                  <a:pt x="1562" y="726"/>
                  <a:pt x="1562" y="726"/>
                  <a:pt x="1562" y="726"/>
                </a:cubicBezTo>
                <a:cubicBezTo>
                  <a:pt x="1567" y="723"/>
                  <a:pt x="1563" y="733"/>
                  <a:pt x="1568" y="723"/>
                </a:cubicBezTo>
                <a:cubicBezTo>
                  <a:pt x="1569" y="726"/>
                  <a:pt x="1569" y="726"/>
                  <a:pt x="1569" y="726"/>
                </a:cubicBezTo>
                <a:cubicBezTo>
                  <a:pt x="1578" y="726"/>
                  <a:pt x="1578" y="726"/>
                  <a:pt x="1578" y="726"/>
                </a:cubicBezTo>
                <a:cubicBezTo>
                  <a:pt x="1585" y="725"/>
                  <a:pt x="1585" y="725"/>
                  <a:pt x="1585" y="725"/>
                </a:cubicBezTo>
                <a:cubicBezTo>
                  <a:pt x="1583" y="723"/>
                  <a:pt x="1583" y="731"/>
                  <a:pt x="1585" y="723"/>
                </a:cubicBezTo>
                <a:cubicBezTo>
                  <a:pt x="1586" y="723"/>
                  <a:pt x="1586" y="723"/>
                  <a:pt x="1586" y="723"/>
                </a:cubicBezTo>
                <a:cubicBezTo>
                  <a:pt x="1586" y="724"/>
                  <a:pt x="1586" y="724"/>
                  <a:pt x="1586" y="724"/>
                </a:cubicBezTo>
                <a:cubicBezTo>
                  <a:pt x="1591" y="723"/>
                  <a:pt x="1591" y="723"/>
                  <a:pt x="1591" y="723"/>
                </a:cubicBezTo>
                <a:cubicBezTo>
                  <a:pt x="1591" y="722"/>
                  <a:pt x="1591" y="722"/>
                  <a:pt x="1591" y="722"/>
                </a:cubicBezTo>
                <a:cubicBezTo>
                  <a:pt x="1594" y="720"/>
                  <a:pt x="1597" y="723"/>
                  <a:pt x="1597" y="720"/>
                </a:cubicBezTo>
                <a:cubicBezTo>
                  <a:pt x="1597" y="721"/>
                  <a:pt x="1600" y="719"/>
                  <a:pt x="1597" y="722"/>
                </a:cubicBezTo>
                <a:cubicBezTo>
                  <a:pt x="1598" y="721"/>
                  <a:pt x="1598" y="724"/>
                  <a:pt x="1599" y="720"/>
                </a:cubicBezTo>
                <a:cubicBezTo>
                  <a:pt x="1599" y="719"/>
                  <a:pt x="1599" y="719"/>
                  <a:pt x="1599" y="719"/>
                </a:cubicBezTo>
                <a:cubicBezTo>
                  <a:pt x="1603" y="717"/>
                  <a:pt x="1603" y="717"/>
                  <a:pt x="1603" y="717"/>
                </a:cubicBezTo>
                <a:cubicBezTo>
                  <a:pt x="1602" y="715"/>
                  <a:pt x="1609" y="717"/>
                  <a:pt x="1601" y="715"/>
                </a:cubicBezTo>
                <a:cubicBezTo>
                  <a:pt x="1603" y="714"/>
                  <a:pt x="1603" y="714"/>
                  <a:pt x="1603" y="714"/>
                </a:cubicBezTo>
                <a:cubicBezTo>
                  <a:pt x="1605" y="717"/>
                  <a:pt x="1605" y="717"/>
                  <a:pt x="1605" y="717"/>
                </a:cubicBezTo>
                <a:cubicBezTo>
                  <a:pt x="1613" y="715"/>
                  <a:pt x="1613" y="715"/>
                  <a:pt x="1613" y="715"/>
                </a:cubicBezTo>
                <a:cubicBezTo>
                  <a:pt x="1614" y="717"/>
                  <a:pt x="1614" y="717"/>
                  <a:pt x="1614" y="717"/>
                </a:cubicBezTo>
                <a:cubicBezTo>
                  <a:pt x="1611" y="716"/>
                  <a:pt x="1611" y="716"/>
                  <a:pt x="1611" y="716"/>
                </a:cubicBezTo>
                <a:cubicBezTo>
                  <a:pt x="1611" y="718"/>
                  <a:pt x="1611" y="718"/>
                  <a:pt x="1611" y="718"/>
                </a:cubicBezTo>
                <a:cubicBezTo>
                  <a:pt x="1614" y="718"/>
                  <a:pt x="1614" y="718"/>
                  <a:pt x="1614" y="718"/>
                </a:cubicBezTo>
                <a:cubicBezTo>
                  <a:pt x="1617" y="715"/>
                  <a:pt x="1617" y="715"/>
                  <a:pt x="1617" y="715"/>
                </a:cubicBezTo>
                <a:cubicBezTo>
                  <a:pt x="1616" y="714"/>
                  <a:pt x="1615" y="717"/>
                  <a:pt x="1615" y="715"/>
                </a:cubicBezTo>
                <a:cubicBezTo>
                  <a:pt x="1615" y="714"/>
                  <a:pt x="1613" y="715"/>
                  <a:pt x="1615" y="714"/>
                </a:cubicBezTo>
                <a:cubicBezTo>
                  <a:pt x="1618" y="716"/>
                  <a:pt x="1618" y="716"/>
                  <a:pt x="1618" y="716"/>
                </a:cubicBezTo>
                <a:cubicBezTo>
                  <a:pt x="1623" y="718"/>
                  <a:pt x="1604" y="720"/>
                  <a:pt x="1624" y="712"/>
                </a:cubicBezTo>
                <a:cubicBezTo>
                  <a:pt x="1623" y="714"/>
                  <a:pt x="1623" y="714"/>
                  <a:pt x="1623" y="714"/>
                </a:cubicBezTo>
                <a:cubicBezTo>
                  <a:pt x="1625" y="714"/>
                  <a:pt x="1625" y="714"/>
                  <a:pt x="1625" y="714"/>
                </a:cubicBezTo>
                <a:cubicBezTo>
                  <a:pt x="1626" y="712"/>
                  <a:pt x="1626" y="712"/>
                  <a:pt x="1626" y="712"/>
                </a:cubicBezTo>
                <a:cubicBezTo>
                  <a:pt x="1639" y="708"/>
                  <a:pt x="1639" y="708"/>
                  <a:pt x="1639" y="708"/>
                </a:cubicBezTo>
                <a:cubicBezTo>
                  <a:pt x="1641" y="708"/>
                  <a:pt x="1641" y="703"/>
                  <a:pt x="1645" y="707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6" y="705"/>
                  <a:pt x="1636" y="705"/>
                  <a:pt x="1636" y="705"/>
                </a:cubicBezTo>
                <a:cubicBezTo>
                  <a:pt x="1635" y="703"/>
                  <a:pt x="1635" y="703"/>
                  <a:pt x="1635" y="703"/>
                </a:cubicBezTo>
                <a:cubicBezTo>
                  <a:pt x="1625" y="703"/>
                  <a:pt x="1625" y="703"/>
                  <a:pt x="1625" y="703"/>
                </a:cubicBezTo>
                <a:cubicBezTo>
                  <a:pt x="1625" y="704"/>
                  <a:pt x="1625" y="703"/>
                  <a:pt x="1624" y="701"/>
                </a:cubicBezTo>
                <a:cubicBezTo>
                  <a:pt x="1622" y="702"/>
                  <a:pt x="1623" y="707"/>
                  <a:pt x="1619" y="703"/>
                </a:cubicBezTo>
                <a:cubicBezTo>
                  <a:pt x="1617" y="701"/>
                  <a:pt x="1617" y="701"/>
                  <a:pt x="1617" y="701"/>
                </a:cubicBezTo>
                <a:cubicBezTo>
                  <a:pt x="1625" y="698"/>
                  <a:pt x="1625" y="698"/>
                  <a:pt x="1625" y="698"/>
                </a:cubicBezTo>
                <a:cubicBezTo>
                  <a:pt x="1627" y="699"/>
                  <a:pt x="1627" y="699"/>
                  <a:pt x="1627" y="699"/>
                </a:cubicBezTo>
                <a:cubicBezTo>
                  <a:pt x="1625" y="700"/>
                  <a:pt x="1629" y="701"/>
                  <a:pt x="1625" y="700"/>
                </a:cubicBezTo>
                <a:cubicBezTo>
                  <a:pt x="1630" y="702"/>
                  <a:pt x="1630" y="702"/>
                  <a:pt x="1630" y="702"/>
                </a:cubicBezTo>
                <a:cubicBezTo>
                  <a:pt x="1631" y="702"/>
                  <a:pt x="1631" y="702"/>
                  <a:pt x="1631" y="702"/>
                </a:cubicBezTo>
                <a:cubicBezTo>
                  <a:pt x="1630" y="700"/>
                  <a:pt x="1639" y="704"/>
                  <a:pt x="1629" y="699"/>
                </a:cubicBezTo>
                <a:cubicBezTo>
                  <a:pt x="1628" y="698"/>
                  <a:pt x="1628" y="698"/>
                  <a:pt x="1628" y="698"/>
                </a:cubicBezTo>
                <a:cubicBezTo>
                  <a:pt x="1629" y="697"/>
                  <a:pt x="1631" y="696"/>
                  <a:pt x="1631" y="697"/>
                </a:cubicBezTo>
                <a:cubicBezTo>
                  <a:pt x="1631" y="698"/>
                  <a:pt x="1631" y="698"/>
                  <a:pt x="1631" y="698"/>
                </a:cubicBezTo>
                <a:cubicBezTo>
                  <a:pt x="1637" y="703"/>
                  <a:pt x="1637" y="703"/>
                  <a:pt x="1637" y="703"/>
                </a:cubicBezTo>
                <a:cubicBezTo>
                  <a:pt x="1646" y="703"/>
                  <a:pt x="1646" y="703"/>
                  <a:pt x="1646" y="703"/>
                </a:cubicBezTo>
                <a:cubicBezTo>
                  <a:pt x="1645" y="707"/>
                  <a:pt x="1649" y="704"/>
                  <a:pt x="1651" y="705"/>
                </a:cubicBezTo>
                <a:cubicBezTo>
                  <a:pt x="1650" y="709"/>
                  <a:pt x="1650" y="709"/>
                  <a:pt x="1650" y="709"/>
                </a:cubicBezTo>
                <a:cubicBezTo>
                  <a:pt x="1651" y="712"/>
                  <a:pt x="1654" y="708"/>
                  <a:pt x="1654" y="711"/>
                </a:cubicBezTo>
                <a:cubicBezTo>
                  <a:pt x="1654" y="710"/>
                  <a:pt x="1654" y="710"/>
                  <a:pt x="1654" y="710"/>
                </a:cubicBezTo>
                <a:cubicBezTo>
                  <a:pt x="1655" y="711"/>
                  <a:pt x="1655" y="711"/>
                  <a:pt x="1655" y="711"/>
                </a:cubicBezTo>
                <a:cubicBezTo>
                  <a:pt x="1656" y="711"/>
                  <a:pt x="1656" y="711"/>
                  <a:pt x="1656" y="711"/>
                </a:cubicBezTo>
                <a:cubicBezTo>
                  <a:pt x="1657" y="710"/>
                  <a:pt x="1657" y="710"/>
                  <a:pt x="1657" y="710"/>
                </a:cubicBezTo>
                <a:cubicBezTo>
                  <a:pt x="1656" y="709"/>
                  <a:pt x="1656" y="709"/>
                  <a:pt x="1656" y="709"/>
                </a:cubicBezTo>
                <a:cubicBezTo>
                  <a:pt x="1665" y="710"/>
                  <a:pt x="1665" y="710"/>
                  <a:pt x="1665" y="710"/>
                </a:cubicBezTo>
                <a:cubicBezTo>
                  <a:pt x="1672" y="706"/>
                  <a:pt x="1672" y="706"/>
                  <a:pt x="1672" y="706"/>
                </a:cubicBezTo>
                <a:cubicBezTo>
                  <a:pt x="1681" y="704"/>
                  <a:pt x="1681" y="704"/>
                  <a:pt x="1681" y="704"/>
                </a:cubicBezTo>
                <a:cubicBezTo>
                  <a:pt x="1681" y="702"/>
                  <a:pt x="1677" y="707"/>
                  <a:pt x="1681" y="702"/>
                </a:cubicBezTo>
                <a:cubicBezTo>
                  <a:pt x="1686" y="703"/>
                  <a:pt x="1686" y="703"/>
                  <a:pt x="1686" y="703"/>
                </a:cubicBezTo>
                <a:cubicBezTo>
                  <a:pt x="1702" y="700"/>
                  <a:pt x="1702" y="700"/>
                  <a:pt x="1702" y="700"/>
                </a:cubicBezTo>
                <a:cubicBezTo>
                  <a:pt x="1702" y="701"/>
                  <a:pt x="1702" y="701"/>
                  <a:pt x="1702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11" y="702"/>
                  <a:pt x="1700" y="703"/>
                  <a:pt x="1711" y="699"/>
                </a:cubicBezTo>
                <a:cubicBezTo>
                  <a:pt x="1711" y="701"/>
                  <a:pt x="1711" y="701"/>
                  <a:pt x="1711" y="701"/>
                </a:cubicBezTo>
                <a:cubicBezTo>
                  <a:pt x="1718" y="700"/>
                  <a:pt x="1718" y="700"/>
                  <a:pt x="1718" y="700"/>
                </a:cubicBezTo>
                <a:cubicBezTo>
                  <a:pt x="1719" y="699"/>
                  <a:pt x="1719" y="699"/>
                  <a:pt x="1719" y="699"/>
                </a:cubicBezTo>
                <a:cubicBezTo>
                  <a:pt x="1716" y="697"/>
                  <a:pt x="1716" y="697"/>
                  <a:pt x="1716" y="697"/>
                </a:cubicBezTo>
                <a:cubicBezTo>
                  <a:pt x="1721" y="696"/>
                  <a:pt x="1721" y="696"/>
                  <a:pt x="1721" y="696"/>
                </a:cubicBezTo>
                <a:cubicBezTo>
                  <a:pt x="1722" y="697"/>
                  <a:pt x="1722" y="697"/>
                  <a:pt x="1722" y="697"/>
                </a:cubicBezTo>
                <a:cubicBezTo>
                  <a:pt x="1731" y="692"/>
                  <a:pt x="1731" y="692"/>
                  <a:pt x="1731" y="692"/>
                </a:cubicBezTo>
                <a:cubicBezTo>
                  <a:pt x="1734" y="693"/>
                  <a:pt x="1737" y="686"/>
                  <a:pt x="1739" y="693"/>
                </a:cubicBezTo>
                <a:cubicBezTo>
                  <a:pt x="1751" y="688"/>
                  <a:pt x="1751" y="688"/>
                  <a:pt x="1751" y="688"/>
                </a:cubicBezTo>
                <a:cubicBezTo>
                  <a:pt x="1752" y="686"/>
                  <a:pt x="1752" y="686"/>
                  <a:pt x="1752" y="686"/>
                </a:cubicBezTo>
                <a:cubicBezTo>
                  <a:pt x="1753" y="688"/>
                  <a:pt x="1753" y="688"/>
                  <a:pt x="1753" y="688"/>
                </a:cubicBezTo>
                <a:cubicBezTo>
                  <a:pt x="1756" y="687"/>
                  <a:pt x="1756" y="687"/>
                  <a:pt x="1756" y="687"/>
                </a:cubicBezTo>
                <a:cubicBezTo>
                  <a:pt x="1760" y="689"/>
                  <a:pt x="1760" y="689"/>
                  <a:pt x="1760" y="689"/>
                </a:cubicBezTo>
                <a:cubicBezTo>
                  <a:pt x="1765" y="693"/>
                  <a:pt x="1765" y="693"/>
                  <a:pt x="1765" y="693"/>
                </a:cubicBezTo>
                <a:cubicBezTo>
                  <a:pt x="1761" y="696"/>
                  <a:pt x="1761" y="696"/>
                  <a:pt x="1761" y="696"/>
                </a:cubicBezTo>
                <a:cubicBezTo>
                  <a:pt x="1758" y="695"/>
                  <a:pt x="1758" y="695"/>
                  <a:pt x="1758" y="695"/>
                </a:cubicBezTo>
                <a:cubicBezTo>
                  <a:pt x="1758" y="697"/>
                  <a:pt x="1754" y="693"/>
                  <a:pt x="1756" y="698"/>
                </a:cubicBezTo>
                <a:cubicBezTo>
                  <a:pt x="1755" y="697"/>
                  <a:pt x="1755" y="697"/>
                  <a:pt x="1755" y="697"/>
                </a:cubicBezTo>
                <a:cubicBezTo>
                  <a:pt x="1743" y="701"/>
                  <a:pt x="1743" y="701"/>
                  <a:pt x="1743" y="701"/>
                </a:cubicBezTo>
                <a:cubicBezTo>
                  <a:pt x="1742" y="704"/>
                  <a:pt x="1742" y="704"/>
                  <a:pt x="1742" y="704"/>
                </a:cubicBezTo>
                <a:cubicBezTo>
                  <a:pt x="1728" y="705"/>
                  <a:pt x="1728" y="705"/>
                  <a:pt x="1728" y="705"/>
                </a:cubicBezTo>
                <a:cubicBezTo>
                  <a:pt x="1726" y="708"/>
                  <a:pt x="1726" y="708"/>
                  <a:pt x="1726" y="708"/>
                </a:cubicBezTo>
                <a:cubicBezTo>
                  <a:pt x="1718" y="710"/>
                  <a:pt x="1718" y="710"/>
                  <a:pt x="1718" y="710"/>
                </a:cubicBezTo>
                <a:cubicBezTo>
                  <a:pt x="1715" y="712"/>
                  <a:pt x="1715" y="712"/>
                  <a:pt x="1715" y="712"/>
                </a:cubicBezTo>
                <a:cubicBezTo>
                  <a:pt x="1707" y="715"/>
                  <a:pt x="1707" y="715"/>
                  <a:pt x="1707" y="715"/>
                </a:cubicBezTo>
                <a:cubicBezTo>
                  <a:pt x="1707" y="718"/>
                  <a:pt x="1707" y="718"/>
                  <a:pt x="1707" y="718"/>
                </a:cubicBezTo>
                <a:cubicBezTo>
                  <a:pt x="1701" y="718"/>
                  <a:pt x="1701" y="718"/>
                  <a:pt x="1701" y="718"/>
                </a:cubicBezTo>
                <a:cubicBezTo>
                  <a:pt x="1701" y="718"/>
                  <a:pt x="1702" y="720"/>
                  <a:pt x="1701" y="717"/>
                </a:cubicBezTo>
                <a:cubicBezTo>
                  <a:pt x="1693" y="722"/>
                  <a:pt x="1693" y="722"/>
                  <a:pt x="1693" y="722"/>
                </a:cubicBezTo>
                <a:cubicBezTo>
                  <a:pt x="1690" y="722"/>
                  <a:pt x="1690" y="722"/>
                  <a:pt x="1690" y="722"/>
                </a:cubicBezTo>
                <a:cubicBezTo>
                  <a:pt x="1688" y="725"/>
                  <a:pt x="1688" y="725"/>
                  <a:pt x="1688" y="725"/>
                </a:cubicBezTo>
                <a:cubicBezTo>
                  <a:pt x="1687" y="722"/>
                  <a:pt x="1687" y="722"/>
                  <a:pt x="1687" y="722"/>
                </a:cubicBezTo>
                <a:cubicBezTo>
                  <a:pt x="1683" y="724"/>
                  <a:pt x="1683" y="724"/>
                  <a:pt x="1683" y="724"/>
                </a:cubicBezTo>
                <a:cubicBezTo>
                  <a:pt x="1683" y="724"/>
                  <a:pt x="1679" y="722"/>
                  <a:pt x="1683" y="727"/>
                </a:cubicBezTo>
                <a:cubicBezTo>
                  <a:pt x="1680" y="727"/>
                  <a:pt x="1680" y="727"/>
                  <a:pt x="1680" y="727"/>
                </a:cubicBezTo>
                <a:cubicBezTo>
                  <a:pt x="1679" y="729"/>
                  <a:pt x="1679" y="729"/>
                  <a:pt x="1679" y="729"/>
                </a:cubicBezTo>
                <a:cubicBezTo>
                  <a:pt x="1675" y="729"/>
                  <a:pt x="1675" y="729"/>
                  <a:pt x="1675" y="729"/>
                </a:cubicBezTo>
                <a:cubicBezTo>
                  <a:pt x="1673" y="732"/>
                  <a:pt x="1673" y="732"/>
                  <a:pt x="1673" y="732"/>
                </a:cubicBezTo>
                <a:cubicBezTo>
                  <a:pt x="1667" y="730"/>
                  <a:pt x="1667" y="730"/>
                  <a:pt x="1667" y="730"/>
                </a:cubicBezTo>
                <a:cubicBezTo>
                  <a:pt x="1662" y="731"/>
                  <a:pt x="1662" y="731"/>
                  <a:pt x="1662" y="731"/>
                </a:cubicBezTo>
                <a:cubicBezTo>
                  <a:pt x="1662" y="733"/>
                  <a:pt x="1662" y="733"/>
                  <a:pt x="1662" y="733"/>
                </a:cubicBezTo>
                <a:cubicBezTo>
                  <a:pt x="1667" y="736"/>
                  <a:pt x="1667" y="736"/>
                  <a:pt x="1667" y="736"/>
                </a:cubicBezTo>
                <a:cubicBezTo>
                  <a:pt x="1671" y="740"/>
                  <a:pt x="1671" y="740"/>
                  <a:pt x="1671" y="740"/>
                </a:cubicBezTo>
                <a:cubicBezTo>
                  <a:pt x="1668" y="742"/>
                  <a:pt x="1668" y="742"/>
                  <a:pt x="1668" y="742"/>
                </a:cubicBezTo>
                <a:cubicBezTo>
                  <a:pt x="1664" y="738"/>
                  <a:pt x="1664" y="738"/>
                  <a:pt x="1664" y="738"/>
                </a:cubicBezTo>
                <a:cubicBezTo>
                  <a:pt x="1645" y="741"/>
                  <a:pt x="1645" y="741"/>
                  <a:pt x="1645" y="741"/>
                </a:cubicBezTo>
                <a:cubicBezTo>
                  <a:pt x="1643" y="740"/>
                  <a:pt x="1643" y="740"/>
                  <a:pt x="1643" y="740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25" y="743"/>
                  <a:pt x="1625" y="743"/>
                  <a:pt x="1625" y="743"/>
                </a:cubicBezTo>
                <a:cubicBezTo>
                  <a:pt x="1625" y="744"/>
                  <a:pt x="1625" y="744"/>
                  <a:pt x="1625" y="744"/>
                </a:cubicBezTo>
                <a:cubicBezTo>
                  <a:pt x="1622" y="743"/>
                  <a:pt x="1622" y="743"/>
                  <a:pt x="1622" y="743"/>
                </a:cubicBezTo>
                <a:cubicBezTo>
                  <a:pt x="1618" y="746"/>
                  <a:pt x="1618" y="746"/>
                  <a:pt x="1618" y="746"/>
                </a:cubicBezTo>
                <a:cubicBezTo>
                  <a:pt x="1618" y="746"/>
                  <a:pt x="1616" y="748"/>
                  <a:pt x="1616" y="745"/>
                </a:cubicBezTo>
                <a:cubicBezTo>
                  <a:pt x="1615" y="746"/>
                  <a:pt x="1615" y="746"/>
                  <a:pt x="1615" y="746"/>
                </a:cubicBezTo>
                <a:cubicBezTo>
                  <a:pt x="1602" y="748"/>
                  <a:pt x="1602" y="748"/>
                  <a:pt x="1602" y="748"/>
                </a:cubicBezTo>
                <a:cubicBezTo>
                  <a:pt x="1574" y="757"/>
                  <a:pt x="1574" y="757"/>
                  <a:pt x="1574" y="757"/>
                </a:cubicBezTo>
                <a:cubicBezTo>
                  <a:pt x="1569" y="760"/>
                  <a:pt x="1569" y="760"/>
                  <a:pt x="1569" y="760"/>
                </a:cubicBezTo>
                <a:cubicBezTo>
                  <a:pt x="1566" y="759"/>
                  <a:pt x="1566" y="759"/>
                  <a:pt x="1566" y="759"/>
                </a:cubicBezTo>
                <a:cubicBezTo>
                  <a:pt x="1563" y="760"/>
                  <a:pt x="1563" y="760"/>
                  <a:pt x="1563" y="760"/>
                </a:cubicBezTo>
                <a:cubicBezTo>
                  <a:pt x="1563" y="761"/>
                  <a:pt x="1563" y="761"/>
                  <a:pt x="1563" y="761"/>
                </a:cubicBezTo>
                <a:cubicBezTo>
                  <a:pt x="1565" y="762"/>
                  <a:pt x="1565" y="762"/>
                  <a:pt x="1565" y="762"/>
                </a:cubicBezTo>
                <a:cubicBezTo>
                  <a:pt x="1539" y="771"/>
                  <a:pt x="1539" y="771"/>
                  <a:pt x="1539" y="771"/>
                </a:cubicBezTo>
                <a:cubicBezTo>
                  <a:pt x="1531" y="775"/>
                  <a:pt x="1531" y="775"/>
                  <a:pt x="1531" y="775"/>
                </a:cubicBezTo>
                <a:cubicBezTo>
                  <a:pt x="1528" y="775"/>
                  <a:pt x="1528" y="775"/>
                  <a:pt x="1528" y="775"/>
                </a:cubicBezTo>
                <a:cubicBezTo>
                  <a:pt x="1527" y="777"/>
                  <a:pt x="1527" y="777"/>
                  <a:pt x="1527" y="777"/>
                </a:cubicBezTo>
                <a:cubicBezTo>
                  <a:pt x="1525" y="776"/>
                  <a:pt x="1525" y="776"/>
                  <a:pt x="1525" y="776"/>
                </a:cubicBezTo>
                <a:cubicBezTo>
                  <a:pt x="1519" y="779"/>
                  <a:pt x="1519" y="779"/>
                  <a:pt x="1519" y="779"/>
                </a:cubicBezTo>
                <a:cubicBezTo>
                  <a:pt x="1519" y="779"/>
                  <a:pt x="1521" y="781"/>
                  <a:pt x="1518" y="778"/>
                </a:cubicBezTo>
                <a:cubicBezTo>
                  <a:pt x="1502" y="782"/>
                  <a:pt x="1502" y="782"/>
                  <a:pt x="1502" y="782"/>
                </a:cubicBezTo>
                <a:cubicBezTo>
                  <a:pt x="1498" y="783"/>
                  <a:pt x="1498" y="783"/>
                  <a:pt x="1498" y="783"/>
                </a:cubicBezTo>
                <a:cubicBezTo>
                  <a:pt x="1486" y="787"/>
                  <a:pt x="1486" y="787"/>
                  <a:pt x="1486" y="787"/>
                </a:cubicBezTo>
                <a:cubicBezTo>
                  <a:pt x="1480" y="790"/>
                  <a:pt x="1480" y="790"/>
                  <a:pt x="1480" y="790"/>
                </a:cubicBezTo>
                <a:cubicBezTo>
                  <a:pt x="1465" y="805"/>
                  <a:pt x="1465" y="805"/>
                  <a:pt x="1465" y="805"/>
                </a:cubicBezTo>
                <a:cubicBezTo>
                  <a:pt x="1459" y="812"/>
                  <a:pt x="1459" y="812"/>
                  <a:pt x="1459" y="812"/>
                </a:cubicBezTo>
                <a:cubicBezTo>
                  <a:pt x="1454" y="816"/>
                  <a:pt x="1454" y="816"/>
                  <a:pt x="1454" y="816"/>
                </a:cubicBezTo>
                <a:cubicBezTo>
                  <a:pt x="1454" y="820"/>
                  <a:pt x="1467" y="802"/>
                  <a:pt x="1448" y="822"/>
                </a:cubicBezTo>
                <a:cubicBezTo>
                  <a:pt x="1440" y="828"/>
                  <a:pt x="1440" y="828"/>
                  <a:pt x="1440" y="828"/>
                </a:cubicBezTo>
                <a:cubicBezTo>
                  <a:pt x="1439" y="829"/>
                  <a:pt x="1439" y="829"/>
                  <a:pt x="1439" y="829"/>
                </a:cubicBezTo>
                <a:cubicBezTo>
                  <a:pt x="1440" y="830"/>
                  <a:pt x="1440" y="830"/>
                  <a:pt x="1440" y="830"/>
                </a:cubicBezTo>
                <a:cubicBezTo>
                  <a:pt x="1439" y="832"/>
                  <a:pt x="1439" y="832"/>
                  <a:pt x="1439" y="832"/>
                </a:cubicBezTo>
                <a:cubicBezTo>
                  <a:pt x="1438" y="831"/>
                  <a:pt x="1438" y="831"/>
                  <a:pt x="1438" y="831"/>
                </a:cubicBezTo>
                <a:cubicBezTo>
                  <a:pt x="1433" y="835"/>
                  <a:pt x="1433" y="835"/>
                  <a:pt x="1433" y="835"/>
                </a:cubicBezTo>
                <a:cubicBezTo>
                  <a:pt x="1433" y="837"/>
                  <a:pt x="1433" y="837"/>
                  <a:pt x="1433" y="837"/>
                </a:cubicBezTo>
                <a:cubicBezTo>
                  <a:pt x="1429" y="841"/>
                  <a:pt x="1429" y="841"/>
                  <a:pt x="1429" y="841"/>
                </a:cubicBezTo>
                <a:cubicBezTo>
                  <a:pt x="1417" y="851"/>
                  <a:pt x="1417" y="851"/>
                  <a:pt x="1417" y="851"/>
                </a:cubicBezTo>
                <a:cubicBezTo>
                  <a:pt x="1415" y="855"/>
                  <a:pt x="1415" y="855"/>
                  <a:pt x="1415" y="855"/>
                </a:cubicBezTo>
                <a:cubicBezTo>
                  <a:pt x="1409" y="858"/>
                  <a:pt x="1409" y="858"/>
                  <a:pt x="1409" y="858"/>
                </a:cubicBezTo>
                <a:cubicBezTo>
                  <a:pt x="1408" y="857"/>
                  <a:pt x="1407" y="857"/>
                  <a:pt x="1407" y="858"/>
                </a:cubicBezTo>
                <a:cubicBezTo>
                  <a:pt x="1406" y="862"/>
                  <a:pt x="1406" y="862"/>
                  <a:pt x="1406" y="862"/>
                </a:cubicBezTo>
                <a:cubicBezTo>
                  <a:pt x="1398" y="869"/>
                  <a:pt x="1398" y="869"/>
                  <a:pt x="1398" y="869"/>
                </a:cubicBezTo>
                <a:cubicBezTo>
                  <a:pt x="1397" y="869"/>
                  <a:pt x="1397" y="869"/>
                  <a:pt x="1397" y="869"/>
                </a:cubicBezTo>
                <a:cubicBezTo>
                  <a:pt x="1396" y="869"/>
                  <a:pt x="1396" y="869"/>
                  <a:pt x="1396" y="869"/>
                </a:cubicBezTo>
                <a:cubicBezTo>
                  <a:pt x="1396" y="872"/>
                  <a:pt x="1396" y="872"/>
                  <a:pt x="1396" y="872"/>
                </a:cubicBezTo>
                <a:cubicBezTo>
                  <a:pt x="1389" y="878"/>
                  <a:pt x="1389" y="878"/>
                  <a:pt x="1389" y="878"/>
                </a:cubicBezTo>
                <a:cubicBezTo>
                  <a:pt x="1386" y="880"/>
                  <a:pt x="1386" y="880"/>
                  <a:pt x="1386" y="880"/>
                </a:cubicBezTo>
                <a:cubicBezTo>
                  <a:pt x="1386" y="880"/>
                  <a:pt x="1389" y="874"/>
                  <a:pt x="1385" y="881"/>
                </a:cubicBezTo>
                <a:cubicBezTo>
                  <a:pt x="1384" y="881"/>
                  <a:pt x="1384" y="881"/>
                  <a:pt x="1384" y="881"/>
                </a:cubicBezTo>
                <a:cubicBezTo>
                  <a:pt x="1385" y="884"/>
                  <a:pt x="1385" y="884"/>
                  <a:pt x="1385" y="884"/>
                </a:cubicBezTo>
                <a:cubicBezTo>
                  <a:pt x="1381" y="886"/>
                  <a:pt x="1381" y="886"/>
                  <a:pt x="1381" y="886"/>
                </a:cubicBezTo>
                <a:cubicBezTo>
                  <a:pt x="1380" y="887"/>
                  <a:pt x="1380" y="887"/>
                  <a:pt x="1380" y="887"/>
                </a:cubicBezTo>
                <a:cubicBezTo>
                  <a:pt x="1378" y="886"/>
                  <a:pt x="1388" y="884"/>
                  <a:pt x="1377" y="886"/>
                </a:cubicBezTo>
                <a:cubicBezTo>
                  <a:pt x="1375" y="889"/>
                  <a:pt x="1375" y="889"/>
                  <a:pt x="1375" y="889"/>
                </a:cubicBezTo>
                <a:cubicBezTo>
                  <a:pt x="1377" y="890"/>
                  <a:pt x="1377" y="890"/>
                  <a:pt x="1377" y="890"/>
                </a:cubicBezTo>
                <a:cubicBezTo>
                  <a:pt x="1371" y="894"/>
                  <a:pt x="1371" y="894"/>
                  <a:pt x="1371" y="894"/>
                </a:cubicBezTo>
                <a:cubicBezTo>
                  <a:pt x="1369" y="894"/>
                  <a:pt x="1369" y="894"/>
                  <a:pt x="1369" y="894"/>
                </a:cubicBezTo>
                <a:cubicBezTo>
                  <a:pt x="1369" y="897"/>
                  <a:pt x="1369" y="897"/>
                  <a:pt x="1369" y="897"/>
                </a:cubicBezTo>
                <a:cubicBezTo>
                  <a:pt x="1365" y="900"/>
                  <a:pt x="1365" y="900"/>
                  <a:pt x="1365" y="900"/>
                </a:cubicBezTo>
                <a:cubicBezTo>
                  <a:pt x="1364" y="902"/>
                  <a:pt x="1364" y="902"/>
                  <a:pt x="1364" y="902"/>
                </a:cubicBezTo>
                <a:cubicBezTo>
                  <a:pt x="1360" y="902"/>
                  <a:pt x="1360" y="902"/>
                  <a:pt x="1360" y="902"/>
                </a:cubicBezTo>
                <a:cubicBezTo>
                  <a:pt x="1360" y="904"/>
                  <a:pt x="1360" y="904"/>
                  <a:pt x="1360" y="904"/>
                </a:cubicBezTo>
                <a:cubicBezTo>
                  <a:pt x="1353" y="909"/>
                  <a:pt x="1353" y="909"/>
                  <a:pt x="1353" y="909"/>
                </a:cubicBezTo>
                <a:cubicBezTo>
                  <a:pt x="1352" y="909"/>
                  <a:pt x="1355" y="904"/>
                  <a:pt x="1355" y="911"/>
                </a:cubicBezTo>
                <a:cubicBezTo>
                  <a:pt x="1352" y="912"/>
                  <a:pt x="1352" y="912"/>
                  <a:pt x="1352" y="912"/>
                </a:cubicBezTo>
                <a:cubicBezTo>
                  <a:pt x="1350" y="915"/>
                  <a:pt x="1350" y="915"/>
                  <a:pt x="1350" y="915"/>
                </a:cubicBezTo>
                <a:cubicBezTo>
                  <a:pt x="1345" y="916"/>
                  <a:pt x="1345" y="916"/>
                  <a:pt x="1345" y="916"/>
                </a:cubicBezTo>
                <a:cubicBezTo>
                  <a:pt x="1345" y="919"/>
                  <a:pt x="1345" y="919"/>
                  <a:pt x="1345" y="919"/>
                </a:cubicBezTo>
                <a:cubicBezTo>
                  <a:pt x="1341" y="922"/>
                  <a:pt x="1341" y="922"/>
                  <a:pt x="1341" y="922"/>
                </a:cubicBezTo>
                <a:cubicBezTo>
                  <a:pt x="1338" y="922"/>
                  <a:pt x="1338" y="922"/>
                  <a:pt x="1338" y="922"/>
                </a:cubicBezTo>
                <a:cubicBezTo>
                  <a:pt x="1339" y="925"/>
                  <a:pt x="1339" y="925"/>
                  <a:pt x="1339" y="925"/>
                </a:cubicBezTo>
                <a:cubicBezTo>
                  <a:pt x="1335" y="929"/>
                  <a:pt x="1335" y="929"/>
                  <a:pt x="1335" y="929"/>
                </a:cubicBezTo>
                <a:cubicBezTo>
                  <a:pt x="1333" y="929"/>
                  <a:pt x="1333" y="929"/>
                  <a:pt x="1333" y="929"/>
                </a:cubicBezTo>
                <a:cubicBezTo>
                  <a:pt x="1320" y="939"/>
                  <a:pt x="1320" y="939"/>
                  <a:pt x="1320" y="939"/>
                </a:cubicBezTo>
                <a:cubicBezTo>
                  <a:pt x="1321" y="940"/>
                  <a:pt x="1321" y="940"/>
                  <a:pt x="1321" y="940"/>
                </a:cubicBezTo>
                <a:cubicBezTo>
                  <a:pt x="1318" y="942"/>
                  <a:pt x="1318" y="942"/>
                  <a:pt x="1318" y="942"/>
                </a:cubicBezTo>
                <a:cubicBezTo>
                  <a:pt x="1318" y="944"/>
                  <a:pt x="1314" y="939"/>
                  <a:pt x="1319" y="944"/>
                </a:cubicBezTo>
                <a:cubicBezTo>
                  <a:pt x="1317" y="942"/>
                  <a:pt x="1317" y="942"/>
                  <a:pt x="1317" y="942"/>
                </a:cubicBezTo>
                <a:cubicBezTo>
                  <a:pt x="1313" y="947"/>
                  <a:pt x="1313" y="947"/>
                  <a:pt x="1313" y="947"/>
                </a:cubicBezTo>
                <a:cubicBezTo>
                  <a:pt x="1309" y="948"/>
                  <a:pt x="1309" y="948"/>
                  <a:pt x="1309" y="948"/>
                </a:cubicBezTo>
                <a:cubicBezTo>
                  <a:pt x="1311" y="949"/>
                  <a:pt x="1310" y="950"/>
                  <a:pt x="1309" y="951"/>
                </a:cubicBezTo>
                <a:cubicBezTo>
                  <a:pt x="1304" y="954"/>
                  <a:pt x="1304" y="954"/>
                  <a:pt x="1304" y="954"/>
                </a:cubicBezTo>
                <a:cubicBezTo>
                  <a:pt x="1303" y="957"/>
                  <a:pt x="1303" y="957"/>
                  <a:pt x="1303" y="957"/>
                </a:cubicBezTo>
                <a:cubicBezTo>
                  <a:pt x="1299" y="958"/>
                  <a:pt x="1299" y="958"/>
                  <a:pt x="1299" y="958"/>
                </a:cubicBezTo>
                <a:cubicBezTo>
                  <a:pt x="1296" y="963"/>
                  <a:pt x="1296" y="963"/>
                  <a:pt x="1296" y="963"/>
                </a:cubicBezTo>
                <a:cubicBezTo>
                  <a:pt x="1276" y="981"/>
                  <a:pt x="1255" y="1001"/>
                  <a:pt x="1234" y="1020"/>
                </a:cubicBezTo>
                <a:cubicBezTo>
                  <a:pt x="1235" y="1021"/>
                  <a:pt x="1235" y="1021"/>
                  <a:pt x="1235" y="1021"/>
                </a:cubicBezTo>
                <a:cubicBezTo>
                  <a:pt x="1228" y="1024"/>
                  <a:pt x="1224" y="1034"/>
                  <a:pt x="1217" y="1034"/>
                </a:cubicBezTo>
                <a:cubicBezTo>
                  <a:pt x="1218" y="1035"/>
                  <a:pt x="1218" y="1035"/>
                  <a:pt x="1218" y="1035"/>
                </a:cubicBezTo>
                <a:cubicBezTo>
                  <a:pt x="1214" y="1040"/>
                  <a:pt x="1205" y="1047"/>
                  <a:pt x="1203" y="1051"/>
                </a:cubicBezTo>
                <a:cubicBezTo>
                  <a:pt x="1203" y="1054"/>
                  <a:pt x="1200" y="1055"/>
                  <a:pt x="1198" y="1056"/>
                </a:cubicBezTo>
                <a:cubicBezTo>
                  <a:pt x="1199" y="1057"/>
                  <a:pt x="1199" y="1057"/>
                  <a:pt x="1199" y="1057"/>
                </a:cubicBezTo>
                <a:cubicBezTo>
                  <a:pt x="1199" y="1057"/>
                  <a:pt x="1203" y="1056"/>
                  <a:pt x="1198" y="1059"/>
                </a:cubicBezTo>
                <a:cubicBezTo>
                  <a:pt x="1200" y="1060"/>
                  <a:pt x="1200" y="1060"/>
                  <a:pt x="1200" y="1060"/>
                </a:cubicBezTo>
                <a:cubicBezTo>
                  <a:pt x="1200" y="1062"/>
                  <a:pt x="1198" y="1056"/>
                  <a:pt x="1199" y="1062"/>
                </a:cubicBezTo>
                <a:cubicBezTo>
                  <a:pt x="1195" y="1060"/>
                  <a:pt x="1195" y="1060"/>
                  <a:pt x="1195" y="1060"/>
                </a:cubicBezTo>
                <a:cubicBezTo>
                  <a:pt x="1189" y="1063"/>
                  <a:pt x="1183" y="1068"/>
                  <a:pt x="1179" y="1073"/>
                </a:cubicBezTo>
                <a:cubicBezTo>
                  <a:pt x="1178" y="1076"/>
                  <a:pt x="1178" y="1076"/>
                  <a:pt x="1178" y="1076"/>
                </a:cubicBezTo>
                <a:cubicBezTo>
                  <a:pt x="1172" y="1078"/>
                  <a:pt x="1172" y="1078"/>
                  <a:pt x="1172" y="1078"/>
                </a:cubicBezTo>
                <a:cubicBezTo>
                  <a:pt x="1158" y="1078"/>
                  <a:pt x="1158" y="1078"/>
                  <a:pt x="1158" y="1078"/>
                </a:cubicBezTo>
                <a:cubicBezTo>
                  <a:pt x="1154" y="1075"/>
                  <a:pt x="1154" y="1075"/>
                  <a:pt x="1154" y="1075"/>
                </a:cubicBezTo>
                <a:cubicBezTo>
                  <a:pt x="1157" y="1074"/>
                  <a:pt x="1157" y="1074"/>
                  <a:pt x="1157" y="1074"/>
                </a:cubicBezTo>
                <a:cubicBezTo>
                  <a:pt x="1157" y="1072"/>
                  <a:pt x="1157" y="1072"/>
                  <a:pt x="1157" y="1072"/>
                </a:cubicBezTo>
                <a:cubicBezTo>
                  <a:pt x="1162" y="1066"/>
                  <a:pt x="1162" y="1066"/>
                  <a:pt x="1162" y="1066"/>
                </a:cubicBezTo>
                <a:cubicBezTo>
                  <a:pt x="1161" y="1065"/>
                  <a:pt x="1161" y="1065"/>
                  <a:pt x="1161" y="1065"/>
                </a:cubicBezTo>
                <a:cubicBezTo>
                  <a:pt x="1163" y="1063"/>
                  <a:pt x="1163" y="1063"/>
                  <a:pt x="1163" y="1063"/>
                </a:cubicBezTo>
                <a:cubicBezTo>
                  <a:pt x="1162" y="1062"/>
                  <a:pt x="1162" y="1062"/>
                  <a:pt x="1162" y="1062"/>
                </a:cubicBezTo>
                <a:cubicBezTo>
                  <a:pt x="1160" y="1064"/>
                  <a:pt x="1156" y="1064"/>
                  <a:pt x="1154" y="1066"/>
                </a:cubicBezTo>
                <a:cubicBezTo>
                  <a:pt x="1151" y="1072"/>
                  <a:pt x="1151" y="1072"/>
                  <a:pt x="1151" y="1072"/>
                </a:cubicBezTo>
                <a:cubicBezTo>
                  <a:pt x="1147" y="1074"/>
                  <a:pt x="1147" y="1074"/>
                  <a:pt x="1147" y="1074"/>
                </a:cubicBezTo>
                <a:cubicBezTo>
                  <a:pt x="1148" y="1075"/>
                  <a:pt x="1148" y="1075"/>
                  <a:pt x="1148" y="1075"/>
                </a:cubicBezTo>
                <a:cubicBezTo>
                  <a:pt x="1145" y="1078"/>
                  <a:pt x="1145" y="1078"/>
                  <a:pt x="1145" y="1078"/>
                </a:cubicBezTo>
                <a:cubicBezTo>
                  <a:pt x="1127" y="1078"/>
                  <a:pt x="1127" y="1078"/>
                  <a:pt x="1127" y="1078"/>
                </a:cubicBezTo>
                <a:cubicBezTo>
                  <a:pt x="1127" y="1076"/>
                  <a:pt x="1127" y="1076"/>
                  <a:pt x="1127" y="1076"/>
                </a:cubicBezTo>
                <a:cubicBezTo>
                  <a:pt x="1133" y="1074"/>
                  <a:pt x="1133" y="1074"/>
                  <a:pt x="1133" y="1074"/>
                </a:cubicBezTo>
                <a:cubicBezTo>
                  <a:pt x="1136" y="1071"/>
                  <a:pt x="1136" y="1071"/>
                  <a:pt x="1136" y="1071"/>
                </a:cubicBezTo>
                <a:cubicBezTo>
                  <a:pt x="1135" y="1069"/>
                  <a:pt x="1135" y="1069"/>
                  <a:pt x="1135" y="1069"/>
                </a:cubicBezTo>
                <a:cubicBezTo>
                  <a:pt x="1141" y="1065"/>
                  <a:pt x="1141" y="1065"/>
                  <a:pt x="1141" y="1065"/>
                </a:cubicBezTo>
                <a:cubicBezTo>
                  <a:pt x="1141" y="1064"/>
                  <a:pt x="1142" y="1067"/>
                  <a:pt x="1140" y="1064"/>
                </a:cubicBezTo>
                <a:cubicBezTo>
                  <a:pt x="1146" y="1067"/>
                  <a:pt x="1146" y="1067"/>
                  <a:pt x="1146" y="1067"/>
                </a:cubicBezTo>
                <a:cubicBezTo>
                  <a:pt x="1147" y="1066"/>
                  <a:pt x="1147" y="1066"/>
                  <a:pt x="1147" y="1066"/>
                </a:cubicBezTo>
                <a:cubicBezTo>
                  <a:pt x="1146" y="1065"/>
                  <a:pt x="1146" y="1065"/>
                  <a:pt x="1146" y="1065"/>
                </a:cubicBezTo>
                <a:cubicBezTo>
                  <a:pt x="1143" y="1064"/>
                  <a:pt x="1143" y="1064"/>
                  <a:pt x="1143" y="1064"/>
                </a:cubicBezTo>
                <a:cubicBezTo>
                  <a:pt x="1145" y="1062"/>
                  <a:pt x="1145" y="1062"/>
                  <a:pt x="1145" y="1062"/>
                </a:cubicBezTo>
                <a:cubicBezTo>
                  <a:pt x="1145" y="1060"/>
                  <a:pt x="1145" y="1060"/>
                  <a:pt x="1145" y="1060"/>
                </a:cubicBezTo>
                <a:cubicBezTo>
                  <a:pt x="1142" y="1066"/>
                  <a:pt x="1135" y="1060"/>
                  <a:pt x="1133" y="1062"/>
                </a:cubicBezTo>
                <a:cubicBezTo>
                  <a:pt x="1126" y="1068"/>
                  <a:pt x="1126" y="1068"/>
                  <a:pt x="1126" y="1068"/>
                </a:cubicBezTo>
                <a:cubicBezTo>
                  <a:pt x="1127" y="1068"/>
                  <a:pt x="1127" y="1068"/>
                  <a:pt x="1127" y="1068"/>
                </a:cubicBezTo>
                <a:cubicBezTo>
                  <a:pt x="1117" y="1078"/>
                  <a:pt x="1117" y="1078"/>
                  <a:pt x="1117" y="1078"/>
                </a:cubicBezTo>
                <a:cubicBezTo>
                  <a:pt x="1100" y="1078"/>
                  <a:pt x="1100" y="1078"/>
                  <a:pt x="1100" y="1078"/>
                </a:cubicBezTo>
                <a:cubicBezTo>
                  <a:pt x="1102" y="1076"/>
                  <a:pt x="1096" y="1079"/>
                  <a:pt x="1101" y="1075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5"/>
                  <a:pt x="1098" y="1075"/>
                  <a:pt x="1098" y="1075"/>
                </a:cubicBezTo>
                <a:cubicBezTo>
                  <a:pt x="1095" y="1078"/>
                  <a:pt x="1095" y="1078"/>
                  <a:pt x="1095" y="1078"/>
                </a:cubicBezTo>
                <a:cubicBezTo>
                  <a:pt x="1091" y="1078"/>
                  <a:pt x="1091" y="1078"/>
                  <a:pt x="1091" y="1078"/>
                </a:cubicBezTo>
                <a:cubicBezTo>
                  <a:pt x="1093" y="1075"/>
                  <a:pt x="1093" y="1075"/>
                  <a:pt x="1093" y="1075"/>
                </a:cubicBezTo>
                <a:cubicBezTo>
                  <a:pt x="1095" y="1073"/>
                  <a:pt x="1095" y="1077"/>
                  <a:pt x="1097" y="1074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100" y="1071"/>
                  <a:pt x="1100" y="1071"/>
                  <a:pt x="1100" y="1071"/>
                </a:cubicBezTo>
                <a:cubicBezTo>
                  <a:pt x="1104" y="1071"/>
                  <a:pt x="1097" y="1069"/>
                  <a:pt x="1104" y="1069"/>
                </a:cubicBezTo>
                <a:cubicBezTo>
                  <a:pt x="1103" y="1068"/>
                  <a:pt x="1103" y="1068"/>
                  <a:pt x="1103" y="1068"/>
                </a:cubicBezTo>
                <a:cubicBezTo>
                  <a:pt x="1100" y="1070"/>
                  <a:pt x="1096" y="1069"/>
                  <a:pt x="1095" y="1070"/>
                </a:cubicBezTo>
                <a:cubicBezTo>
                  <a:pt x="1104" y="1062"/>
                  <a:pt x="1104" y="1062"/>
                  <a:pt x="1104" y="1062"/>
                </a:cubicBezTo>
                <a:cubicBezTo>
                  <a:pt x="1114" y="1055"/>
                  <a:pt x="1114" y="1055"/>
                  <a:pt x="1114" y="1055"/>
                </a:cubicBezTo>
                <a:cubicBezTo>
                  <a:pt x="1114" y="1052"/>
                  <a:pt x="1114" y="1052"/>
                  <a:pt x="1114" y="1052"/>
                </a:cubicBezTo>
                <a:cubicBezTo>
                  <a:pt x="1117" y="1052"/>
                  <a:pt x="1117" y="1052"/>
                  <a:pt x="1117" y="1052"/>
                </a:cubicBezTo>
                <a:cubicBezTo>
                  <a:pt x="1120" y="1050"/>
                  <a:pt x="1122" y="1046"/>
                  <a:pt x="1122" y="1043"/>
                </a:cubicBezTo>
                <a:cubicBezTo>
                  <a:pt x="1119" y="1046"/>
                  <a:pt x="1119" y="1046"/>
                  <a:pt x="1119" y="1046"/>
                </a:cubicBezTo>
                <a:cubicBezTo>
                  <a:pt x="1108" y="1051"/>
                  <a:pt x="1098" y="1064"/>
                  <a:pt x="1088" y="1071"/>
                </a:cubicBezTo>
                <a:cubicBezTo>
                  <a:pt x="1088" y="1074"/>
                  <a:pt x="1088" y="1074"/>
                  <a:pt x="1088" y="1074"/>
                </a:cubicBezTo>
                <a:cubicBezTo>
                  <a:pt x="1084" y="1078"/>
                  <a:pt x="1084" y="1078"/>
                  <a:pt x="1084" y="1078"/>
                </a:cubicBezTo>
                <a:cubicBezTo>
                  <a:pt x="1070" y="1078"/>
                  <a:pt x="1070" y="1078"/>
                  <a:pt x="1070" y="1078"/>
                </a:cubicBezTo>
                <a:cubicBezTo>
                  <a:pt x="1077" y="1070"/>
                  <a:pt x="1077" y="1070"/>
                  <a:pt x="1077" y="1070"/>
                </a:cubicBezTo>
                <a:cubicBezTo>
                  <a:pt x="1077" y="1069"/>
                  <a:pt x="1077" y="1069"/>
                  <a:pt x="1077" y="1069"/>
                </a:cubicBezTo>
                <a:cubicBezTo>
                  <a:pt x="1088" y="1057"/>
                  <a:pt x="1088" y="1057"/>
                  <a:pt x="1088" y="1057"/>
                </a:cubicBezTo>
                <a:cubicBezTo>
                  <a:pt x="1084" y="1055"/>
                  <a:pt x="1088" y="1055"/>
                  <a:pt x="1087" y="1052"/>
                </a:cubicBezTo>
                <a:cubicBezTo>
                  <a:pt x="1087" y="1051"/>
                  <a:pt x="1087" y="1051"/>
                  <a:pt x="1087" y="1051"/>
                </a:cubicBezTo>
                <a:cubicBezTo>
                  <a:pt x="1081" y="1055"/>
                  <a:pt x="1081" y="1055"/>
                  <a:pt x="1081" y="1055"/>
                </a:cubicBezTo>
                <a:cubicBezTo>
                  <a:pt x="1075" y="1059"/>
                  <a:pt x="1075" y="1059"/>
                  <a:pt x="1075" y="1059"/>
                </a:cubicBezTo>
                <a:cubicBezTo>
                  <a:pt x="1081" y="1051"/>
                  <a:pt x="1081" y="1051"/>
                  <a:pt x="1081" y="1051"/>
                </a:cubicBezTo>
                <a:cubicBezTo>
                  <a:pt x="1083" y="1049"/>
                  <a:pt x="1083" y="1049"/>
                  <a:pt x="1083" y="1049"/>
                </a:cubicBezTo>
                <a:cubicBezTo>
                  <a:pt x="1082" y="1048"/>
                  <a:pt x="1082" y="1048"/>
                  <a:pt x="1082" y="1048"/>
                </a:cubicBezTo>
                <a:cubicBezTo>
                  <a:pt x="1084" y="1045"/>
                  <a:pt x="1084" y="1045"/>
                  <a:pt x="1084" y="1045"/>
                </a:cubicBezTo>
                <a:cubicBezTo>
                  <a:pt x="1083" y="1044"/>
                  <a:pt x="1083" y="1044"/>
                  <a:pt x="1083" y="1044"/>
                </a:cubicBezTo>
                <a:cubicBezTo>
                  <a:pt x="1080" y="1045"/>
                  <a:pt x="1080" y="1045"/>
                  <a:pt x="1080" y="1045"/>
                </a:cubicBezTo>
                <a:cubicBezTo>
                  <a:pt x="1077" y="1047"/>
                  <a:pt x="1083" y="1047"/>
                  <a:pt x="1079" y="1048"/>
                </a:cubicBezTo>
                <a:cubicBezTo>
                  <a:pt x="1080" y="1049"/>
                  <a:pt x="1080" y="1049"/>
                  <a:pt x="1080" y="1049"/>
                </a:cubicBezTo>
                <a:cubicBezTo>
                  <a:pt x="1078" y="1051"/>
                  <a:pt x="1078" y="1051"/>
                  <a:pt x="1078" y="1051"/>
                </a:cubicBezTo>
                <a:cubicBezTo>
                  <a:pt x="1077" y="1048"/>
                  <a:pt x="1077" y="1048"/>
                  <a:pt x="1077" y="1048"/>
                </a:cubicBezTo>
                <a:cubicBezTo>
                  <a:pt x="1067" y="1057"/>
                  <a:pt x="1067" y="1057"/>
                  <a:pt x="1067" y="1057"/>
                </a:cubicBezTo>
                <a:cubicBezTo>
                  <a:pt x="1065" y="1056"/>
                  <a:pt x="1065" y="1056"/>
                  <a:pt x="1065" y="1056"/>
                </a:cubicBezTo>
                <a:cubicBezTo>
                  <a:pt x="1069" y="1054"/>
                  <a:pt x="1064" y="1053"/>
                  <a:pt x="1066" y="1051"/>
                </a:cubicBezTo>
                <a:cubicBezTo>
                  <a:pt x="1069" y="1051"/>
                  <a:pt x="1069" y="1051"/>
                  <a:pt x="1069" y="1051"/>
                </a:cubicBezTo>
                <a:cubicBezTo>
                  <a:pt x="1067" y="1051"/>
                  <a:pt x="1067" y="1051"/>
                  <a:pt x="1067" y="1051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71" y="1049"/>
                  <a:pt x="1071" y="1049"/>
                  <a:pt x="1071" y="1049"/>
                </a:cubicBezTo>
                <a:cubicBezTo>
                  <a:pt x="1070" y="1050"/>
                  <a:pt x="1073" y="1048"/>
                  <a:pt x="1069" y="1047"/>
                </a:cubicBezTo>
                <a:cubicBezTo>
                  <a:pt x="1069" y="1046"/>
                  <a:pt x="1069" y="1046"/>
                  <a:pt x="1069" y="1046"/>
                </a:cubicBezTo>
                <a:cubicBezTo>
                  <a:pt x="1063" y="1050"/>
                  <a:pt x="1063" y="1050"/>
                  <a:pt x="1063" y="1050"/>
                </a:cubicBezTo>
                <a:cubicBezTo>
                  <a:pt x="1061" y="1053"/>
                  <a:pt x="1061" y="1053"/>
                  <a:pt x="1061" y="1053"/>
                </a:cubicBezTo>
                <a:cubicBezTo>
                  <a:pt x="1059" y="1055"/>
                  <a:pt x="1059" y="1055"/>
                  <a:pt x="1059" y="1055"/>
                </a:cubicBezTo>
                <a:cubicBezTo>
                  <a:pt x="1058" y="1052"/>
                  <a:pt x="1058" y="1052"/>
                  <a:pt x="1058" y="1052"/>
                </a:cubicBezTo>
                <a:cubicBezTo>
                  <a:pt x="1053" y="1056"/>
                  <a:pt x="1053" y="1056"/>
                  <a:pt x="1053" y="1056"/>
                </a:cubicBezTo>
                <a:cubicBezTo>
                  <a:pt x="1053" y="1059"/>
                  <a:pt x="1053" y="1059"/>
                  <a:pt x="1053" y="1059"/>
                </a:cubicBezTo>
                <a:cubicBezTo>
                  <a:pt x="1049" y="1060"/>
                  <a:pt x="1049" y="1060"/>
                  <a:pt x="1049" y="1060"/>
                </a:cubicBezTo>
                <a:cubicBezTo>
                  <a:pt x="1045" y="1064"/>
                  <a:pt x="1045" y="1064"/>
                  <a:pt x="1045" y="1064"/>
                </a:cubicBezTo>
                <a:cubicBezTo>
                  <a:pt x="1045" y="1066"/>
                  <a:pt x="1045" y="1066"/>
                  <a:pt x="1045" y="1066"/>
                </a:cubicBezTo>
                <a:cubicBezTo>
                  <a:pt x="1043" y="1067"/>
                  <a:pt x="1043" y="1067"/>
                  <a:pt x="1043" y="1067"/>
                </a:cubicBezTo>
                <a:cubicBezTo>
                  <a:pt x="1039" y="1064"/>
                  <a:pt x="1039" y="1064"/>
                  <a:pt x="1039" y="1064"/>
                </a:cubicBezTo>
                <a:cubicBezTo>
                  <a:pt x="1037" y="1066"/>
                  <a:pt x="1037" y="1066"/>
                  <a:pt x="1037" y="1066"/>
                </a:cubicBezTo>
                <a:cubicBezTo>
                  <a:pt x="1033" y="1066"/>
                  <a:pt x="1033" y="1066"/>
                  <a:pt x="1033" y="1066"/>
                </a:cubicBezTo>
                <a:cubicBezTo>
                  <a:pt x="1036" y="1065"/>
                  <a:pt x="1031" y="1067"/>
                  <a:pt x="1036" y="1068"/>
                </a:cubicBezTo>
                <a:cubicBezTo>
                  <a:pt x="1030" y="1071"/>
                  <a:pt x="1030" y="1071"/>
                  <a:pt x="1030" y="1071"/>
                </a:cubicBezTo>
                <a:cubicBezTo>
                  <a:pt x="1029" y="1074"/>
                  <a:pt x="1029" y="1074"/>
                  <a:pt x="1029" y="1074"/>
                </a:cubicBezTo>
                <a:cubicBezTo>
                  <a:pt x="1028" y="1074"/>
                  <a:pt x="1028" y="1074"/>
                  <a:pt x="1028" y="1074"/>
                </a:cubicBezTo>
                <a:cubicBezTo>
                  <a:pt x="1027" y="1070"/>
                  <a:pt x="1038" y="1067"/>
                  <a:pt x="1033" y="1062"/>
                </a:cubicBezTo>
                <a:cubicBezTo>
                  <a:pt x="1042" y="1056"/>
                  <a:pt x="1042" y="1056"/>
                  <a:pt x="1042" y="1056"/>
                </a:cubicBezTo>
                <a:cubicBezTo>
                  <a:pt x="1042" y="1053"/>
                  <a:pt x="1042" y="1053"/>
                  <a:pt x="1042" y="1053"/>
                </a:cubicBezTo>
                <a:cubicBezTo>
                  <a:pt x="1038" y="1051"/>
                  <a:pt x="1038" y="1051"/>
                  <a:pt x="1038" y="1051"/>
                </a:cubicBezTo>
                <a:cubicBezTo>
                  <a:pt x="1036" y="1051"/>
                  <a:pt x="1036" y="1051"/>
                  <a:pt x="1036" y="1051"/>
                </a:cubicBezTo>
                <a:cubicBezTo>
                  <a:pt x="1033" y="1055"/>
                  <a:pt x="1033" y="1055"/>
                  <a:pt x="1033" y="1055"/>
                </a:cubicBezTo>
                <a:cubicBezTo>
                  <a:pt x="1032" y="1053"/>
                  <a:pt x="1032" y="1053"/>
                  <a:pt x="1032" y="1053"/>
                </a:cubicBezTo>
                <a:cubicBezTo>
                  <a:pt x="1028" y="1056"/>
                  <a:pt x="1028" y="1056"/>
                  <a:pt x="1028" y="1056"/>
                </a:cubicBezTo>
                <a:cubicBezTo>
                  <a:pt x="1027" y="1055"/>
                  <a:pt x="1027" y="1055"/>
                  <a:pt x="1027" y="1055"/>
                </a:cubicBezTo>
                <a:cubicBezTo>
                  <a:pt x="1024" y="1056"/>
                  <a:pt x="1024" y="1056"/>
                  <a:pt x="1024" y="1056"/>
                </a:cubicBezTo>
                <a:cubicBezTo>
                  <a:pt x="1023" y="1056"/>
                  <a:pt x="1023" y="1056"/>
                  <a:pt x="1023" y="1056"/>
                </a:cubicBezTo>
                <a:cubicBezTo>
                  <a:pt x="1027" y="1048"/>
                  <a:pt x="1034" y="1048"/>
                  <a:pt x="1036" y="1039"/>
                </a:cubicBezTo>
                <a:cubicBezTo>
                  <a:pt x="1035" y="1039"/>
                  <a:pt x="1035" y="1039"/>
                  <a:pt x="1035" y="1039"/>
                </a:cubicBezTo>
                <a:cubicBezTo>
                  <a:pt x="1031" y="1041"/>
                  <a:pt x="1028" y="1045"/>
                  <a:pt x="1022" y="1045"/>
                </a:cubicBezTo>
                <a:cubicBezTo>
                  <a:pt x="1024" y="1044"/>
                  <a:pt x="1024" y="1044"/>
                  <a:pt x="1024" y="1044"/>
                </a:cubicBezTo>
                <a:cubicBezTo>
                  <a:pt x="1025" y="1040"/>
                  <a:pt x="1025" y="1040"/>
                  <a:pt x="1025" y="1040"/>
                </a:cubicBezTo>
                <a:cubicBezTo>
                  <a:pt x="1023" y="1040"/>
                  <a:pt x="1023" y="1040"/>
                  <a:pt x="1023" y="1040"/>
                </a:cubicBezTo>
                <a:cubicBezTo>
                  <a:pt x="1020" y="1043"/>
                  <a:pt x="1016" y="1046"/>
                  <a:pt x="1014" y="1049"/>
                </a:cubicBezTo>
                <a:cubicBezTo>
                  <a:pt x="1012" y="1049"/>
                  <a:pt x="1014" y="1053"/>
                  <a:pt x="1012" y="1048"/>
                </a:cubicBezTo>
                <a:cubicBezTo>
                  <a:pt x="1011" y="1049"/>
                  <a:pt x="1011" y="1049"/>
                  <a:pt x="1011" y="1049"/>
                </a:cubicBezTo>
                <a:cubicBezTo>
                  <a:pt x="1012" y="1051"/>
                  <a:pt x="1012" y="1051"/>
                  <a:pt x="1012" y="1051"/>
                </a:cubicBezTo>
                <a:cubicBezTo>
                  <a:pt x="1010" y="1050"/>
                  <a:pt x="1010" y="1050"/>
                  <a:pt x="1010" y="1050"/>
                </a:cubicBezTo>
                <a:cubicBezTo>
                  <a:pt x="1007" y="1051"/>
                  <a:pt x="1012" y="1048"/>
                  <a:pt x="1006" y="1051"/>
                </a:cubicBezTo>
                <a:cubicBezTo>
                  <a:pt x="1009" y="1048"/>
                  <a:pt x="1009" y="1048"/>
                  <a:pt x="1009" y="1048"/>
                </a:cubicBezTo>
                <a:cubicBezTo>
                  <a:pt x="1009" y="1046"/>
                  <a:pt x="1009" y="1046"/>
                  <a:pt x="1009" y="1046"/>
                </a:cubicBezTo>
                <a:cubicBezTo>
                  <a:pt x="1016" y="1041"/>
                  <a:pt x="1016" y="1041"/>
                  <a:pt x="1016" y="1041"/>
                </a:cubicBezTo>
                <a:cubicBezTo>
                  <a:pt x="1017" y="1039"/>
                  <a:pt x="1017" y="1039"/>
                  <a:pt x="1017" y="1039"/>
                </a:cubicBezTo>
                <a:cubicBezTo>
                  <a:pt x="1016" y="1038"/>
                  <a:pt x="1016" y="1038"/>
                  <a:pt x="1016" y="1038"/>
                </a:cubicBezTo>
                <a:cubicBezTo>
                  <a:pt x="1015" y="1036"/>
                  <a:pt x="1015" y="1036"/>
                  <a:pt x="1015" y="1036"/>
                </a:cubicBezTo>
                <a:cubicBezTo>
                  <a:pt x="1017" y="1034"/>
                  <a:pt x="1017" y="1034"/>
                  <a:pt x="1017" y="1034"/>
                </a:cubicBezTo>
                <a:cubicBezTo>
                  <a:pt x="1016" y="1033"/>
                  <a:pt x="1016" y="1033"/>
                  <a:pt x="1016" y="1033"/>
                </a:cubicBezTo>
                <a:cubicBezTo>
                  <a:pt x="1012" y="1032"/>
                  <a:pt x="1011" y="1035"/>
                  <a:pt x="1009" y="1035"/>
                </a:cubicBezTo>
                <a:cubicBezTo>
                  <a:pt x="1008" y="1036"/>
                  <a:pt x="1008" y="1036"/>
                  <a:pt x="1008" y="1036"/>
                </a:cubicBezTo>
                <a:cubicBezTo>
                  <a:pt x="1013" y="1036"/>
                  <a:pt x="1013" y="1036"/>
                  <a:pt x="1013" y="1036"/>
                </a:cubicBezTo>
                <a:cubicBezTo>
                  <a:pt x="1009" y="1037"/>
                  <a:pt x="1007" y="1037"/>
                  <a:pt x="1003" y="1037"/>
                </a:cubicBezTo>
                <a:cubicBezTo>
                  <a:pt x="1006" y="1033"/>
                  <a:pt x="1006" y="1033"/>
                  <a:pt x="1006" y="1033"/>
                </a:cubicBezTo>
                <a:cubicBezTo>
                  <a:pt x="1005" y="1031"/>
                  <a:pt x="1005" y="1031"/>
                  <a:pt x="1005" y="1031"/>
                </a:cubicBezTo>
                <a:cubicBezTo>
                  <a:pt x="1005" y="1032"/>
                  <a:pt x="1003" y="1028"/>
                  <a:pt x="1004" y="1033"/>
                </a:cubicBezTo>
                <a:cubicBezTo>
                  <a:pt x="1002" y="1032"/>
                  <a:pt x="1002" y="1032"/>
                  <a:pt x="1002" y="1032"/>
                </a:cubicBezTo>
                <a:cubicBezTo>
                  <a:pt x="1005" y="1030"/>
                  <a:pt x="1005" y="1026"/>
                  <a:pt x="1006" y="1025"/>
                </a:cubicBezTo>
                <a:cubicBezTo>
                  <a:pt x="1012" y="1023"/>
                  <a:pt x="1012" y="1023"/>
                  <a:pt x="1012" y="1023"/>
                </a:cubicBezTo>
                <a:cubicBezTo>
                  <a:pt x="1015" y="1018"/>
                  <a:pt x="1015" y="1018"/>
                  <a:pt x="1015" y="1018"/>
                </a:cubicBezTo>
                <a:cubicBezTo>
                  <a:pt x="1018" y="1017"/>
                  <a:pt x="1018" y="1017"/>
                  <a:pt x="1018" y="1017"/>
                </a:cubicBezTo>
                <a:cubicBezTo>
                  <a:pt x="1019" y="1015"/>
                  <a:pt x="1019" y="1015"/>
                  <a:pt x="1019" y="1015"/>
                </a:cubicBezTo>
                <a:cubicBezTo>
                  <a:pt x="1015" y="1015"/>
                  <a:pt x="1015" y="1015"/>
                  <a:pt x="1015" y="1015"/>
                </a:cubicBezTo>
                <a:cubicBezTo>
                  <a:pt x="1013" y="1019"/>
                  <a:pt x="1013" y="1019"/>
                  <a:pt x="1013" y="1019"/>
                </a:cubicBezTo>
                <a:cubicBezTo>
                  <a:pt x="1011" y="1017"/>
                  <a:pt x="1011" y="1017"/>
                  <a:pt x="1011" y="1017"/>
                </a:cubicBezTo>
                <a:cubicBezTo>
                  <a:pt x="1012" y="1016"/>
                  <a:pt x="1012" y="1016"/>
                  <a:pt x="1012" y="1016"/>
                </a:cubicBezTo>
                <a:cubicBezTo>
                  <a:pt x="1011" y="1015"/>
                  <a:pt x="1011" y="1015"/>
                  <a:pt x="1011" y="1015"/>
                </a:cubicBezTo>
                <a:cubicBezTo>
                  <a:pt x="1015" y="1007"/>
                  <a:pt x="1015" y="1007"/>
                  <a:pt x="1015" y="1007"/>
                </a:cubicBezTo>
                <a:cubicBezTo>
                  <a:pt x="1024" y="1001"/>
                  <a:pt x="1024" y="1001"/>
                  <a:pt x="1024" y="1001"/>
                </a:cubicBezTo>
                <a:cubicBezTo>
                  <a:pt x="1024" y="1000"/>
                  <a:pt x="1024" y="1000"/>
                  <a:pt x="1024" y="1000"/>
                </a:cubicBezTo>
                <a:cubicBezTo>
                  <a:pt x="1023" y="999"/>
                  <a:pt x="1023" y="999"/>
                  <a:pt x="1023" y="999"/>
                </a:cubicBezTo>
                <a:cubicBezTo>
                  <a:pt x="1021" y="1001"/>
                  <a:pt x="1021" y="1001"/>
                  <a:pt x="1021" y="1001"/>
                </a:cubicBezTo>
                <a:cubicBezTo>
                  <a:pt x="1018" y="1002"/>
                  <a:pt x="1018" y="1002"/>
                  <a:pt x="1018" y="1002"/>
                </a:cubicBezTo>
                <a:cubicBezTo>
                  <a:pt x="1016" y="1010"/>
                  <a:pt x="1005" y="1009"/>
                  <a:pt x="1002" y="1018"/>
                </a:cubicBezTo>
                <a:cubicBezTo>
                  <a:pt x="998" y="1018"/>
                  <a:pt x="998" y="1018"/>
                  <a:pt x="998" y="1018"/>
                </a:cubicBezTo>
                <a:cubicBezTo>
                  <a:pt x="997" y="1020"/>
                  <a:pt x="997" y="1020"/>
                  <a:pt x="997" y="1020"/>
                </a:cubicBezTo>
                <a:cubicBezTo>
                  <a:pt x="992" y="1023"/>
                  <a:pt x="992" y="1023"/>
                  <a:pt x="992" y="1023"/>
                </a:cubicBezTo>
                <a:cubicBezTo>
                  <a:pt x="993" y="1024"/>
                  <a:pt x="993" y="1024"/>
                  <a:pt x="993" y="1024"/>
                </a:cubicBezTo>
                <a:cubicBezTo>
                  <a:pt x="988" y="1028"/>
                  <a:pt x="988" y="1028"/>
                  <a:pt x="988" y="1028"/>
                </a:cubicBezTo>
                <a:cubicBezTo>
                  <a:pt x="986" y="1027"/>
                  <a:pt x="986" y="1027"/>
                  <a:pt x="986" y="1027"/>
                </a:cubicBezTo>
                <a:cubicBezTo>
                  <a:pt x="986" y="1029"/>
                  <a:pt x="986" y="1029"/>
                  <a:pt x="986" y="1029"/>
                </a:cubicBezTo>
                <a:cubicBezTo>
                  <a:pt x="982" y="1034"/>
                  <a:pt x="982" y="1034"/>
                  <a:pt x="982" y="1034"/>
                </a:cubicBezTo>
                <a:cubicBezTo>
                  <a:pt x="982" y="1037"/>
                  <a:pt x="982" y="1037"/>
                  <a:pt x="982" y="1037"/>
                </a:cubicBezTo>
                <a:cubicBezTo>
                  <a:pt x="979" y="1037"/>
                  <a:pt x="979" y="1037"/>
                  <a:pt x="979" y="1037"/>
                </a:cubicBezTo>
                <a:cubicBezTo>
                  <a:pt x="979" y="1037"/>
                  <a:pt x="976" y="1037"/>
                  <a:pt x="980" y="1035"/>
                </a:cubicBezTo>
                <a:cubicBezTo>
                  <a:pt x="978" y="1034"/>
                  <a:pt x="978" y="1034"/>
                  <a:pt x="978" y="1034"/>
                </a:cubicBezTo>
                <a:cubicBezTo>
                  <a:pt x="976" y="1037"/>
                  <a:pt x="976" y="1037"/>
                  <a:pt x="976" y="1037"/>
                </a:cubicBezTo>
                <a:cubicBezTo>
                  <a:pt x="972" y="1035"/>
                  <a:pt x="972" y="1035"/>
                  <a:pt x="972" y="1035"/>
                </a:cubicBezTo>
                <a:cubicBezTo>
                  <a:pt x="970" y="1036"/>
                  <a:pt x="970" y="1036"/>
                  <a:pt x="970" y="1036"/>
                </a:cubicBezTo>
                <a:cubicBezTo>
                  <a:pt x="969" y="1039"/>
                  <a:pt x="969" y="1039"/>
                  <a:pt x="969" y="1039"/>
                </a:cubicBezTo>
                <a:cubicBezTo>
                  <a:pt x="968" y="1037"/>
                  <a:pt x="968" y="1037"/>
                  <a:pt x="968" y="1037"/>
                </a:cubicBezTo>
                <a:cubicBezTo>
                  <a:pt x="963" y="1040"/>
                  <a:pt x="963" y="1040"/>
                  <a:pt x="963" y="1040"/>
                </a:cubicBezTo>
                <a:cubicBezTo>
                  <a:pt x="961" y="1042"/>
                  <a:pt x="960" y="1044"/>
                  <a:pt x="959" y="1046"/>
                </a:cubicBezTo>
                <a:cubicBezTo>
                  <a:pt x="958" y="1046"/>
                  <a:pt x="958" y="1046"/>
                  <a:pt x="958" y="1046"/>
                </a:cubicBezTo>
                <a:cubicBezTo>
                  <a:pt x="958" y="1043"/>
                  <a:pt x="958" y="1043"/>
                  <a:pt x="958" y="1043"/>
                </a:cubicBezTo>
                <a:cubicBezTo>
                  <a:pt x="954" y="1043"/>
                  <a:pt x="954" y="1043"/>
                  <a:pt x="954" y="1043"/>
                </a:cubicBezTo>
                <a:cubicBezTo>
                  <a:pt x="958" y="1041"/>
                  <a:pt x="958" y="1041"/>
                  <a:pt x="958" y="1041"/>
                </a:cubicBezTo>
                <a:cubicBezTo>
                  <a:pt x="958" y="1039"/>
                  <a:pt x="958" y="1039"/>
                  <a:pt x="958" y="1039"/>
                </a:cubicBezTo>
                <a:cubicBezTo>
                  <a:pt x="959" y="1039"/>
                  <a:pt x="959" y="1039"/>
                  <a:pt x="959" y="1039"/>
                </a:cubicBezTo>
                <a:cubicBezTo>
                  <a:pt x="960" y="1035"/>
                  <a:pt x="960" y="1035"/>
                  <a:pt x="960" y="1035"/>
                </a:cubicBezTo>
                <a:cubicBezTo>
                  <a:pt x="963" y="1036"/>
                  <a:pt x="963" y="1036"/>
                  <a:pt x="963" y="1036"/>
                </a:cubicBezTo>
                <a:cubicBezTo>
                  <a:pt x="968" y="1033"/>
                  <a:pt x="968" y="1033"/>
                  <a:pt x="968" y="1033"/>
                </a:cubicBezTo>
                <a:cubicBezTo>
                  <a:pt x="969" y="1030"/>
                  <a:pt x="969" y="1030"/>
                  <a:pt x="969" y="1030"/>
                </a:cubicBezTo>
                <a:cubicBezTo>
                  <a:pt x="966" y="1030"/>
                  <a:pt x="966" y="1030"/>
                  <a:pt x="966" y="1030"/>
                </a:cubicBezTo>
                <a:cubicBezTo>
                  <a:pt x="964" y="1032"/>
                  <a:pt x="964" y="1032"/>
                  <a:pt x="964" y="1032"/>
                </a:cubicBezTo>
                <a:cubicBezTo>
                  <a:pt x="963" y="1031"/>
                  <a:pt x="967" y="1031"/>
                  <a:pt x="962" y="1032"/>
                </a:cubicBezTo>
                <a:cubicBezTo>
                  <a:pt x="962" y="1031"/>
                  <a:pt x="966" y="1030"/>
                  <a:pt x="966" y="1028"/>
                </a:cubicBezTo>
                <a:cubicBezTo>
                  <a:pt x="961" y="1028"/>
                  <a:pt x="961" y="1028"/>
                  <a:pt x="961" y="1028"/>
                </a:cubicBezTo>
                <a:cubicBezTo>
                  <a:pt x="964" y="1026"/>
                  <a:pt x="964" y="1026"/>
                  <a:pt x="964" y="1026"/>
                </a:cubicBezTo>
                <a:cubicBezTo>
                  <a:pt x="964" y="1023"/>
                  <a:pt x="964" y="1023"/>
                  <a:pt x="964" y="1023"/>
                </a:cubicBezTo>
                <a:cubicBezTo>
                  <a:pt x="962" y="1024"/>
                  <a:pt x="959" y="1028"/>
                  <a:pt x="955" y="1028"/>
                </a:cubicBezTo>
                <a:cubicBezTo>
                  <a:pt x="955" y="1025"/>
                  <a:pt x="955" y="1025"/>
                  <a:pt x="955" y="1025"/>
                </a:cubicBezTo>
                <a:cubicBezTo>
                  <a:pt x="952" y="1027"/>
                  <a:pt x="952" y="1027"/>
                  <a:pt x="952" y="1027"/>
                </a:cubicBezTo>
                <a:cubicBezTo>
                  <a:pt x="954" y="1024"/>
                  <a:pt x="954" y="1024"/>
                  <a:pt x="954" y="1024"/>
                </a:cubicBezTo>
                <a:cubicBezTo>
                  <a:pt x="956" y="1024"/>
                  <a:pt x="956" y="1024"/>
                  <a:pt x="956" y="1024"/>
                </a:cubicBezTo>
                <a:cubicBezTo>
                  <a:pt x="958" y="1022"/>
                  <a:pt x="958" y="1022"/>
                  <a:pt x="958" y="1022"/>
                </a:cubicBezTo>
                <a:cubicBezTo>
                  <a:pt x="960" y="1023"/>
                  <a:pt x="960" y="1023"/>
                  <a:pt x="960" y="1023"/>
                </a:cubicBezTo>
                <a:cubicBezTo>
                  <a:pt x="961" y="1022"/>
                  <a:pt x="957" y="1021"/>
                  <a:pt x="962" y="1022"/>
                </a:cubicBezTo>
                <a:cubicBezTo>
                  <a:pt x="961" y="1020"/>
                  <a:pt x="961" y="1020"/>
                  <a:pt x="961" y="1020"/>
                </a:cubicBezTo>
                <a:cubicBezTo>
                  <a:pt x="957" y="1019"/>
                  <a:pt x="957" y="1019"/>
                  <a:pt x="957" y="1019"/>
                </a:cubicBezTo>
                <a:cubicBezTo>
                  <a:pt x="959" y="1017"/>
                  <a:pt x="959" y="1017"/>
                  <a:pt x="959" y="1017"/>
                </a:cubicBezTo>
                <a:cubicBezTo>
                  <a:pt x="958" y="1017"/>
                  <a:pt x="958" y="1017"/>
                  <a:pt x="958" y="1017"/>
                </a:cubicBezTo>
                <a:cubicBezTo>
                  <a:pt x="961" y="1017"/>
                  <a:pt x="956" y="1012"/>
                  <a:pt x="959" y="1014"/>
                </a:cubicBezTo>
                <a:cubicBezTo>
                  <a:pt x="958" y="1013"/>
                  <a:pt x="958" y="1013"/>
                  <a:pt x="958" y="1013"/>
                </a:cubicBezTo>
                <a:cubicBezTo>
                  <a:pt x="956" y="1015"/>
                  <a:pt x="956" y="1015"/>
                  <a:pt x="956" y="1015"/>
                </a:cubicBezTo>
                <a:cubicBezTo>
                  <a:pt x="959" y="1010"/>
                  <a:pt x="959" y="1010"/>
                  <a:pt x="959" y="1010"/>
                </a:cubicBezTo>
                <a:cubicBezTo>
                  <a:pt x="957" y="1005"/>
                  <a:pt x="957" y="1005"/>
                  <a:pt x="957" y="1005"/>
                </a:cubicBezTo>
                <a:cubicBezTo>
                  <a:pt x="959" y="1002"/>
                  <a:pt x="959" y="1002"/>
                  <a:pt x="959" y="1002"/>
                </a:cubicBezTo>
                <a:cubicBezTo>
                  <a:pt x="963" y="1003"/>
                  <a:pt x="963" y="1003"/>
                  <a:pt x="963" y="1003"/>
                </a:cubicBezTo>
                <a:cubicBezTo>
                  <a:pt x="964" y="1003"/>
                  <a:pt x="964" y="1003"/>
                  <a:pt x="964" y="1003"/>
                </a:cubicBezTo>
                <a:cubicBezTo>
                  <a:pt x="966" y="1002"/>
                  <a:pt x="966" y="1002"/>
                  <a:pt x="966" y="1002"/>
                </a:cubicBezTo>
                <a:cubicBezTo>
                  <a:pt x="963" y="999"/>
                  <a:pt x="963" y="999"/>
                  <a:pt x="963" y="999"/>
                </a:cubicBezTo>
                <a:cubicBezTo>
                  <a:pt x="966" y="997"/>
                  <a:pt x="964" y="994"/>
                  <a:pt x="966" y="992"/>
                </a:cubicBezTo>
                <a:cubicBezTo>
                  <a:pt x="969" y="992"/>
                  <a:pt x="969" y="992"/>
                  <a:pt x="969" y="992"/>
                </a:cubicBezTo>
                <a:cubicBezTo>
                  <a:pt x="974" y="985"/>
                  <a:pt x="974" y="985"/>
                  <a:pt x="974" y="985"/>
                </a:cubicBezTo>
                <a:cubicBezTo>
                  <a:pt x="975" y="982"/>
                  <a:pt x="975" y="982"/>
                  <a:pt x="975" y="982"/>
                </a:cubicBezTo>
                <a:cubicBezTo>
                  <a:pt x="976" y="981"/>
                  <a:pt x="976" y="981"/>
                  <a:pt x="976" y="981"/>
                </a:cubicBezTo>
                <a:cubicBezTo>
                  <a:pt x="977" y="984"/>
                  <a:pt x="977" y="984"/>
                  <a:pt x="977" y="984"/>
                </a:cubicBezTo>
                <a:cubicBezTo>
                  <a:pt x="980" y="984"/>
                  <a:pt x="980" y="984"/>
                  <a:pt x="980" y="984"/>
                </a:cubicBezTo>
                <a:cubicBezTo>
                  <a:pt x="980" y="982"/>
                  <a:pt x="980" y="982"/>
                  <a:pt x="980" y="982"/>
                </a:cubicBezTo>
                <a:cubicBezTo>
                  <a:pt x="983" y="980"/>
                  <a:pt x="983" y="980"/>
                  <a:pt x="983" y="980"/>
                </a:cubicBezTo>
                <a:cubicBezTo>
                  <a:pt x="986" y="976"/>
                  <a:pt x="986" y="976"/>
                  <a:pt x="986" y="976"/>
                </a:cubicBezTo>
                <a:cubicBezTo>
                  <a:pt x="992" y="973"/>
                  <a:pt x="992" y="973"/>
                  <a:pt x="992" y="973"/>
                </a:cubicBezTo>
                <a:cubicBezTo>
                  <a:pt x="992" y="970"/>
                  <a:pt x="992" y="970"/>
                  <a:pt x="992" y="970"/>
                </a:cubicBezTo>
                <a:cubicBezTo>
                  <a:pt x="1001" y="965"/>
                  <a:pt x="1004" y="959"/>
                  <a:pt x="1014" y="953"/>
                </a:cubicBezTo>
                <a:cubicBezTo>
                  <a:pt x="1014" y="950"/>
                  <a:pt x="1014" y="950"/>
                  <a:pt x="1014" y="950"/>
                </a:cubicBezTo>
                <a:cubicBezTo>
                  <a:pt x="1015" y="951"/>
                  <a:pt x="1015" y="951"/>
                  <a:pt x="1015" y="951"/>
                </a:cubicBezTo>
                <a:cubicBezTo>
                  <a:pt x="1018" y="950"/>
                  <a:pt x="1018" y="950"/>
                  <a:pt x="1018" y="950"/>
                </a:cubicBezTo>
                <a:cubicBezTo>
                  <a:pt x="1019" y="946"/>
                  <a:pt x="1019" y="946"/>
                  <a:pt x="1019" y="946"/>
                </a:cubicBezTo>
                <a:cubicBezTo>
                  <a:pt x="1021" y="947"/>
                  <a:pt x="1021" y="947"/>
                  <a:pt x="1021" y="947"/>
                </a:cubicBezTo>
                <a:cubicBezTo>
                  <a:pt x="1025" y="941"/>
                  <a:pt x="1025" y="941"/>
                  <a:pt x="1025" y="941"/>
                </a:cubicBezTo>
                <a:cubicBezTo>
                  <a:pt x="1021" y="939"/>
                  <a:pt x="1021" y="939"/>
                  <a:pt x="1021" y="939"/>
                </a:cubicBezTo>
                <a:cubicBezTo>
                  <a:pt x="1025" y="939"/>
                  <a:pt x="1026" y="933"/>
                  <a:pt x="1026" y="934"/>
                </a:cubicBezTo>
                <a:cubicBezTo>
                  <a:pt x="1029" y="934"/>
                  <a:pt x="1029" y="934"/>
                  <a:pt x="1029" y="934"/>
                </a:cubicBezTo>
                <a:cubicBezTo>
                  <a:pt x="1029" y="933"/>
                  <a:pt x="1029" y="933"/>
                  <a:pt x="1029" y="933"/>
                </a:cubicBezTo>
                <a:cubicBezTo>
                  <a:pt x="1032" y="935"/>
                  <a:pt x="1030" y="930"/>
                  <a:pt x="1034" y="931"/>
                </a:cubicBezTo>
                <a:cubicBezTo>
                  <a:pt x="1031" y="930"/>
                  <a:pt x="1031" y="930"/>
                  <a:pt x="1031" y="930"/>
                </a:cubicBezTo>
                <a:cubicBezTo>
                  <a:pt x="1034" y="929"/>
                  <a:pt x="1034" y="929"/>
                  <a:pt x="1034" y="929"/>
                </a:cubicBezTo>
                <a:cubicBezTo>
                  <a:pt x="1036" y="928"/>
                  <a:pt x="1036" y="928"/>
                  <a:pt x="1036" y="928"/>
                </a:cubicBezTo>
                <a:cubicBezTo>
                  <a:pt x="1034" y="927"/>
                  <a:pt x="1034" y="927"/>
                  <a:pt x="1034" y="927"/>
                </a:cubicBezTo>
                <a:cubicBezTo>
                  <a:pt x="1040" y="924"/>
                  <a:pt x="1040" y="924"/>
                  <a:pt x="1040" y="924"/>
                </a:cubicBezTo>
                <a:cubicBezTo>
                  <a:pt x="1042" y="924"/>
                  <a:pt x="1042" y="924"/>
                  <a:pt x="1042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5" y="923"/>
                  <a:pt x="1045" y="923"/>
                  <a:pt x="1045" y="923"/>
                </a:cubicBezTo>
                <a:cubicBezTo>
                  <a:pt x="1039" y="922"/>
                  <a:pt x="1039" y="922"/>
                  <a:pt x="1039" y="922"/>
                </a:cubicBezTo>
                <a:cubicBezTo>
                  <a:pt x="1042" y="921"/>
                  <a:pt x="1042" y="921"/>
                  <a:pt x="1042" y="921"/>
                </a:cubicBezTo>
                <a:cubicBezTo>
                  <a:pt x="1046" y="922"/>
                  <a:pt x="1046" y="922"/>
                  <a:pt x="1046" y="922"/>
                </a:cubicBezTo>
                <a:cubicBezTo>
                  <a:pt x="1047" y="921"/>
                  <a:pt x="1047" y="921"/>
                  <a:pt x="1047" y="921"/>
                </a:cubicBezTo>
                <a:cubicBezTo>
                  <a:pt x="1045" y="917"/>
                  <a:pt x="1045" y="917"/>
                  <a:pt x="1045" y="917"/>
                </a:cubicBezTo>
                <a:cubicBezTo>
                  <a:pt x="1051" y="909"/>
                  <a:pt x="1051" y="909"/>
                  <a:pt x="1051" y="909"/>
                </a:cubicBezTo>
                <a:cubicBezTo>
                  <a:pt x="1052" y="911"/>
                  <a:pt x="1052" y="911"/>
                  <a:pt x="1052" y="911"/>
                </a:cubicBezTo>
                <a:cubicBezTo>
                  <a:pt x="1056" y="908"/>
                  <a:pt x="1056" y="908"/>
                  <a:pt x="1056" y="908"/>
                </a:cubicBezTo>
                <a:cubicBezTo>
                  <a:pt x="1056" y="910"/>
                  <a:pt x="1056" y="910"/>
                  <a:pt x="1056" y="910"/>
                </a:cubicBezTo>
                <a:cubicBezTo>
                  <a:pt x="1059" y="909"/>
                  <a:pt x="1059" y="909"/>
                  <a:pt x="1059" y="909"/>
                </a:cubicBezTo>
                <a:cubicBezTo>
                  <a:pt x="1060" y="907"/>
                  <a:pt x="1060" y="907"/>
                  <a:pt x="1060" y="907"/>
                </a:cubicBezTo>
                <a:cubicBezTo>
                  <a:pt x="1059" y="904"/>
                  <a:pt x="1059" y="904"/>
                  <a:pt x="1059" y="904"/>
                </a:cubicBezTo>
                <a:cubicBezTo>
                  <a:pt x="1056" y="904"/>
                  <a:pt x="1056" y="904"/>
                  <a:pt x="1056" y="904"/>
                </a:cubicBezTo>
                <a:cubicBezTo>
                  <a:pt x="1053" y="907"/>
                  <a:pt x="1053" y="907"/>
                  <a:pt x="1053" y="907"/>
                </a:cubicBezTo>
                <a:cubicBezTo>
                  <a:pt x="1046" y="906"/>
                  <a:pt x="1046" y="906"/>
                  <a:pt x="1046" y="906"/>
                </a:cubicBezTo>
                <a:cubicBezTo>
                  <a:pt x="1045" y="904"/>
                  <a:pt x="1045" y="904"/>
                  <a:pt x="1045" y="904"/>
                </a:cubicBezTo>
                <a:cubicBezTo>
                  <a:pt x="1048" y="903"/>
                  <a:pt x="1048" y="903"/>
                  <a:pt x="1048" y="903"/>
                </a:cubicBezTo>
                <a:cubicBezTo>
                  <a:pt x="1048" y="900"/>
                  <a:pt x="1050" y="902"/>
                  <a:pt x="1051" y="899"/>
                </a:cubicBezTo>
                <a:cubicBezTo>
                  <a:pt x="1051" y="901"/>
                  <a:pt x="1051" y="901"/>
                  <a:pt x="1051" y="901"/>
                </a:cubicBezTo>
                <a:cubicBezTo>
                  <a:pt x="1057" y="899"/>
                  <a:pt x="1057" y="899"/>
                  <a:pt x="1057" y="899"/>
                </a:cubicBezTo>
                <a:cubicBezTo>
                  <a:pt x="1059" y="901"/>
                  <a:pt x="1059" y="901"/>
                  <a:pt x="1059" y="901"/>
                </a:cubicBezTo>
                <a:cubicBezTo>
                  <a:pt x="1060" y="897"/>
                  <a:pt x="1060" y="897"/>
                  <a:pt x="1060" y="897"/>
                </a:cubicBezTo>
                <a:cubicBezTo>
                  <a:pt x="1064" y="895"/>
                  <a:pt x="1064" y="895"/>
                  <a:pt x="1064" y="895"/>
                </a:cubicBezTo>
                <a:cubicBezTo>
                  <a:pt x="1066" y="897"/>
                  <a:pt x="1066" y="897"/>
                  <a:pt x="1066" y="897"/>
                </a:cubicBezTo>
                <a:cubicBezTo>
                  <a:pt x="1069" y="893"/>
                  <a:pt x="1069" y="893"/>
                  <a:pt x="1069" y="893"/>
                </a:cubicBezTo>
                <a:cubicBezTo>
                  <a:pt x="1074" y="892"/>
                  <a:pt x="1074" y="892"/>
                  <a:pt x="1074" y="892"/>
                </a:cubicBezTo>
                <a:cubicBezTo>
                  <a:pt x="1073" y="891"/>
                  <a:pt x="1071" y="895"/>
                  <a:pt x="1073" y="890"/>
                </a:cubicBezTo>
                <a:cubicBezTo>
                  <a:pt x="1067" y="892"/>
                  <a:pt x="1067" y="892"/>
                  <a:pt x="1067" y="892"/>
                </a:cubicBezTo>
                <a:cubicBezTo>
                  <a:pt x="1070" y="888"/>
                  <a:pt x="1070" y="888"/>
                  <a:pt x="1070" y="888"/>
                </a:cubicBezTo>
                <a:cubicBezTo>
                  <a:pt x="1066" y="888"/>
                  <a:pt x="1066" y="890"/>
                  <a:pt x="1063" y="889"/>
                </a:cubicBezTo>
                <a:cubicBezTo>
                  <a:pt x="1066" y="890"/>
                  <a:pt x="1066" y="890"/>
                  <a:pt x="1066" y="890"/>
                </a:cubicBezTo>
                <a:cubicBezTo>
                  <a:pt x="1064" y="893"/>
                  <a:pt x="1064" y="893"/>
                  <a:pt x="1064" y="893"/>
                </a:cubicBezTo>
                <a:cubicBezTo>
                  <a:pt x="1061" y="892"/>
                  <a:pt x="1061" y="892"/>
                  <a:pt x="1061" y="892"/>
                </a:cubicBezTo>
                <a:cubicBezTo>
                  <a:pt x="1063" y="890"/>
                  <a:pt x="1063" y="890"/>
                  <a:pt x="1063" y="890"/>
                </a:cubicBezTo>
                <a:cubicBezTo>
                  <a:pt x="1057" y="890"/>
                  <a:pt x="1057" y="890"/>
                  <a:pt x="1057" y="890"/>
                </a:cubicBezTo>
                <a:cubicBezTo>
                  <a:pt x="1059" y="894"/>
                  <a:pt x="1059" y="894"/>
                  <a:pt x="1059" y="894"/>
                </a:cubicBezTo>
                <a:cubicBezTo>
                  <a:pt x="1057" y="893"/>
                  <a:pt x="1057" y="893"/>
                  <a:pt x="1057" y="893"/>
                </a:cubicBezTo>
                <a:cubicBezTo>
                  <a:pt x="1056" y="893"/>
                  <a:pt x="1056" y="893"/>
                  <a:pt x="1056" y="893"/>
                </a:cubicBezTo>
                <a:cubicBezTo>
                  <a:pt x="1056" y="895"/>
                  <a:pt x="1056" y="895"/>
                  <a:pt x="1056" y="895"/>
                </a:cubicBezTo>
                <a:cubicBezTo>
                  <a:pt x="1047" y="896"/>
                  <a:pt x="1047" y="896"/>
                  <a:pt x="1047" y="896"/>
                </a:cubicBezTo>
                <a:cubicBezTo>
                  <a:pt x="1042" y="898"/>
                  <a:pt x="1042" y="898"/>
                  <a:pt x="1042" y="898"/>
                </a:cubicBezTo>
                <a:cubicBezTo>
                  <a:pt x="1040" y="897"/>
                  <a:pt x="1040" y="897"/>
                  <a:pt x="1040" y="897"/>
                </a:cubicBezTo>
                <a:cubicBezTo>
                  <a:pt x="1038" y="899"/>
                  <a:pt x="1038" y="899"/>
                  <a:pt x="1038" y="899"/>
                </a:cubicBezTo>
                <a:cubicBezTo>
                  <a:pt x="1036" y="901"/>
                  <a:pt x="1033" y="898"/>
                  <a:pt x="1032" y="899"/>
                </a:cubicBezTo>
                <a:cubicBezTo>
                  <a:pt x="1032" y="898"/>
                  <a:pt x="1032" y="898"/>
                  <a:pt x="1032" y="898"/>
                </a:cubicBezTo>
                <a:cubicBezTo>
                  <a:pt x="1037" y="897"/>
                  <a:pt x="1037" y="897"/>
                  <a:pt x="1037" y="897"/>
                </a:cubicBezTo>
                <a:cubicBezTo>
                  <a:pt x="1039" y="894"/>
                  <a:pt x="1039" y="894"/>
                  <a:pt x="1039" y="894"/>
                </a:cubicBezTo>
                <a:cubicBezTo>
                  <a:pt x="1039" y="893"/>
                  <a:pt x="1039" y="893"/>
                  <a:pt x="1039" y="893"/>
                </a:cubicBezTo>
                <a:cubicBezTo>
                  <a:pt x="1038" y="894"/>
                  <a:pt x="1037" y="896"/>
                  <a:pt x="1034" y="895"/>
                </a:cubicBezTo>
                <a:cubicBezTo>
                  <a:pt x="1034" y="896"/>
                  <a:pt x="1034" y="896"/>
                  <a:pt x="1034" y="896"/>
                </a:cubicBezTo>
                <a:cubicBezTo>
                  <a:pt x="1032" y="892"/>
                  <a:pt x="1032" y="892"/>
                  <a:pt x="1032" y="892"/>
                </a:cubicBezTo>
                <a:cubicBezTo>
                  <a:pt x="1032" y="890"/>
                  <a:pt x="1032" y="890"/>
                  <a:pt x="1032" y="890"/>
                </a:cubicBezTo>
                <a:cubicBezTo>
                  <a:pt x="1036" y="890"/>
                  <a:pt x="1036" y="890"/>
                  <a:pt x="1036" y="890"/>
                </a:cubicBezTo>
                <a:cubicBezTo>
                  <a:pt x="1038" y="889"/>
                  <a:pt x="1038" y="889"/>
                  <a:pt x="1038" y="889"/>
                </a:cubicBezTo>
                <a:cubicBezTo>
                  <a:pt x="1039" y="890"/>
                  <a:pt x="1039" y="890"/>
                  <a:pt x="1039" y="890"/>
                </a:cubicBezTo>
                <a:cubicBezTo>
                  <a:pt x="1039" y="891"/>
                  <a:pt x="1042" y="891"/>
                  <a:pt x="1038" y="891"/>
                </a:cubicBezTo>
                <a:cubicBezTo>
                  <a:pt x="1038" y="892"/>
                  <a:pt x="1038" y="892"/>
                  <a:pt x="1038" y="892"/>
                </a:cubicBezTo>
                <a:cubicBezTo>
                  <a:pt x="1043" y="891"/>
                  <a:pt x="1043" y="891"/>
                  <a:pt x="1043" y="891"/>
                </a:cubicBezTo>
                <a:cubicBezTo>
                  <a:pt x="1044" y="889"/>
                  <a:pt x="1044" y="889"/>
                  <a:pt x="1044" y="889"/>
                </a:cubicBezTo>
                <a:cubicBezTo>
                  <a:pt x="1044" y="888"/>
                  <a:pt x="1041" y="887"/>
                  <a:pt x="1043" y="886"/>
                </a:cubicBezTo>
                <a:cubicBezTo>
                  <a:pt x="1042" y="885"/>
                  <a:pt x="1042" y="885"/>
                  <a:pt x="1042" y="885"/>
                </a:cubicBezTo>
                <a:cubicBezTo>
                  <a:pt x="1039" y="886"/>
                  <a:pt x="1039" y="886"/>
                  <a:pt x="1039" y="886"/>
                </a:cubicBezTo>
                <a:cubicBezTo>
                  <a:pt x="1038" y="884"/>
                  <a:pt x="1038" y="884"/>
                  <a:pt x="1038" y="884"/>
                </a:cubicBezTo>
                <a:cubicBezTo>
                  <a:pt x="1042" y="881"/>
                  <a:pt x="1042" y="881"/>
                  <a:pt x="1042" y="881"/>
                </a:cubicBezTo>
                <a:cubicBezTo>
                  <a:pt x="1039" y="880"/>
                  <a:pt x="1039" y="880"/>
                  <a:pt x="1039" y="880"/>
                </a:cubicBezTo>
                <a:cubicBezTo>
                  <a:pt x="1039" y="878"/>
                  <a:pt x="1039" y="878"/>
                  <a:pt x="1039" y="878"/>
                </a:cubicBezTo>
                <a:cubicBezTo>
                  <a:pt x="1043" y="877"/>
                  <a:pt x="1037" y="882"/>
                  <a:pt x="1043" y="877"/>
                </a:cubicBezTo>
                <a:cubicBezTo>
                  <a:pt x="1044" y="878"/>
                  <a:pt x="1042" y="879"/>
                  <a:pt x="1043" y="881"/>
                </a:cubicBezTo>
                <a:cubicBezTo>
                  <a:pt x="1042" y="882"/>
                  <a:pt x="1042" y="882"/>
                  <a:pt x="1042" y="882"/>
                </a:cubicBezTo>
                <a:cubicBezTo>
                  <a:pt x="1045" y="882"/>
                  <a:pt x="1045" y="882"/>
                  <a:pt x="1045" y="882"/>
                </a:cubicBezTo>
                <a:cubicBezTo>
                  <a:pt x="1044" y="882"/>
                  <a:pt x="1044" y="882"/>
                  <a:pt x="1044" y="882"/>
                </a:cubicBezTo>
                <a:cubicBezTo>
                  <a:pt x="1046" y="885"/>
                  <a:pt x="1046" y="885"/>
                  <a:pt x="1046" y="885"/>
                </a:cubicBezTo>
                <a:cubicBezTo>
                  <a:pt x="1047" y="885"/>
                  <a:pt x="1047" y="885"/>
                  <a:pt x="1047" y="885"/>
                </a:cubicBezTo>
                <a:cubicBezTo>
                  <a:pt x="1051" y="883"/>
                  <a:pt x="1051" y="883"/>
                  <a:pt x="1051" y="883"/>
                </a:cubicBezTo>
                <a:cubicBezTo>
                  <a:pt x="1051" y="881"/>
                  <a:pt x="1051" y="881"/>
                  <a:pt x="1051" y="881"/>
                </a:cubicBezTo>
                <a:cubicBezTo>
                  <a:pt x="1055" y="880"/>
                  <a:pt x="1055" y="880"/>
                  <a:pt x="1055" y="880"/>
                </a:cubicBezTo>
                <a:cubicBezTo>
                  <a:pt x="1056" y="877"/>
                  <a:pt x="1056" y="877"/>
                  <a:pt x="1056" y="877"/>
                </a:cubicBezTo>
                <a:cubicBezTo>
                  <a:pt x="1060" y="879"/>
                  <a:pt x="1060" y="879"/>
                  <a:pt x="1060" y="879"/>
                </a:cubicBezTo>
                <a:cubicBezTo>
                  <a:pt x="1063" y="877"/>
                  <a:pt x="1063" y="877"/>
                  <a:pt x="1063" y="877"/>
                </a:cubicBezTo>
                <a:cubicBezTo>
                  <a:pt x="1060" y="881"/>
                  <a:pt x="1060" y="881"/>
                  <a:pt x="1060" y="881"/>
                </a:cubicBezTo>
                <a:cubicBezTo>
                  <a:pt x="1057" y="879"/>
                  <a:pt x="1057" y="879"/>
                  <a:pt x="1057" y="879"/>
                </a:cubicBezTo>
                <a:cubicBezTo>
                  <a:pt x="1056" y="880"/>
                  <a:pt x="1056" y="880"/>
                  <a:pt x="1056" y="880"/>
                </a:cubicBezTo>
                <a:cubicBezTo>
                  <a:pt x="1055" y="880"/>
                  <a:pt x="1059" y="880"/>
                  <a:pt x="1055" y="882"/>
                </a:cubicBezTo>
                <a:cubicBezTo>
                  <a:pt x="1059" y="883"/>
                  <a:pt x="1059" y="883"/>
                  <a:pt x="1059" y="883"/>
                </a:cubicBezTo>
                <a:cubicBezTo>
                  <a:pt x="1056" y="884"/>
                  <a:pt x="1056" y="884"/>
                  <a:pt x="1056" y="884"/>
                </a:cubicBezTo>
                <a:cubicBezTo>
                  <a:pt x="1055" y="885"/>
                  <a:pt x="1055" y="885"/>
                  <a:pt x="1055" y="885"/>
                </a:cubicBezTo>
                <a:cubicBezTo>
                  <a:pt x="1056" y="886"/>
                  <a:pt x="1056" y="886"/>
                  <a:pt x="1056" y="886"/>
                </a:cubicBezTo>
                <a:cubicBezTo>
                  <a:pt x="1063" y="882"/>
                  <a:pt x="1063" y="882"/>
                  <a:pt x="1063" y="882"/>
                </a:cubicBezTo>
                <a:cubicBezTo>
                  <a:pt x="1064" y="880"/>
                  <a:pt x="1064" y="880"/>
                  <a:pt x="1064" y="880"/>
                </a:cubicBezTo>
                <a:cubicBezTo>
                  <a:pt x="1063" y="879"/>
                  <a:pt x="1063" y="879"/>
                  <a:pt x="1063" y="879"/>
                </a:cubicBezTo>
                <a:cubicBezTo>
                  <a:pt x="1066" y="878"/>
                  <a:pt x="1066" y="878"/>
                  <a:pt x="1066" y="878"/>
                </a:cubicBezTo>
                <a:cubicBezTo>
                  <a:pt x="1074" y="873"/>
                  <a:pt x="1074" y="873"/>
                  <a:pt x="1074" y="873"/>
                </a:cubicBezTo>
                <a:cubicBezTo>
                  <a:pt x="1075" y="873"/>
                  <a:pt x="1075" y="873"/>
                  <a:pt x="1075" y="873"/>
                </a:cubicBezTo>
                <a:cubicBezTo>
                  <a:pt x="1078" y="872"/>
                  <a:pt x="1078" y="872"/>
                  <a:pt x="1078" y="872"/>
                </a:cubicBezTo>
                <a:cubicBezTo>
                  <a:pt x="1078" y="873"/>
                  <a:pt x="1072" y="871"/>
                  <a:pt x="1079" y="875"/>
                </a:cubicBezTo>
                <a:cubicBezTo>
                  <a:pt x="1082" y="875"/>
                  <a:pt x="1082" y="875"/>
                  <a:pt x="1082" y="875"/>
                </a:cubicBezTo>
                <a:cubicBezTo>
                  <a:pt x="1081" y="875"/>
                  <a:pt x="1084" y="870"/>
                  <a:pt x="1081" y="877"/>
                </a:cubicBezTo>
                <a:cubicBezTo>
                  <a:pt x="1084" y="873"/>
                  <a:pt x="1084" y="873"/>
                  <a:pt x="1084" y="873"/>
                </a:cubicBezTo>
                <a:cubicBezTo>
                  <a:pt x="1084" y="874"/>
                  <a:pt x="1087" y="876"/>
                  <a:pt x="1087" y="872"/>
                </a:cubicBezTo>
                <a:cubicBezTo>
                  <a:pt x="1091" y="871"/>
                  <a:pt x="1093" y="872"/>
                  <a:pt x="1096" y="869"/>
                </a:cubicBezTo>
                <a:cubicBezTo>
                  <a:pt x="1100" y="862"/>
                  <a:pt x="1100" y="862"/>
                  <a:pt x="1100" y="862"/>
                </a:cubicBezTo>
                <a:cubicBezTo>
                  <a:pt x="1102" y="861"/>
                  <a:pt x="1102" y="861"/>
                  <a:pt x="1102" y="861"/>
                </a:cubicBezTo>
                <a:cubicBezTo>
                  <a:pt x="1104" y="858"/>
                  <a:pt x="1104" y="858"/>
                  <a:pt x="1104" y="858"/>
                </a:cubicBezTo>
                <a:cubicBezTo>
                  <a:pt x="1106" y="858"/>
                  <a:pt x="1106" y="858"/>
                  <a:pt x="1106" y="858"/>
                </a:cubicBezTo>
                <a:cubicBezTo>
                  <a:pt x="1106" y="858"/>
                  <a:pt x="1101" y="856"/>
                  <a:pt x="1107" y="860"/>
                </a:cubicBezTo>
                <a:cubicBezTo>
                  <a:pt x="1109" y="857"/>
                  <a:pt x="1109" y="857"/>
                  <a:pt x="1109" y="857"/>
                </a:cubicBezTo>
                <a:cubicBezTo>
                  <a:pt x="1114" y="859"/>
                  <a:pt x="1114" y="859"/>
                  <a:pt x="1114" y="859"/>
                </a:cubicBezTo>
                <a:cubicBezTo>
                  <a:pt x="1116" y="856"/>
                  <a:pt x="1116" y="856"/>
                  <a:pt x="1116" y="856"/>
                </a:cubicBezTo>
                <a:cubicBezTo>
                  <a:pt x="1115" y="855"/>
                  <a:pt x="1115" y="855"/>
                  <a:pt x="1115" y="855"/>
                </a:cubicBezTo>
                <a:cubicBezTo>
                  <a:pt x="1114" y="854"/>
                  <a:pt x="1114" y="854"/>
                  <a:pt x="1114" y="854"/>
                </a:cubicBezTo>
                <a:cubicBezTo>
                  <a:pt x="1114" y="855"/>
                  <a:pt x="1112" y="854"/>
                  <a:pt x="1111" y="855"/>
                </a:cubicBezTo>
                <a:cubicBezTo>
                  <a:pt x="1116" y="851"/>
                  <a:pt x="1116" y="851"/>
                  <a:pt x="1116" y="851"/>
                </a:cubicBezTo>
                <a:cubicBezTo>
                  <a:pt x="1121" y="848"/>
                  <a:pt x="1121" y="848"/>
                  <a:pt x="1121" y="848"/>
                </a:cubicBezTo>
                <a:cubicBezTo>
                  <a:pt x="1121" y="849"/>
                  <a:pt x="1117" y="848"/>
                  <a:pt x="1121" y="850"/>
                </a:cubicBezTo>
                <a:cubicBezTo>
                  <a:pt x="1124" y="848"/>
                  <a:pt x="1124" y="848"/>
                  <a:pt x="1124" y="848"/>
                </a:cubicBezTo>
                <a:cubicBezTo>
                  <a:pt x="1120" y="846"/>
                  <a:pt x="1120" y="846"/>
                  <a:pt x="1120" y="846"/>
                </a:cubicBezTo>
                <a:cubicBezTo>
                  <a:pt x="1125" y="842"/>
                  <a:pt x="1125" y="842"/>
                  <a:pt x="1125" y="842"/>
                </a:cubicBezTo>
                <a:cubicBezTo>
                  <a:pt x="1124" y="843"/>
                  <a:pt x="1124" y="843"/>
                  <a:pt x="1124" y="843"/>
                </a:cubicBezTo>
                <a:cubicBezTo>
                  <a:pt x="1129" y="842"/>
                  <a:pt x="1129" y="842"/>
                  <a:pt x="1129" y="842"/>
                </a:cubicBezTo>
                <a:cubicBezTo>
                  <a:pt x="1131" y="838"/>
                  <a:pt x="1131" y="838"/>
                  <a:pt x="1131" y="838"/>
                </a:cubicBezTo>
                <a:cubicBezTo>
                  <a:pt x="1139" y="831"/>
                  <a:pt x="1139" y="831"/>
                  <a:pt x="1139" y="831"/>
                </a:cubicBezTo>
                <a:cubicBezTo>
                  <a:pt x="1139" y="830"/>
                  <a:pt x="1142" y="834"/>
                  <a:pt x="1138" y="830"/>
                </a:cubicBezTo>
                <a:cubicBezTo>
                  <a:pt x="1134" y="832"/>
                  <a:pt x="1134" y="832"/>
                  <a:pt x="1134" y="832"/>
                </a:cubicBezTo>
                <a:cubicBezTo>
                  <a:pt x="1131" y="831"/>
                  <a:pt x="1131" y="831"/>
                  <a:pt x="1131" y="831"/>
                </a:cubicBezTo>
                <a:cubicBezTo>
                  <a:pt x="1129" y="831"/>
                  <a:pt x="1129" y="831"/>
                  <a:pt x="1129" y="831"/>
                </a:cubicBezTo>
                <a:cubicBezTo>
                  <a:pt x="1127" y="834"/>
                  <a:pt x="1127" y="834"/>
                  <a:pt x="1127" y="834"/>
                </a:cubicBezTo>
                <a:cubicBezTo>
                  <a:pt x="1117" y="836"/>
                  <a:pt x="1117" y="836"/>
                  <a:pt x="1117" y="836"/>
                </a:cubicBezTo>
                <a:cubicBezTo>
                  <a:pt x="1115" y="837"/>
                  <a:pt x="1115" y="837"/>
                  <a:pt x="1115" y="837"/>
                </a:cubicBezTo>
                <a:cubicBezTo>
                  <a:pt x="1109" y="839"/>
                  <a:pt x="1109" y="839"/>
                  <a:pt x="1109" y="839"/>
                </a:cubicBezTo>
                <a:cubicBezTo>
                  <a:pt x="1105" y="836"/>
                  <a:pt x="1105" y="836"/>
                  <a:pt x="1105" y="836"/>
                </a:cubicBezTo>
                <a:cubicBezTo>
                  <a:pt x="1099" y="837"/>
                  <a:pt x="1099" y="837"/>
                  <a:pt x="1099" y="837"/>
                </a:cubicBezTo>
                <a:cubicBezTo>
                  <a:pt x="1101" y="838"/>
                  <a:pt x="1094" y="839"/>
                  <a:pt x="1100" y="840"/>
                </a:cubicBezTo>
                <a:cubicBezTo>
                  <a:pt x="1098" y="842"/>
                  <a:pt x="1098" y="842"/>
                  <a:pt x="1098" y="842"/>
                </a:cubicBezTo>
                <a:cubicBezTo>
                  <a:pt x="1097" y="841"/>
                  <a:pt x="1097" y="841"/>
                  <a:pt x="1097" y="841"/>
                </a:cubicBezTo>
                <a:cubicBezTo>
                  <a:pt x="1091" y="843"/>
                  <a:pt x="1091" y="843"/>
                  <a:pt x="1091" y="843"/>
                </a:cubicBezTo>
                <a:cubicBezTo>
                  <a:pt x="1088" y="840"/>
                  <a:pt x="1088" y="840"/>
                  <a:pt x="1088" y="840"/>
                </a:cubicBezTo>
                <a:cubicBezTo>
                  <a:pt x="1071" y="844"/>
                  <a:pt x="1071" y="844"/>
                  <a:pt x="1071" y="844"/>
                </a:cubicBezTo>
                <a:cubicBezTo>
                  <a:pt x="1065" y="845"/>
                  <a:pt x="1065" y="845"/>
                  <a:pt x="1065" y="845"/>
                </a:cubicBezTo>
                <a:cubicBezTo>
                  <a:pt x="1064" y="849"/>
                  <a:pt x="1071" y="843"/>
                  <a:pt x="1064" y="848"/>
                </a:cubicBezTo>
                <a:cubicBezTo>
                  <a:pt x="1067" y="847"/>
                  <a:pt x="1071" y="848"/>
                  <a:pt x="1074" y="846"/>
                </a:cubicBezTo>
                <a:cubicBezTo>
                  <a:pt x="1075" y="848"/>
                  <a:pt x="1075" y="848"/>
                  <a:pt x="1075" y="848"/>
                </a:cubicBezTo>
                <a:cubicBezTo>
                  <a:pt x="1063" y="851"/>
                  <a:pt x="1063" y="851"/>
                  <a:pt x="1063" y="851"/>
                </a:cubicBezTo>
                <a:cubicBezTo>
                  <a:pt x="1054" y="852"/>
                  <a:pt x="1054" y="852"/>
                  <a:pt x="1054" y="852"/>
                </a:cubicBezTo>
                <a:cubicBezTo>
                  <a:pt x="1057" y="849"/>
                  <a:pt x="1057" y="849"/>
                  <a:pt x="1057" y="849"/>
                </a:cubicBezTo>
                <a:cubicBezTo>
                  <a:pt x="1059" y="850"/>
                  <a:pt x="1059" y="850"/>
                  <a:pt x="1059" y="850"/>
                </a:cubicBezTo>
                <a:cubicBezTo>
                  <a:pt x="1063" y="848"/>
                  <a:pt x="1063" y="848"/>
                  <a:pt x="1063" y="848"/>
                </a:cubicBezTo>
                <a:cubicBezTo>
                  <a:pt x="1059" y="847"/>
                  <a:pt x="1059" y="847"/>
                  <a:pt x="1059" y="847"/>
                </a:cubicBezTo>
                <a:cubicBezTo>
                  <a:pt x="1047" y="851"/>
                  <a:pt x="1047" y="851"/>
                  <a:pt x="1047" y="851"/>
                </a:cubicBezTo>
                <a:cubicBezTo>
                  <a:pt x="1048" y="853"/>
                  <a:pt x="1048" y="853"/>
                  <a:pt x="1048" y="853"/>
                </a:cubicBezTo>
                <a:cubicBezTo>
                  <a:pt x="1050" y="853"/>
                  <a:pt x="1050" y="853"/>
                  <a:pt x="1050" y="853"/>
                </a:cubicBezTo>
                <a:cubicBezTo>
                  <a:pt x="1048" y="854"/>
                  <a:pt x="1048" y="854"/>
                  <a:pt x="1048" y="854"/>
                </a:cubicBezTo>
                <a:cubicBezTo>
                  <a:pt x="1047" y="854"/>
                  <a:pt x="1047" y="854"/>
                  <a:pt x="1047" y="854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4"/>
                  <a:pt x="1041" y="854"/>
                  <a:pt x="1041" y="854"/>
                </a:cubicBezTo>
                <a:cubicBezTo>
                  <a:pt x="1045" y="854"/>
                  <a:pt x="1045" y="854"/>
                  <a:pt x="1045" y="854"/>
                </a:cubicBezTo>
                <a:cubicBezTo>
                  <a:pt x="1045" y="852"/>
                  <a:pt x="1045" y="852"/>
                  <a:pt x="1045" y="852"/>
                </a:cubicBezTo>
                <a:cubicBezTo>
                  <a:pt x="1046" y="852"/>
                  <a:pt x="1044" y="849"/>
                  <a:pt x="1046" y="853"/>
                </a:cubicBezTo>
                <a:cubicBezTo>
                  <a:pt x="1043" y="850"/>
                  <a:pt x="1043" y="850"/>
                  <a:pt x="1043" y="850"/>
                </a:cubicBezTo>
                <a:cubicBezTo>
                  <a:pt x="1040" y="852"/>
                  <a:pt x="1040" y="852"/>
                  <a:pt x="1040" y="852"/>
                </a:cubicBezTo>
                <a:cubicBezTo>
                  <a:pt x="1034" y="850"/>
                  <a:pt x="1049" y="851"/>
                  <a:pt x="1035" y="852"/>
                </a:cubicBezTo>
                <a:cubicBezTo>
                  <a:pt x="1027" y="855"/>
                  <a:pt x="1027" y="855"/>
                  <a:pt x="1027" y="855"/>
                </a:cubicBezTo>
                <a:cubicBezTo>
                  <a:pt x="1022" y="855"/>
                  <a:pt x="1022" y="855"/>
                  <a:pt x="1022" y="855"/>
                </a:cubicBezTo>
                <a:cubicBezTo>
                  <a:pt x="1010" y="857"/>
                  <a:pt x="1010" y="857"/>
                  <a:pt x="1010" y="857"/>
                </a:cubicBezTo>
                <a:cubicBezTo>
                  <a:pt x="1009" y="858"/>
                  <a:pt x="1009" y="858"/>
                  <a:pt x="1009" y="858"/>
                </a:cubicBezTo>
                <a:cubicBezTo>
                  <a:pt x="1005" y="858"/>
                  <a:pt x="1005" y="858"/>
                  <a:pt x="1005" y="858"/>
                </a:cubicBezTo>
                <a:cubicBezTo>
                  <a:pt x="1001" y="860"/>
                  <a:pt x="1001" y="860"/>
                  <a:pt x="1001" y="860"/>
                </a:cubicBezTo>
                <a:cubicBezTo>
                  <a:pt x="996" y="861"/>
                  <a:pt x="996" y="861"/>
                  <a:pt x="996" y="861"/>
                </a:cubicBezTo>
                <a:cubicBezTo>
                  <a:pt x="995" y="860"/>
                  <a:pt x="995" y="860"/>
                  <a:pt x="995" y="860"/>
                </a:cubicBezTo>
                <a:cubicBezTo>
                  <a:pt x="992" y="862"/>
                  <a:pt x="992" y="862"/>
                  <a:pt x="992" y="862"/>
                </a:cubicBezTo>
                <a:cubicBezTo>
                  <a:pt x="989" y="862"/>
                  <a:pt x="1000" y="855"/>
                  <a:pt x="987" y="864"/>
                </a:cubicBezTo>
                <a:cubicBezTo>
                  <a:pt x="986" y="861"/>
                  <a:pt x="986" y="861"/>
                  <a:pt x="986" y="861"/>
                </a:cubicBezTo>
                <a:cubicBezTo>
                  <a:pt x="985" y="861"/>
                  <a:pt x="1006" y="861"/>
                  <a:pt x="976" y="865"/>
                </a:cubicBezTo>
                <a:cubicBezTo>
                  <a:pt x="965" y="867"/>
                  <a:pt x="965" y="867"/>
                  <a:pt x="965" y="867"/>
                </a:cubicBezTo>
                <a:cubicBezTo>
                  <a:pt x="944" y="870"/>
                  <a:pt x="944" y="870"/>
                  <a:pt x="944" y="870"/>
                </a:cubicBezTo>
                <a:cubicBezTo>
                  <a:pt x="942" y="868"/>
                  <a:pt x="942" y="868"/>
                  <a:pt x="942" y="868"/>
                </a:cubicBezTo>
                <a:cubicBezTo>
                  <a:pt x="941" y="868"/>
                  <a:pt x="941" y="868"/>
                  <a:pt x="941" y="868"/>
                </a:cubicBezTo>
                <a:cubicBezTo>
                  <a:pt x="941" y="870"/>
                  <a:pt x="941" y="870"/>
                  <a:pt x="941" y="870"/>
                </a:cubicBezTo>
                <a:cubicBezTo>
                  <a:pt x="935" y="873"/>
                  <a:pt x="935" y="873"/>
                  <a:pt x="935" y="873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8" y="873"/>
                  <a:pt x="918" y="873"/>
                  <a:pt x="918" y="873"/>
                </a:cubicBezTo>
                <a:cubicBezTo>
                  <a:pt x="914" y="873"/>
                  <a:pt x="914" y="873"/>
                  <a:pt x="914" y="873"/>
                </a:cubicBezTo>
                <a:cubicBezTo>
                  <a:pt x="912" y="875"/>
                  <a:pt x="912" y="875"/>
                  <a:pt x="912" y="875"/>
                </a:cubicBezTo>
                <a:cubicBezTo>
                  <a:pt x="903" y="877"/>
                  <a:pt x="903" y="877"/>
                  <a:pt x="903" y="877"/>
                </a:cubicBezTo>
                <a:cubicBezTo>
                  <a:pt x="899" y="875"/>
                  <a:pt x="899" y="875"/>
                  <a:pt x="899" y="875"/>
                </a:cubicBezTo>
                <a:cubicBezTo>
                  <a:pt x="898" y="873"/>
                  <a:pt x="895" y="873"/>
                  <a:pt x="896" y="878"/>
                </a:cubicBezTo>
                <a:cubicBezTo>
                  <a:pt x="895" y="879"/>
                  <a:pt x="895" y="879"/>
                  <a:pt x="895" y="879"/>
                </a:cubicBezTo>
                <a:cubicBezTo>
                  <a:pt x="891" y="875"/>
                  <a:pt x="891" y="875"/>
                  <a:pt x="891" y="875"/>
                </a:cubicBezTo>
                <a:cubicBezTo>
                  <a:pt x="889" y="876"/>
                  <a:pt x="889" y="876"/>
                  <a:pt x="889" y="876"/>
                </a:cubicBezTo>
                <a:cubicBezTo>
                  <a:pt x="886" y="879"/>
                  <a:pt x="886" y="879"/>
                  <a:pt x="886" y="879"/>
                </a:cubicBezTo>
                <a:cubicBezTo>
                  <a:pt x="881" y="881"/>
                  <a:pt x="881" y="881"/>
                  <a:pt x="881" y="881"/>
                </a:cubicBezTo>
                <a:cubicBezTo>
                  <a:pt x="863" y="882"/>
                  <a:pt x="863" y="882"/>
                  <a:pt x="863" y="882"/>
                </a:cubicBezTo>
                <a:cubicBezTo>
                  <a:pt x="862" y="883"/>
                  <a:pt x="862" y="883"/>
                  <a:pt x="862" y="883"/>
                </a:cubicBezTo>
                <a:cubicBezTo>
                  <a:pt x="860" y="883"/>
                  <a:pt x="860" y="883"/>
                  <a:pt x="860" y="883"/>
                </a:cubicBezTo>
                <a:cubicBezTo>
                  <a:pt x="859" y="882"/>
                  <a:pt x="859" y="882"/>
                  <a:pt x="859" y="882"/>
                </a:cubicBezTo>
                <a:cubicBezTo>
                  <a:pt x="858" y="883"/>
                  <a:pt x="858" y="883"/>
                  <a:pt x="858" y="883"/>
                </a:cubicBezTo>
                <a:cubicBezTo>
                  <a:pt x="853" y="884"/>
                  <a:pt x="853" y="884"/>
                  <a:pt x="853" y="884"/>
                </a:cubicBezTo>
                <a:cubicBezTo>
                  <a:pt x="835" y="886"/>
                  <a:pt x="835" y="886"/>
                  <a:pt x="835" y="886"/>
                </a:cubicBezTo>
                <a:cubicBezTo>
                  <a:pt x="832" y="887"/>
                  <a:pt x="832" y="887"/>
                  <a:pt x="832" y="887"/>
                </a:cubicBezTo>
                <a:cubicBezTo>
                  <a:pt x="821" y="889"/>
                  <a:pt x="821" y="889"/>
                  <a:pt x="821" y="889"/>
                </a:cubicBezTo>
                <a:cubicBezTo>
                  <a:pt x="815" y="890"/>
                  <a:pt x="815" y="890"/>
                  <a:pt x="815" y="890"/>
                </a:cubicBezTo>
                <a:cubicBezTo>
                  <a:pt x="813" y="889"/>
                  <a:pt x="813" y="889"/>
                  <a:pt x="813" y="889"/>
                </a:cubicBezTo>
                <a:cubicBezTo>
                  <a:pt x="808" y="890"/>
                  <a:pt x="808" y="890"/>
                  <a:pt x="808" y="890"/>
                </a:cubicBezTo>
                <a:cubicBezTo>
                  <a:pt x="807" y="890"/>
                  <a:pt x="807" y="890"/>
                  <a:pt x="807" y="890"/>
                </a:cubicBezTo>
                <a:cubicBezTo>
                  <a:pt x="806" y="889"/>
                  <a:pt x="806" y="889"/>
                  <a:pt x="806" y="889"/>
                </a:cubicBezTo>
                <a:cubicBezTo>
                  <a:pt x="797" y="892"/>
                  <a:pt x="797" y="892"/>
                  <a:pt x="797" y="892"/>
                </a:cubicBezTo>
                <a:cubicBezTo>
                  <a:pt x="786" y="893"/>
                  <a:pt x="786" y="893"/>
                  <a:pt x="786" y="893"/>
                </a:cubicBezTo>
                <a:cubicBezTo>
                  <a:pt x="775" y="894"/>
                  <a:pt x="775" y="894"/>
                  <a:pt x="775" y="894"/>
                </a:cubicBezTo>
                <a:cubicBezTo>
                  <a:pt x="774" y="894"/>
                  <a:pt x="774" y="894"/>
                  <a:pt x="774" y="894"/>
                </a:cubicBezTo>
                <a:cubicBezTo>
                  <a:pt x="771" y="895"/>
                  <a:pt x="771" y="895"/>
                  <a:pt x="771" y="895"/>
                </a:cubicBezTo>
                <a:cubicBezTo>
                  <a:pt x="770" y="894"/>
                  <a:pt x="770" y="894"/>
                  <a:pt x="770" y="894"/>
                </a:cubicBezTo>
                <a:cubicBezTo>
                  <a:pt x="762" y="897"/>
                  <a:pt x="762" y="897"/>
                  <a:pt x="762" y="897"/>
                </a:cubicBezTo>
                <a:cubicBezTo>
                  <a:pt x="753" y="897"/>
                  <a:pt x="753" y="897"/>
                  <a:pt x="753" y="897"/>
                </a:cubicBezTo>
                <a:cubicBezTo>
                  <a:pt x="751" y="898"/>
                  <a:pt x="751" y="898"/>
                  <a:pt x="751" y="898"/>
                </a:cubicBezTo>
                <a:cubicBezTo>
                  <a:pt x="747" y="897"/>
                  <a:pt x="747" y="897"/>
                  <a:pt x="747" y="897"/>
                </a:cubicBezTo>
                <a:cubicBezTo>
                  <a:pt x="735" y="899"/>
                  <a:pt x="735" y="899"/>
                  <a:pt x="735" y="899"/>
                </a:cubicBezTo>
                <a:cubicBezTo>
                  <a:pt x="732" y="899"/>
                  <a:pt x="732" y="899"/>
                  <a:pt x="732" y="899"/>
                </a:cubicBezTo>
                <a:cubicBezTo>
                  <a:pt x="731" y="901"/>
                  <a:pt x="731" y="901"/>
                  <a:pt x="731" y="901"/>
                </a:cubicBezTo>
                <a:cubicBezTo>
                  <a:pt x="700" y="905"/>
                  <a:pt x="700" y="905"/>
                  <a:pt x="700" y="905"/>
                </a:cubicBezTo>
                <a:cubicBezTo>
                  <a:pt x="692" y="906"/>
                  <a:pt x="692" y="906"/>
                  <a:pt x="692" y="906"/>
                </a:cubicBezTo>
                <a:cubicBezTo>
                  <a:pt x="691" y="908"/>
                  <a:pt x="691" y="908"/>
                  <a:pt x="691" y="908"/>
                </a:cubicBezTo>
                <a:cubicBezTo>
                  <a:pt x="691" y="909"/>
                  <a:pt x="690" y="910"/>
                  <a:pt x="688" y="909"/>
                </a:cubicBezTo>
                <a:cubicBezTo>
                  <a:pt x="691" y="906"/>
                  <a:pt x="691" y="906"/>
                  <a:pt x="691" y="906"/>
                </a:cubicBezTo>
                <a:cubicBezTo>
                  <a:pt x="686" y="906"/>
                  <a:pt x="686" y="906"/>
                  <a:pt x="686" y="906"/>
                </a:cubicBezTo>
                <a:cubicBezTo>
                  <a:pt x="677" y="907"/>
                  <a:pt x="677" y="907"/>
                  <a:pt x="677" y="907"/>
                </a:cubicBezTo>
                <a:cubicBezTo>
                  <a:pt x="674" y="909"/>
                  <a:pt x="674" y="909"/>
                  <a:pt x="674" y="909"/>
                </a:cubicBezTo>
                <a:cubicBezTo>
                  <a:pt x="669" y="908"/>
                  <a:pt x="669" y="908"/>
                  <a:pt x="669" y="908"/>
                </a:cubicBezTo>
                <a:cubicBezTo>
                  <a:pt x="663" y="910"/>
                  <a:pt x="663" y="910"/>
                  <a:pt x="663" y="910"/>
                </a:cubicBezTo>
                <a:cubicBezTo>
                  <a:pt x="660" y="909"/>
                  <a:pt x="660" y="909"/>
                  <a:pt x="660" y="909"/>
                </a:cubicBezTo>
                <a:cubicBezTo>
                  <a:pt x="649" y="911"/>
                  <a:pt x="649" y="911"/>
                  <a:pt x="649" y="911"/>
                </a:cubicBezTo>
                <a:cubicBezTo>
                  <a:pt x="640" y="912"/>
                  <a:pt x="640" y="912"/>
                  <a:pt x="640" y="912"/>
                </a:cubicBezTo>
                <a:cubicBezTo>
                  <a:pt x="635" y="913"/>
                  <a:pt x="635" y="913"/>
                  <a:pt x="635" y="913"/>
                </a:cubicBezTo>
                <a:cubicBezTo>
                  <a:pt x="625" y="914"/>
                  <a:pt x="625" y="914"/>
                  <a:pt x="625" y="914"/>
                </a:cubicBezTo>
                <a:cubicBezTo>
                  <a:pt x="623" y="915"/>
                  <a:pt x="623" y="915"/>
                  <a:pt x="623" y="915"/>
                </a:cubicBezTo>
                <a:cubicBezTo>
                  <a:pt x="620" y="915"/>
                  <a:pt x="620" y="915"/>
                  <a:pt x="620" y="915"/>
                </a:cubicBezTo>
                <a:cubicBezTo>
                  <a:pt x="615" y="917"/>
                  <a:pt x="615" y="917"/>
                  <a:pt x="615" y="917"/>
                </a:cubicBezTo>
                <a:cubicBezTo>
                  <a:pt x="596" y="918"/>
                  <a:pt x="596" y="918"/>
                  <a:pt x="596" y="918"/>
                </a:cubicBezTo>
                <a:cubicBezTo>
                  <a:pt x="585" y="919"/>
                  <a:pt x="585" y="919"/>
                  <a:pt x="585" y="919"/>
                </a:cubicBezTo>
                <a:cubicBezTo>
                  <a:pt x="583" y="922"/>
                  <a:pt x="583" y="922"/>
                  <a:pt x="583" y="922"/>
                </a:cubicBezTo>
                <a:cubicBezTo>
                  <a:pt x="583" y="920"/>
                  <a:pt x="583" y="920"/>
                  <a:pt x="583" y="920"/>
                </a:cubicBezTo>
                <a:cubicBezTo>
                  <a:pt x="581" y="922"/>
                  <a:pt x="581" y="922"/>
                  <a:pt x="581" y="922"/>
                </a:cubicBezTo>
                <a:cubicBezTo>
                  <a:pt x="581" y="921"/>
                  <a:pt x="587" y="924"/>
                  <a:pt x="579" y="921"/>
                </a:cubicBezTo>
                <a:cubicBezTo>
                  <a:pt x="579" y="923"/>
                  <a:pt x="579" y="923"/>
                  <a:pt x="579" y="923"/>
                </a:cubicBezTo>
                <a:cubicBezTo>
                  <a:pt x="576" y="922"/>
                  <a:pt x="576" y="922"/>
                  <a:pt x="576" y="922"/>
                </a:cubicBezTo>
                <a:cubicBezTo>
                  <a:pt x="576" y="922"/>
                  <a:pt x="577" y="924"/>
                  <a:pt x="577" y="921"/>
                </a:cubicBezTo>
                <a:cubicBezTo>
                  <a:pt x="572" y="922"/>
                  <a:pt x="572" y="922"/>
                  <a:pt x="572" y="922"/>
                </a:cubicBezTo>
                <a:cubicBezTo>
                  <a:pt x="570" y="921"/>
                  <a:pt x="570" y="921"/>
                  <a:pt x="570" y="921"/>
                </a:cubicBezTo>
                <a:cubicBezTo>
                  <a:pt x="556" y="925"/>
                  <a:pt x="556" y="925"/>
                  <a:pt x="556" y="925"/>
                </a:cubicBezTo>
                <a:cubicBezTo>
                  <a:pt x="561" y="927"/>
                  <a:pt x="565" y="920"/>
                  <a:pt x="568" y="925"/>
                </a:cubicBezTo>
                <a:cubicBezTo>
                  <a:pt x="573" y="924"/>
                  <a:pt x="573" y="924"/>
                  <a:pt x="573" y="924"/>
                </a:cubicBezTo>
                <a:cubicBezTo>
                  <a:pt x="573" y="925"/>
                  <a:pt x="573" y="925"/>
                  <a:pt x="573" y="925"/>
                </a:cubicBezTo>
                <a:cubicBezTo>
                  <a:pt x="575" y="925"/>
                  <a:pt x="575" y="925"/>
                  <a:pt x="575" y="925"/>
                </a:cubicBezTo>
                <a:cubicBezTo>
                  <a:pt x="573" y="926"/>
                  <a:pt x="573" y="926"/>
                  <a:pt x="573" y="926"/>
                </a:cubicBezTo>
                <a:cubicBezTo>
                  <a:pt x="571" y="924"/>
                  <a:pt x="571" y="924"/>
                  <a:pt x="571" y="924"/>
                </a:cubicBezTo>
                <a:cubicBezTo>
                  <a:pt x="565" y="928"/>
                  <a:pt x="565" y="928"/>
                  <a:pt x="565" y="928"/>
                </a:cubicBezTo>
                <a:cubicBezTo>
                  <a:pt x="555" y="928"/>
                  <a:pt x="555" y="928"/>
                  <a:pt x="555" y="928"/>
                </a:cubicBezTo>
                <a:cubicBezTo>
                  <a:pt x="551" y="933"/>
                  <a:pt x="551" y="933"/>
                  <a:pt x="551" y="933"/>
                </a:cubicBezTo>
                <a:cubicBezTo>
                  <a:pt x="546" y="933"/>
                  <a:pt x="546" y="933"/>
                  <a:pt x="546" y="933"/>
                </a:cubicBezTo>
                <a:cubicBezTo>
                  <a:pt x="548" y="932"/>
                  <a:pt x="541" y="929"/>
                  <a:pt x="550" y="929"/>
                </a:cubicBezTo>
                <a:cubicBezTo>
                  <a:pt x="545" y="930"/>
                  <a:pt x="545" y="930"/>
                  <a:pt x="545" y="930"/>
                </a:cubicBezTo>
                <a:cubicBezTo>
                  <a:pt x="543" y="929"/>
                  <a:pt x="543" y="929"/>
                  <a:pt x="543" y="929"/>
                </a:cubicBezTo>
                <a:cubicBezTo>
                  <a:pt x="540" y="931"/>
                  <a:pt x="540" y="931"/>
                  <a:pt x="540" y="931"/>
                </a:cubicBezTo>
                <a:cubicBezTo>
                  <a:pt x="543" y="933"/>
                  <a:pt x="543" y="933"/>
                  <a:pt x="543" y="933"/>
                </a:cubicBezTo>
                <a:cubicBezTo>
                  <a:pt x="538" y="933"/>
                  <a:pt x="538" y="933"/>
                  <a:pt x="538" y="933"/>
                </a:cubicBezTo>
                <a:cubicBezTo>
                  <a:pt x="538" y="932"/>
                  <a:pt x="538" y="932"/>
                  <a:pt x="538" y="932"/>
                </a:cubicBezTo>
                <a:cubicBezTo>
                  <a:pt x="538" y="932"/>
                  <a:pt x="540" y="930"/>
                  <a:pt x="536" y="931"/>
                </a:cubicBezTo>
                <a:cubicBezTo>
                  <a:pt x="535" y="933"/>
                  <a:pt x="535" y="933"/>
                  <a:pt x="535" y="933"/>
                </a:cubicBezTo>
                <a:cubicBezTo>
                  <a:pt x="535" y="936"/>
                  <a:pt x="543" y="922"/>
                  <a:pt x="536" y="939"/>
                </a:cubicBezTo>
                <a:cubicBezTo>
                  <a:pt x="535" y="939"/>
                  <a:pt x="535" y="939"/>
                  <a:pt x="535" y="939"/>
                </a:cubicBezTo>
                <a:cubicBezTo>
                  <a:pt x="536" y="937"/>
                  <a:pt x="536" y="937"/>
                  <a:pt x="536" y="937"/>
                </a:cubicBezTo>
                <a:cubicBezTo>
                  <a:pt x="536" y="935"/>
                  <a:pt x="536" y="935"/>
                  <a:pt x="536" y="935"/>
                </a:cubicBezTo>
                <a:cubicBezTo>
                  <a:pt x="531" y="934"/>
                  <a:pt x="531" y="934"/>
                  <a:pt x="531" y="934"/>
                </a:cubicBezTo>
                <a:cubicBezTo>
                  <a:pt x="532" y="934"/>
                  <a:pt x="532" y="934"/>
                  <a:pt x="532" y="934"/>
                </a:cubicBezTo>
                <a:cubicBezTo>
                  <a:pt x="531" y="933"/>
                  <a:pt x="531" y="933"/>
                  <a:pt x="531" y="933"/>
                </a:cubicBezTo>
                <a:cubicBezTo>
                  <a:pt x="527" y="934"/>
                  <a:pt x="527" y="934"/>
                  <a:pt x="527" y="934"/>
                </a:cubicBezTo>
                <a:cubicBezTo>
                  <a:pt x="526" y="935"/>
                  <a:pt x="526" y="935"/>
                  <a:pt x="526" y="935"/>
                </a:cubicBezTo>
                <a:cubicBezTo>
                  <a:pt x="518" y="933"/>
                  <a:pt x="518" y="933"/>
                  <a:pt x="518" y="933"/>
                </a:cubicBezTo>
                <a:cubicBezTo>
                  <a:pt x="517" y="934"/>
                  <a:pt x="517" y="934"/>
                  <a:pt x="517" y="934"/>
                </a:cubicBezTo>
                <a:cubicBezTo>
                  <a:pt x="517" y="933"/>
                  <a:pt x="521" y="934"/>
                  <a:pt x="517" y="932"/>
                </a:cubicBezTo>
                <a:cubicBezTo>
                  <a:pt x="524" y="930"/>
                  <a:pt x="524" y="930"/>
                  <a:pt x="524" y="930"/>
                </a:cubicBezTo>
                <a:cubicBezTo>
                  <a:pt x="526" y="929"/>
                  <a:pt x="528" y="926"/>
                  <a:pt x="529" y="928"/>
                </a:cubicBezTo>
                <a:cubicBezTo>
                  <a:pt x="529" y="928"/>
                  <a:pt x="531" y="926"/>
                  <a:pt x="530" y="929"/>
                </a:cubicBezTo>
                <a:cubicBezTo>
                  <a:pt x="532" y="929"/>
                  <a:pt x="532" y="929"/>
                  <a:pt x="532" y="929"/>
                </a:cubicBezTo>
                <a:cubicBezTo>
                  <a:pt x="530" y="927"/>
                  <a:pt x="533" y="929"/>
                  <a:pt x="533" y="926"/>
                </a:cubicBezTo>
                <a:cubicBezTo>
                  <a:pt x="535" y="924"/>
                  <a:pt x="535" y="924"/>
                  <a:pt x="535" y="924"/>
                </a:cubicBezTo>
                <a:cubicBezTo>
                  <a:pt x="529" y="924"/>
                  <a:pt x="529" y="924"/>
                  <a:pt x="529" y="924"/>
                </a:cubicBezTo>
                <a:cubicBezTo>
                  <a:pt x="527" y="925"/>
                  <a:pt x="527" y="925"/>
                  <a:pt x="527" y="925"/>
                </a:cubicBezTo>
                <a:cubicBezTo>
                  <a:pt x="530" y="925"/>
                  <a:pt x="519" y="931"/>
                  <a:pt x="532" y="925"/>
                </a:cubicBezTo>
                <a:cubicBezTo>
                  <a:pt x="526" y="925"/>
                  <a:pt x="536" y="936"/>
                  <a:pt x="523" y="927"/>
                </a:cubicBezTo>
                <a:cubicBezTo>
                  <a:pt x="522" y="926"/>
                  <a:pt x="522" y="926"/>
                  <a:pt x="522" y="926"/>
                </a:cubicBezTo>
                <a:cubicBezTo>
                  <a:pt x="521" y="927"/>
                  <a:pt x="521" y="927"/>
                  <a:pt x="521" y="927"/>
                </a:cubicBezTo>
                <a:cubicBezTo>
                  <a:pt x="520" y="927"/>
                  <a:pt x="517" y="935"/>
                  <a:pt x="515" y="927"/>
                </a:cubicBezTo>
                <a:cubicBezTo>
                  <a:pt x="514" y="927"/>
                  <a:pt x="514" y="927"/>
                  <a:pt x="514" y="927"/>
                </a:cubicBezTo>
                <a:cubicBezTo>
                  <a:pt x="514" y="929"/>
                  <a:pt x="514" y="929"/>
                  <a:pt x="514" y="929"/>
                </a:cubicBezTo>
                <a:cubicBezTo>
                  <a:pt x="516" y="930"/>
                  <a:pt x="516" y="930"/>
                  <a:pt x="516" y="930"/>
                </a:cubicBezTo>
                <a:cubicBezTo>
                  <a:pt x="513" y="931"/>
                  <a:pt x="513" y="931"/>
                  <a:pt x="513" y="931"/>
                </a:cubicBezTo>
                <a:cubicBezTo>
                  <a:pt x="512" y="928"/>
                  <a:pt x="512" y="928"/>
                  <a:pt x="512" y="928"/>
                </a:cubicBezTo>
                <a:cubicBezTo>
                  <a:pt x="508" y="928"/>
                  <a:pt x="508" y="928"/>
                  <a:pt x="508" y="928"/>
                </a:cubicBezTo>
                <a:cubicBezTo>
                  <a:pt x="511" y="927"/>
                  <a:pt x="511" y="927"/>
                  <a:pt x="511" y="927"/>
                </a:cubicBezTo>
                <a:cubicBezTo>
                  <a:pt x="510" y="925"/>
                  <a:pt x="510" y="925"/>
                  <a:pt x="510" y="925"/>
                </a:cubicBezTo>
                <a:cubicBezTo>
                  <a:pt x="511" y="921"/>
                  <a:pt x="511" y="921"/>
                  <a:pt x="511" y="921"/>
                </a:cubicBezTo>
                <a:cubicBezTo>
                  <a:pt x="516" y="921"/>
                  <a:pt x="516" y="921"/>
                  <a:pt x="516" y="921"/>
                </a:cubicBezTo>
                <a:cubicBezTo>
                  <a:pt x="518" y="920"/>
                  <a:pt x="518" y="920"/>
                  <a:pt x="518" y="920"/>
                </a:cubicBezTo>
                <a:cubicBezTo>
                  <a:pt x="521" y="920"/>
                  <a:pt x="521" y="920"/>
                  <a:pt x="521" y="920"/>
                </a:cubicBezTo>
                <a:cubicBezTo>
                  <a:pt x="526" y="919"/>
                  <a:pt x="526" y="919"/>
                  <a:pt x="526" y="919"/>
                </a:cubicBezTo>
                <a:cubicBezTo>
                  <a:pt x="526" y="918"/>
                  <a:pt x="526" y="918"/>
                  <a:pt x="526" y="918"/>
                </a:cubicBezTo>
                <a:cubicBezTo>
                  <a:pt x="526" y="917"/>
                  <a:pt x="528" y="914"/>
                  <a:pt x="530" y="919"/>
                </a:cubicBezTo>
                <a:cubicBezTo>
                  <a:pt x="527" y="920"/>
                  <a:pt x="533" y="912"/>
                  <a:pt x="528" y="922"/>
                </a:cubicBezTo>
                <a:cubicBezTo>
                  <a:pt x="527" y="920"/>
                  <a:pt x="538" y="916"/>
                  <a:pt x="521" y="923"/>
                </a:cubicBezTo>
                <a:cubicBezTo>
                  <a:pt x="521" y="923"/>
                  <a:pt x="521" y="923"/>
                  <a:pt x="521" y="923"/>
                </a:cubicBezTo>
                <a:cubicBezTo>
                  <a:pt x="516" y="925"/>
                  <a:pt x="516" y="925"/>
                  <a:pt x="516" y="925"/>
                </a:cubicBezTo>
                <a:cubicBezTo>
                  <a:pt x="518" y="926"/>
                  <a:pt x="518" y="926"/>
                  <a:pt x="518" y="926"/>
                </a:cubicBezTo>
                <a:cubicBezTo>
                  <a:pt x="526" y="925"/>
                  <a:pt x="526" y="925"/>
                  <a:pt x="526" y="925"/>
                </a:cubicBezTo>
                <a:cubicBezTo>
                  <a:pt x="527" y="923"/>
                  <a:pt x="527" y="923"/>
                  <a:pt x="527" y="923"/>
                </a:cubicBezTo>
                <a:cubicBezTo>
                  <a:pt x="532" y="922"/>
                  <a:pt x="532" y="922"/>
                  <a:pt x="532" y="922"/>
                </a:cubicBezTo>
                <a:cubicBezTo>
                  <a:pt x="531" y="920"/>
                  <a:pt x="531" y="920"/>
                  <a:pt x="531" y="920"/>
                </a:cubicBezTo>
                <a:cubicBezTo>
                  <a:pt x="535" y="920"/>
                  <a:pt x="535" y="920"/>
                  <a:pt x="535" y="920"/>
                </a:cubicBezTo>
                <a:cubicBezTo>
                  <a:pt x="535" y="922"/>
                  <a:pt x="535" y="922"/>
                  <a:pt x="535" y="922"/>
                </a:cubicBezTo>
                <a:cubicBezTo>
                  <a:pt x="538" y="922"/>
                  <a:pt x="538" y="922"/>
                  <a:pt x="538" y="922"/>
                </a:cubicBezTo>
                <a:cubicBezTo>
                  <a:pt x="539" y="920"/>
                  <a:pt x="539" y="920"/>
                  <a:pt x="539" y="920"/>
                </a:cubicBezTo>
                <a:cubicBezTo>
                  <a:pt x="552" y="918"/>
                  <a:pt x="552" y="918"/>
                  <a:pt x="552" y="918"/>
                </a:cubicBezTo>
                <a:cubicBezTo>
                  <a:pt x="551" y="916"/>
                  <a:pt x="551" y="916"/>
                  <a:pt x="551" y="916"/>
                </a:cubicBezTo>
                <a:cubicBezTo>
                  <a:pt x="547" y="916"/>
                  <a:pt x="547" y="916"/>
                  <a:pt x="547" y="916"/>
                </a:cubicBezTo>
                <a:cubicBezTo>
                  <a:pt x="548" y="916"/>
                  <a:pt x="548" y="916"/>
                  <a:pt x="548" y="916"/>
                </a:cubicBezTo>
                <a:cubicBezTo>
                  <a:pt x="544" y="916"/>
                  <a:pt x="544" y="916"/>
                  <a:pt x="544" y="916"/>
                </a:cubicBezTo>
                <a:cubicBezTo>
                  <a:pt x="542" y="914"/>
                  <a:pt x="542" y="914"/>
                  <a:pt x="542" y="914"/>
                </a:cubicBezTo>
                <a:cubicBezTo>
                  <a:pt x="536" y="916"/>
                  <a:pt x="536" y="916"/>
                  <a:pt x="536" y="916"/>
                </a:cubicBezTo>
                <a:cubicBezTo>
                  <a:pt x="535" y="915"/>
                  <a:pt x="535" y="915"/>
                  <a:pt x="535" y="915"/>
                </a:cubicBezTo>
                <a:cubicBezTo>
                  <a:pt x="531" y="917"/>
                  <a:pt x="531" y="917"/>
                  <a:pt x="531" y="917"/>
                </a:cubicBezTo>
                <a:cubicBezTo>
                  <a:pt x="528" y="915"/>
                  <a:pt x="528" y="915"/>
                  <a:pt x="528" y="915"/>
                </a:cubicBezTo>
                <a:cubicBezTo>
                  <a:pt x="529" y="912"/>
                  <a:pt x="529" y="912"/>
                  <a:pt x="529" y="912"/>
                </a:cubicBezTo>
                <a:cubicBezTo>
                  <a:pt x="536" y="913"/>
                  <a:pt x="536" y="913"/>
                  <a:pt x="536" y="913"/>
                </a:cubicBezTo>
                <a:cubicBezTo>
                  <a:pt x="536" y="911"/>
                  <a:pt x="536" y="911"/>
                  <a:pt x="536" y="911"/>
                </a:cubicBezTo>
                <a:cubicBezTo>
                  <a:pt x="541" y="910"/>
                  <a:pt x="541" y="910"/>
                  <a:pt x="541" y="910"/>
                </a:cubicBezTo>
                <a:cubicBezTo>
                  <a:pt x="542" y="910"/>
                  <a:pt x="536" y="910"/>
                  <a:pt x="544" y="913"/>
                </a:cubicBezTo>
                <a:cubicBezTo>
                  <a:pt x="549" y="910"/>
                  <a:pt x="549" y="910"/>
                  <a:pt x="549" y="910"/>
                </a:cubicBezTo>
                <a:cubicBezTo>
                  <a:pt x="553" y="911"/>
                  <a:pt x="553" y="911"/>
                  <a:pt x="553" y="911"/>
                </a:cubicBezTo>
                <a:cubicBezTo>
                  <a:pt x="557" y="909"/>
                  <a:pt x="557" y="909"/>
                  <a:pt x="557" y="909"/>
                </a:cubicBezTo>
                <a:cubicBezTo>
                  <a:pt x="581" y="906"/>
                  <a:pt x="581" y="906"/>
                  <a:pt x="581" y="906"/>
                </a:cubicBezTo>
                <a:cubicBezTo>
                  <a:pt x="585" y="906"/>
                  <a:pt x="585" y="906"/>
                  <a:pt x="585" y="906"/>
                </a:cubicBezTo>
                <a:cubicBezTo>
                  <a:pt x="589" y="904"/>
                  <a:pt x="589" y="904"/>
                  <a:pt x="589" y="904"/>
                </a:cubicBezTo>
                <a:cubicBezTo>
                  <a:pt x="584" y="902"/>
                  <a:pt x="583" y="906"/>
                  <a:pt x="570" y="906"/>
                </a:cubicBezTo>
                <a:cubicBezTo>
                  <a:pt x="569" y="903"/>
                  <a:pt x="569" y="903"/>
                  <a:pt x="569" y="903"/>
                </a:cubicBezTo>
                <a:cubicBezTo>
                  <a:pt x="568" y="905"/>
                  <a:pt x="568" y="905"/>
                  <a:pt x="568" y="905"/>
                </a:cubicBezTo>
                <a:cubicBezTo>
                  <a:pt x="568" y="901"/>
                  <a:pt x="568" y="901"/>
                  <a:pt x="568" y="901"/>
                </a:cubicBezTo>
                <a:cubicBezTo>
                  <a:pt x="571" y="899"/>
                  <a:pt x="571" y="899"/>
                  <a:pt x="571" y="899"/>
                </a:cubicBezTo>
                <a:cubicBezTo>
                  <a:pt x="571" y="901"/>
                  <a:pt x="571" y="901"/>
                  <a:pt x="571" y="901"/>
                </a:cubicBezTo>
                <a:cubicBezTo>
                  <a:pt x="573" y="901"/>
                  <a:pt x="573" y="901"/>
                  <a:pt x="573" y="901"/>
                </a:cubicBezTo>
                <a:cubicBezTo>
                  <a:pt x="570" y="903"/>
                  <a:pt x="570" y="903"/>
                  <a:pt x="570" y="903"/>
                </a:cubicBezTo>
                <a:cubicBezTo>
                  <a:pt x="588" y="903"/>
                  <a:pt x="517" y="919"/>
                  <a:pt x="599" y="901"/>
                </a:cubicBezTo>
                <a:cubicBezTo>
                  <a:pt x="607" y="897"/>
                  <a:pt x="607" y="897"/>
                  <a:pt x="607" y="897"/>
                </a:cubicBezTo>
                <a:cubicBezTo>
                  <a:pt x="614" y="896"/>
                  <a:pt x="614" y="896"/>
                  <a:pt x="614" y="896"/>
                </a:cubicBezTo>
                <a:cubicBezTo>
                  <a:pt x="614" y="894"/>
                  <a:pt x="614" y="894"/>
                  <a:pt x="614" y="894"/>
                </a:cubicBezTo>
                <a:cubicBezTo>
                  <a:pt x="615" y="894"/>
                  <a:pt x="615" y="894"/>
                  <a:pt x="615" y="894"/>
                </a:cubicBezTo>
                <a:cubicBezTo>
                  <a:pt x="615" y="895"/>
                  <a:pt x="614" y="895"/>
                  <a:pt x="615" y="895"/>
                </a:cubicBezTo>
                <a:cubicBezTo>
                  <a:pt x="617" y="897"/>
                  <a:pt x="617" y="897"/>
                  <a:pt x="617" y="897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17" y="894"/>
                  <a:pt x="613" y="901"/>
                  <a:pt x="618" y="893"/>
                </a:cubicBezTo>
                <a:cubicBezTo>
                  <a:pt x="622" y="890"/>
                  <a:pt x="622" y="890"/>
                  <a:pt x="622" y="890"/>
                </a:cubicBezTo>
                <a:cubicBezTo>
                  <a:pt x="631" y="888"/>
                  <a:pt x="631" y="888"/>
                  <a:pt x="631" y="888"/>
                </a:cubicBezTo>
                <a:cubicBezTo>
                  <a:pt x="638" y="887"/>
                  <a:pt x="638" y="887"/>
                  <a:pt x="638" y="887"/>
                </a:cubicBezTo>
                <a:cubicBezTo>
                  <a:pt x="639" y="886"/>
                  <a:pt x="639" y="886"/>
                  <a:pt x="639" y="886"/>
                </a:cubicBezTo>
                <a:cubicBezTo>
                  <a:pt x="629" y="885"/>
                  <a:pt x="629" y="885"/>
                  <a:pt x="629" y="885"/>
                </a:cubicBezTo>
                <a:cubicBezTo>
                  <a:pt x="632" y="883"/>
                  <a:pt x="632" y="883"/>
                  <a:pt x="632" y="883"/>
                </a:cubicBezTo>
                <a:cubicBezTo>
                  <a:pt x="628" y="881"/>
                  <a:pt x="628" y="881"/>
                  <a:pt x="628" y="881"/>
                </a:cubicBezTo>
                <a:cubicBezTo>
                  <a:pt x="623" y="884"/>
                  <a:pt x="623" y="884"/>
                  <a:pt x="623" y="884"/>
                </a:cubicBezTo>
                <a:cubicBezTo>
                  <a:pt x="624" y="884"/>
                  <a:pt x="626" y="883"/>
                  <a:pt x="627" y="885"/>
                </a:cubicBezTo>
                <a:cubicBezTo>
                  <a:pt x="623" y="888"/>
                  <a:pt x="623" y="888"/>
                  <a:pt x="623" y="888"/>
                </a:cubicBezTo>
                <a:cubicBezTo>
                  <a:pt x="621" y="888"/>
                  <a:pt x="635" y="886"/>
                  <a:pt x="618" y="888"/>
                </a:cubicBezTo>
                <a:cubicBezTo>
                  <a:pt x="617" y="889"/>
                  <a:pt x="617" y="889"/>
                  <a:pt x="617" y="889"/>
                </a:cubicBezTo>
                <a:cubicBezTo>
                  <a:pt x="619" y="887"/>
                  <a:pt x="619" y="887"/>
                  <a:pt x="619" y="887"/>
                </a:cubicBezTo>
                <a:cubicBezTo>
                  <a:pt x="620" y="888"/>
                  <a:pt x="622" y="888"/>
                  <a:pt x="623" y="887"/>
                </a:cubicBezTo>
                <a:cubicBezTo>
                  <a:pt x="621" y="883"/>
                  <a:pt x="621" y="883"/>
                  <a:pt x="621" y="883"/>
                </a:cubicBezTo>
                <a:cubicBezTo>
                  <a:pt x="620" y="884"/>
                  <a:pt x="627" y="882"/>
                  <a:pt x="618" y="884"/>
                </a:cubicBezTo>
                <a:cubicBezTo>
                  <a:pt x="618" y="885"/>
                  <a:pt x="618" y="885"/>
                  <a:pt x="618" y="885"/>
                </a:cubicBezTo>
                <a:cubicBezTo>
                  <a:pt x="615" y="882"/>
                  <a:pt x="615" y="882"/>
                  <a:pt x="615" y="882"/>
                </a:cubicBezTo>
                <a:cubicBezTo>
                  <a:pt x="619" y="882"/>
                  <a:pt x="622" y="880"/>
                  <a:pt x="626" y="879"/>
                </a:cubicBezTo>
                <a:cubicBezTo>
                  <a:pt x="629" y="880"/>
                  <a:pt x="629" y="880"/>
                  <a:pt x="629" y="880"/>
                </a:cubicBezTo>
                <a:cubicBezTo>
                  <a:pt x="632" y="879"/>
                  <a:pt x="635" y="879"/>
                  <a:pt x="637" y="880"/>
                </a:cubicBezTo>
                <a:cubicBezTo>
                  <a:pt x="639" y="877"/>
                  <a:pt x="639" y="877"/>
                  <a:pt x="639" y="877"/>
                </a:cubicBezTo>
                <a:cubicBezTo>
                  <a:pt x="640" y="876"/>
                  <a:pt x="640" y="876"/>
                  <a:pt x="640" y="876"/>
                </a:cubicBezTo>
                <a:cubicBezTo>
                  <a:pt x="642" y="878"/>
                  <a:pt x="642" y="878"/>
                  <a:pt x="642" y="878"/>
                </a:cubicBezTo>
                <a:cubicBezTo>
                  <a:pt x="646" y="877"/>
                  <a:pt x="646" y="877"/>
                  <a:pt x="646" y="877"/>
                </a:cubicBezTo>
                <a:cubicBezTo>
                  <a:pt x="649" y="880"/>
                  <a:pt x="649" y="880"/>
                  <a:pt x="649" y="880"/>
                </a:cubicBezTo>
                <a:cubicBezTo>
                  <a:pt x="651" y="879"/>
                  <a:pt x="651" y="879"/>
                  <a:pt x="651" y="879"/>
                </a:cubicBezTo>
                <a:cubicBezTo>
                  <a:pt x="650" y="877"/>
                  <a:pt x="650" y="877"/>
                  <a:pt x="650" y="877"/>
                </a:cubicBezTo>
                <a:cubicBezTo>
                  <a:pt x="656" y="873"/>
                  <a:pt x="656" y="873"/>
                  <a:pt x="656" y="873"/>
                </a:cubicBezTo>
                <a:cubicBezTo>
                  <a:pt x="646" y="873"/>
                  <a:pt x="646" y="873"/>
                  <a:pt x="646" y="873"/>
                </a:cubicBezTo>
                <a:cubicBezTo>
                  <a:pt x="641" y="875"/>
                  <a:pt x="641" y="875"/>
                  <a:pt x="641" y="875"/>
                </a:cubicBezTo>
                <a:cubicBezTo>
                  <a:pt x="640" y="875"/>
                  <a:pt x="640" y="875"/>
                  <a:pt x="640" y="875"/>
                </a:cubicBezTo>
                <a:cubicBezTo>
                  <a:pt x="640" y="873"/>
                  <a:pt x="640" y="873"/>
                  <a:pt x="640" y="873"/>
                </a:cubicBezTo>
                <a:cubicBezTo>
                  <a:pt x="634" y="871"/>
                  <a:pt x="634" y="871"/>
                  <a:pt x="634" y="871"/>
                </a:cubicBezTo>
                <a:cubicBezTo>
                  <a:pt x="624" y="873"/>
                  <a:pt x="624" y="873"/>
                  <a:pt x="624" y="873"/>
                </a:cubicBezTo>
                <a:cubicBezTo>
                  <a:pt x="623" y="875"/>
                  <a:pt x="623" y="875"/>
                  <a:pt x="623" y="875"/>
                </a:cubicBezTo>
                <a:cubicBezTo>
                  <a:pt x="627" y="875"/>
                  <a:pt x="627" y="875"/>
                  <a:pt x="627" y="875"/>
                </a:cubicBezTo>
                <a:cubicBezTo>
                  <a:pt x="622" y="877"/>
                  <a:pt x="622" y="877"/>
                  <a:pt x="622" y="877"/>
                </a:cubicBezTo>
                <a:cubicBezTo>
                  <a:pt x="619" y="877"/>
                  <a:pt x="643" y="872"/>
                  <a:pt x="613" y="878"/>
                </a:cubicBezTo>
                <a:cubicBezTo>
                  <a:pt x="611" y="877"/>
                  <a:pt x="611" y="877"/>
                  <a:pt x="611" y="877"/>
                </a:cubicBezTo>
                <a:cubicBezTo>
                  <a:pt x="609" y="878"/>
                  <a:pt x="609" y="878"/>
                  <a:pt x="609" y="878"/>
                </a:cubicBezTo>
                <a:cubicBezTo>
                  <a:pt x="596" y="880"/>
                  <a:pt x="596" y="880"/>
                  <a:pt x="596" y="880"/>
                </a:cubicBezTo>
                <a:cubicBezTo>
                  <a:pt x="595" y="879"/>
                  <a:pt x="595" y="879"/>
                  <a:pt x="595" y="879"/>
                </a:cubicBezTo>
                <a:cubicBezTo>
                  <a:pt x="590" y="882"/>
                  <a:pt x="590" y="882"/>
                  <a:pt x="590" y="882"/>
                </a:cubicBezTo>
                <a:cubicBezTo>
                  <a:pt x="588" y="881"/>
                  <a:pt x="588" y="881"/>
                  <a:pt x="588" y="881"/>
                </a:cubicBezTo>
                <a:cubicBezTo>
                  <a:pt x="569" y="884"/>
                  <a:pt x="569" y="884"/>
                  <a:pt x="569" y="884"/>
                </a:cubicBezTo>
                <a:cubicBezTo>
                  <a:pt x="568" y="886"/>
                  <a:pt x="568" y="886"/>
                  <a:pt x="568" y="886"/>
                </a:cubicBezTo>
                <a:cubicBezTo>
                  <a:pt x="568" y="887"/>
                  <a:pt x="570" y="883"/>
                  <a:pt x="569" y="888"/>
                </a:cubicBezTo>
                <a:cubicBezTo>
                  <a:pt x="571" y="886"/>
                  <a:pt x="571" y="886"/>
                  <a:pt x="571" y="886"/>
                </a:cubicBezTo>
                <a:cubicBezTo>
                  <a:pt x="578" y="887"/>
                  <a:pt x="575" y="882"/>
                  <a:pt x="583" y="887"/>
                </a:cubicBezTo>
                <a:cubicBezTo>
                  <a:pt x="583" y="888"/>
                  <a:pt x="583" y="888"/>
                  <a:pt x="583" y="888"/>
                </a:cubicBezTo>
                <a:cubicBezTo>
                  <a:pt x="579" y="887"/>
                  <a:pt x="579" y="887"/>
                  <a:pt x="579" y="887"/>
                </a:cubicBezTo>
                <a:cubicBezTo>
                  <a:pt x="576" y="891"/>
                  <a:pt x="576" y="891"/>
                  <a:pt x="576" y="891"/>
                </a:cubicBezTo>
                <a:cubicBezTo>
                  <a:pt x="578" y="892"/>
                  <a:pt x="578" y="892"/>
                  <a:pt x="578" y="892"/>
                </a:cubicBezTo>
                <a:cubicBezTo>
                  <a:pt x="572" y="891"/>
                  <a:pt x="572" y="891"/>
                  <a:pt x="572" y="891"/>
                </a:cubicBezTo>
                <a:cubicBezTo>
                  <a:pt x="569" y="891"/>
                  <a:pt x="569" y="891"/>
                  <a:pt x="569" y="891"/>
                </a:cubicBezTo>
                <a:cubicBezTo>
                  <a:pt x="567" y="886"/>
                  <a:pt x="567" y="886"/>
                  <a:pt x="567" y="886"/>
                </a:cubicBezTo>
                <a:cubicBezTo>
                  <a:pt x="566" y="886"/>
                  <a:pt x="564" y="884"/>
                  <a:pt x="563" y="888"/>
                </a:cubicBezTo>
                <a:cubicBezTo>
                  <a:pt x="565" y="890"/>
                  <a:pt x="565" y="890"/>
                  <a:pt x="565" y="890"/>
                </a:cubicBezTo>
                <a:cubicBezTo>
                  <a:pt x="559" y="891"/>
                  <a:pt x="559" y="891"/>
                  <a:pt x="559" y="891"/>
                </a:cubicBezTo>
                <a:cubicBezTo>
                  <a:pt x="556" y="895"/>
                  <a:pt x="556" y="895"/>
                  <a:pt x="556" y="895"/>
                </a:cubicBezTo>
                <a:cubicBezTo>
                  <a:pt x="554" y="894"/>
                  <a:pt x="554" y="894"/>
                  <a:pt x="554" y="894"/>
                </a:cubicBezTo>
                <a:cubicBezTo>
                  <a:pt x="552" y="896"/>
                  <a:pt x="552" y="896"/>
                  <a:pt x="552" y="896"/>
                </a:cubicBezTo>
                <a:cubicBezTo>
                  <a:pt x="551" y="893"/>
                  <a:pt x="551" y="893"/>
                  <a:pt x="551" y="893"/>
                </a:cubicBezTo>
                <a:cubicBezTo>
                  <a:pt x="550" y="892"/>
                  <a:pt x="548" y="896"/>
                  <a:pt x="548" y="892"/>
                </a:cubicBezTo>
                <a:cubicBezTo>
                  <a:pt x="544" y="894"/>
                  <a:pt x="544" y="894"/>
                  <a:pt x="544" y="894"/>
                </a:cubicBezTo>
                <a:cubicBezTo>
                  <a:pt x="544" y="899"/>
                  <a:pt x="540" y="890"/>
                  <a:pt x="541" y="898"/>
                </a:cubicBezTo>
                <a:cubicBezTo>
                  <a:pt x="538" y="895"/>
                  <a:pt x="538" y="895"/>
                  <a:pt x="538" y="895"/>
                </a:cubicBezTo>
                <a:cubicBezTo>
                  <a:pt x="536" y="896"/>
                  <a:pt x="536" y="896"/>
                  <a:pt x="536" y="896"/>
                </a:cubicBezTo>
                <a:cubicBezTo>
                  <a:pt x="537" y="899"/>
                  <a:pt x="529" y="894"/>
                  <a:pt x="539" y="898"/>
                </a:cubicBezTo>
                <a:cubicBezTo>
                  <a:pt x="534" y="898"/>
                  <a:pt x="534" y="898"/>
                  <a:pt x="534" y="898"/>
                </a:cubicBezTo>
                <a:cubicBezTo>
                  <a:pt x="534" y="896"/>
                  <a:pt x="534" y="896"/>
                  <a:pt x="534" y="896"/>
                </a:cubicBezTo>
                <a:cubicBezTo>
                  <a:pt x="543" y="893"/>
                  <a:pt x="543" y="893"/>
                  <a:pt x="543" y="893"/>
                </a:cubicBezTo>
                <a:cubicBezTo>
                  <a:pt x="542" y="891"/>
                  <a:pt x="542" y="891"/>
                  <a:pt x="542" y="891"/>
                </a:cubicBezTo>
                <a:cubicBezTo>
                  <a:pt x="541" y="890"/>
                  <a:pt x="541" y="890"/>
                  <a:pt x="541" y="890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26" y="895"/>
                  <a:pt x="526" y="895"/>
                  <a:pt x="526" y="895"/>
                </a:cubicBezTo>
                <a:cubicBezTo>
                  <a:pt x="522" y="897"/>
                  <a:pt x="522" y="897"/>
                  <a:pt x="522" y="897"/>
                </a:cubicBezTo>
                <a:cubicBezTo>
                  <a:pt x="526" y="900"/>
                  <a:pt x="526" y="900"/>
                  <a:pt x="526" y="900"/>
                </a:cubicBezTo>
                <a:cubicBezTo>
                  <a:pt x="528" y="898"/>
                  <a:pt x="528" y="898"/>
                  <a:pt x="528" y="898"/>
                </a:cubicBezTo>
                <a:cubicBezTo>
                  <a:pt x="533" y="898"/>
                  <a:pt x="533" y="898"/>
                  <a:pt x="533" y="898"/>
                </a:cubicBezTo>
                <a:cubicBezTo>
                  <a:pt x="526" y="902"/>
                  <a:pt x="526" y="902"/>
                  <a:pt x="526" y="902"/>
                </a:cubicBezTo>
                <a:cubicBezTo>
                  <a:pt x="520" y="902"/>
                  <a:pt x="520" y="902"/>
                  <a:pt x="520" y="902"/>
                </a:cubicBezTo>
                <a:cubicBezTo>
                  <a:pt x="515" y="901"/>
                  <a:pt x="515" y="901"/>
                  <a:pt x="515" y="901"/>
                </a:cubicBezTo>
                <a:cubicBezTo>
                  <a:pt x="510" y="903"/>
                  <a:pt x="510" y="903"/>
                  <a:pt x="510" y="903"/>
                </a:cubicBezTo>
                <a:cubicBezTo>
                  <a:pt x="506" y="902"/>
                  <a:pt x="506" y="902"/>
                  <a:pt x="506" y="902"/>
                </a:cubicBezTo>
                <a:cubicBezTo>
                  <a:pt x="482" y="906"/>
                  <a:pt x="482" y="906"/>
                  <a:pt x="482" y="906"/>
                </a:cubicBezTo>
                <a:cubicBezTo>
                  <a:pt x="479" y="908"/>
                  <a:pt x="474" y="906"/>
                  <a:pt x="472" y="910"/>
                </a:cubicBezTo>
                <a:cubicBezTo>
                  <a:pt x="474" y="911"/>
                  <a:pt x="474" y="911"/>
                  <a:pt x="474" y="911"/>
                </a:cubicBezTo>
                <a:cubicBezTo>
                  <a:pt x="480" y="909"/>
                  <a:pt x="480" y="909"/>
                  <a:pt x="480" y="909"/>
                </a:cubicBezTo>
                <a:cubicBezTo>
                  <a:pt x="485" y="909"/>
                  <a:pt x="485" y="909"/>
                  <a:pt x="485" y="909"/>
                </a:cubicBezTo>
                <a:cubicBezTo>
                  <a:pt x="484" y="909"/>
                  <a:pt x="487" y="909"/>
                  <a:pt x="484" y="910"/>
                </a:cubicBezTo>
                <a:cubicBezTo>
                  <a:pt x="484" y="911"/>
                  <a:pt x="484" y="911"/>
                  <a:pt x="484" y="911"/>
                </a:cubicBezTo>
                <a:cubicBezTo>
                  <a:pt x="506" y="909"/>
                  <a:pt x="506" y="909"/>
                  <a:pt x="506" y="909"/>
                </a:cubicBezTo>
                <a:cubicBezTo>
                  <a:pt x="513" y="909"/>
                  <a:pt x="513" y="909"/>
                  <a:pt x="513" y="909"/>
                </a:cubicBezTo>
                <a:cubicBezTo>
                  <a:pt x="515" y="912"/>
                  <a:pt x="515" y="912"/>
                  <a:pt x="515" y="912"/>
                </a:cubicBezTo>
                <a:cubicBezTo>
                  <a:pt x="511" y="912"/>
                  <a:pt x="511" y="912"/>
                  <a:pt x="511" y="912"/>
                </a:cubicBezTo>
                <a:cubicBezTo>
                  <a:pt x="504" y="910"/>
                  <a:pt x="504" y="910"/>
                  <a:pt x="504" y="910"/>
                </a:cubicBezTo>
                <a:cubicBezTo>
                  <a:pt x="488" y="912"/>
                  <a:pt x="488" y="912"/>
                  <a:pt x="488" y="912"/>
                </a:cubicBezTo>
                <a:cubicBezTo>
                  <a:pt x="487" y="911"/>
                  <a:pt x="487" y="911"/>
                  <a:pt x="487" y="911"/>
                </a:cubicBezTo>
                <a:cubicBezTo>
                  <a:pt x="468" y="913"/>
                  <a:pt x="468" y="913"/>
                  <a:pt x="468" y="913"/>
                </a:cubicBezTo>
                <a:cubicBezTo>
                  <a:pt x="462" y="912"/>
                  <a:pt x="462" y="912"/>
                  <a:pt x="462" y="912"/>
                </a:cubicBezTo>
                <a:cubicBezTo>
                  <a:pt x="457" y="913"/>
                  <a:pt x="457" y="913"/>
                  <a:pt x="457" y="913"/>
                </a:cubicBezTo>
                <a:cubicBezTo>
                  <a:pt x="456" y="915"/>
                  <a:pt x="456" y="915"/>
                  <a:pt x="456" y="915"/>
                </a:cubicBezTo>
                <a:cubicBezTo>
                  <a:pt x="452" y="914"/>
                  <a:pt x="452" y="914"/>
                  <a:pt x="452" y="914"/>
                </a:cubicBezTo>
                <a:cubicBezTo>
                  <a:pt x="446" y="915"/>
                  <a:pt x="446" y="915"/>
                  <a:pt x="446" y="915"/>
                </a:cubicBezTo>
                <a:cubicBezTo>
                  <a:pt x="443" y="918"/>
                  <a:pt x="438" y="919"/>
                  <a:pt x="431" y="919"/>
                </a:cubicBezTo>
                <a:cubicBezTo>
                  <a:pt x="431" y="920"/>
                  <a:pt x="431" y="920"/>
                  <a:pt x="431" y="920"/>
                </a:cubicBezTo>
                <a:cubicBezTo>
                  <a:pt x="438" y="920"/>
                  <a:pt x="438" y="920"/>
                  <a:pt x="438" y="920"/>
                </a:cubicBezTo>
                <a:cubicBezTo>
                  <a:pt x="439" y="918"/>
                  <a:pt x="439" y="918"/>
                  <a:pt x="439" y="918"/>
                </a:cubicBezTo>
                <a:cubicBezTo>
                  <a:pt x="443" y="918"/>
                  <a:pt x="443" y="918"/>
                  <a:pt x="443" y="918"/>
                </a:cubicBezTo>
                <a:cubicBezTo>
                  <a:pt x="443" y="920"/>
                  <a:pt x="451" y="914"/>
                  <a:pt x="438" y="920"/>
                </a:cubicBezTo>
                <a:cubicBezTo>
                  <a:pt x="448" y="919"/>
                  <a:pt x="448" y="919"/>
                  <a:pt x="448" y="919"/>
                </a:cubicBezTo>
                <a:cubicBezTo>
                  <a:pt x="452" y="921"/>
                  <a:pt x="452" y="921"/>
                  <a:pt x="452" y="921"/>
                </a:cubicBezTo>
                <a:cubicBezTo>
                  <a:pt x="456" y="920"/>
                  <a:pt x="456" y="920"/>
                  <a:pt x="456" y="920"/>
                </a:cubicBezTo>
                <a:cubicBezTo>
                  <a:pt x="456" y="921"/>
                  <a:pt x="456" y="921"/>
                  <a:pt x="456" y="921"/>
                </a:cubicBezTo>
                <a:cubicBezTo>
                  <a:pt x="461" y="921"/>
                  <a:pt x="461" y="921"/>
                  <a:pt x="461" y="921"/>
                </a:cubicBezTo>
                <a:cubicBezTo>
                  <a:pt x="468" y="928"/>
                  <a:pt x="453" y="917"/>
                  <a:pt x="473" y="921"/>
                </a:cubicBezTo>
                <a:cubicBezTo>
                  <a:pt x="481" y="919"/>
                  <a:pt x="481" y="919"/>
                  <a:pt x="481" y="919"/>
                </a:cubicBezTo>
                <a:cubicBezTo>
                  <a:pt x="479" y="921"/>
                  <a:pt x="479" y="921"/>
                  <a:pt x="479" y="921"/>
                </a:cubicBezTo>
                <a:cubicBezTo>
                  <a:pt x="482" y="922"/>
                  <a:pt x="482" y="922"/>
                  <a:pt x="482" y="922"/>
                </a:cubicBezTo>
                <a:cubicBezTo>
                  <a:pt x="486" y="921"/>
                  <a:pt x="489" y="922"/>
                  <a:pt x="492" y="921"/>
                </a:cubicBezTo>
                <a:cubicBezTo>
                  <a:pt x="489" y="923"/>
                  <a:pt x="489" y="923"/>
                  <a:pt x="489" y="923"/>
                </a:cubicBezTo>
                <a:cubicBezTo>
                  <a:pt x="491" y="924"/>
                  <a:pt x="491" y="924"/>
                  <a:pt x="491" y="924"/>
                </a:cubicBezTo>
                <a:cubicBezTo>
                  <a:pt x="493" y="924"/>
                  <a:pt x="493" y="925"/>
                  <a:pt x="494" y="921"/>
                </a:cubicBezTo>
                <a:cubicBezTo>
                  <a:pt x="496" y="923"/>
                  <a:pt x="496" y="923"/>
                  <a:pt x="496" y="923"/>
                </a:cubicBezTo>
                <a:cubicBezTo>
                  <a:pt x="496" y="921"/>
                  <a:pt x="496" y="921"/>
                  <a:pt x="496" y="921"/>
                </a:cubicBezTo>
                <a:cubicBezTo>
                  <a:pt x="498" y="922"/>
                  <a:pt x="498" y="922"/>
                  <a:pt x="498" y="922"/>
                </a:cubicBezTo>
                <a:cubicBezTo>
                  <a:pt x="501" y="922"/>
                  <a:pt x="506" y="918"/>
                  <a:pt x="508" y="921"/>
                </a:cubicBezTo>
                <a:cubicBezTo>
                  <a:pt x="506" y="922"/>
                  <a:pt x="506" y="922"/>
                  <a:pt x="506" y="922"/>
                </a:cubicBezTo>
                <a:cubicBezTo>
                  <a:pt x="505" y="923"/>
                  <a:pt x="513" y="916"/>
                  <a:pt x="504" y="925"/>
                </a:cubicBezTo>
                <a:cubicBezTo>
                  <a:pt x="503" y="924"/>
                  <a:pt x="503" y="924"/>
                  <a:pt x="503" y="924"/>
                </a:cubicBezTo>
                <a:cubicBezTo>
                  <a:pt x="501" y="926"/>
                  <a:pt x="501" y="926"/>
                  <a:pt x="501" y="926"/>
                </a:cubicBezTo>
                <a:cubicBezTo>
                  <a:pt x="492" y="927"/>
                  <a:pt x="492" y="927"/>
                  <a:pt x="492" y="927"/>
                </a:cubicBezTo>
                <a:cubicBezTo>
                  <a:pt x="489" y="926"/>
                  <a:pt x="489" y="926"/>
                  <a:pt x="489" y="926"/>
                </a:cubicBezTo>
                <a:cubicBezTo>
                  <a:pt x="485" y="925"/>
                  <a:pt x="485" y="925"/>
                  <a:pt x="485" y="925"/>
                </a:cubicBezTo>
                <a:cubicBezTo>
                  <a:pt x="485" y="929"/>
                  <a:pt x="485" y="929"/>
                  <a:pt x="485" y="929"/>
                </a:cubicBezTo>
                <a:cubicBezTo>
                  <a:pt x="484" y="929"/>
                  <a:pt x="484" y="929"/>
                  <a:pt x="484" y="929"/>
                </a:cubicBezTo>
                <a:cubicBezTo>
                  <a:pt x="484" y="926"/>
                  <a:pt x="484" y="926"/>
                  <a:pt x="484" y="926"/>
                </a:cubicBezTo>
                <a:cubicBezTo>
                  <a:pt x="474" y="928"/>
                  <a:pt x="474" y="928"/>
                  <a:pt x="474" y="928"/>
                </a:cubicBezTo>
                <a:cubicBezTo>
                  <a:pt x="472" y="930"/>
                  <a:pt x="472" y="930"/>
                  <a:pt x="472" y="930"/>
                </a:cubicBezTo>
                <a:cubicBezTo>
                  <a:pt x="470" y="930"/>
                  <a:pt x="470" y="930"/>
                  <a:pt x="470" y="930"/>
                </a:cubicBezTo>
                <a:cubicBezTo>
                  <a:pt x="472" y="929"/>
                  <a:pt x="472" y="929"/>
                  <a:pt x="472" y="929"/>
                </a:cubicBezTo>
                <a:cubicBezTo>
                  <a:pt x="468" y="927"/>
                  <a:pt x="468" y="927"/>
                  <a:pt x="468" y="927"/>
                </a:cubicBezTo>
                <a:cubicBezTo>
                  <a:pt x="465" y="927"/>
                  <a:pt x="480" y="933"/>
                  <a:pt x="464" y="923"/>
                </a:cubicBezTo>
                <a:cubicBezTo>
                  <a:pt x="462" y="927"/>
                  <a:pt x="462" y="927"/>
                  <a:pt x="462" y="927"/>
                </a:cubicBezTo>
                <a:cubicBezTo>
                  <a:pt x="460" y="928"/>
                  <a:pt x="460" y="928"/>
                  <a:pt x="460" y="928"/>
                </a:cubicBezTo>
                <a:cubicBezTo>
                  <a:pt x="458" y="926"/>
                  <a:pt x="458" y="926"/>
                  <a:pt x="458" y="926"/>
                </a:cubicBezTo>
                <a:cubicBezTo>
                  <a:pt x="452" y="930"/>
                  <a:pt x="452" y="930"/>
                  <a:pt x="452" y="930"/>
                </a:cubicBezTo>
                <a:cubicBezTo>
                  <a:pt x="450" y="929"/>
                  <a:pt x="450" y="929"/>
                  <a:pt x="450" y="929"/>
                </a:cubicBezTo>
                <a:cubicBezTo>
                  <a:pt x="443" y="931"/>
                  <a:pt x="443" y="931"/>
                  <a:pt x="443" y="931"/>
                </a:cubicBezTo>
                <a:cubicBezTo>
                  <a:pt x="434" y="930"/>
                  <a:pt x="434" y="930"/>
                  <a:pt x="434" y="930"/>
                </a:cubicBezTo>
                <a:cubicBezTo>
                  <a:pt x="430" y="933"/>
                  <a:pt x="430" y="933"/>
                  <a:pt x="430" y="933"/>
                </a:cubicBezTo>
                <a:cubicBezTo>
                  <a:pt x="430" y="933"/>
                  <a:pt x="437" y="933"/>
                  <a:pt x="428" y="931"/>
                </a:cubicBezTo>
                <a:cubicBezTo>
                  <a:pt x="426" y="932"/>
                  <a:pt x="438" y="931"/>
                  <a:pt x="424" y="933"/>
                </a:cubicBezTo>
                <a:cubicBezTo>
                  <a:pt x="421" y="930"/>
                  <a:pt x="421" y="930"/>
                  <a:pt x="421" y="930"/>
                </a:cubicBezTo>
                <a:cubicBezTo>
                  <a:pt x="421" y="931"/>
                  <a:pt x="424" y="928"/>
                  <a:pt x="421" y="932"/>
                </a:cubicBezTo>
                <a:cubicBezTo>
                  <a:pt x="421" y="931"/>
                  <a:pt x="421" y="931"/>
                  <a:pt x="421" y="931"/>
                </a:cubicBezTo>
                <a:cubicBezTo>
                  <a:pt x="418" y="932"/>
                  <a:pt x="418" y="932"/>
                  <a:pt x="418" y="932"/>
                </a:cubicBezTo>
                <a:cubicBezTo>
                  <a:pt x="418" y="934"/>
                  <a:pt x="418" y="934"/>
                  <a:pt x="418" y="934"/>
                </a:cubicBezTo>
                <a:cubicBezTo>
                  <a:pt x="409" y="933"/>
                  <a:pt x="409" y="933"/>
                  <a:pt x="409" y="933"/>
                </a:cubicBezTo>
                <a:cubicBezTo>
                  <a:pt x="414" y="931"/>
                  <a:pt x="414" y="931"/>
                  <a:pt x="414" y="931"/>
                </a:cubicBezTo>
                <a:cubicBezTo>
                  <a:pt x="413" y="930"/>
                  <a:pt x="419" y="933"/>
                  <a:pt x="412" y="929"/>
                </a:cubicBezTo>
                <a:cubicBezTo>
                  <a:pt x="407" y="931"/>
                  <a:pt x="407" y="931"/>
                  <a:pt x="407" y="931"/>
                </a:cubicBezTo>
                <a:cubicBezTo>
                  <a:pt x="405" y="932"/>
                  <a:pt x="420" y="934"/>
                  <a:pt x="402" y="929"/>
                </a:cubicBezTo>
                <a:cubicBezTo>
                  <a:pt x="401" y="931"/>
                  <a:pt x="401" y="931"/>
                  <a:pt x="401" y="931"/>
                </a:cubicBezTo>
                <a:cubicBezTo>
                  <a:pt x="400" y="933"/>
                  <a:pt x="400" y="933"/>
                  <a:pt x="400" y="933"/>
                </a:cubicBezTo>
                <a:cubicBezTo>
                  <a:pt x="402" y="934"/>
                  <a:pt x="402" y="934"/>
                  <a:pt x="402" y="934"/>
                </a:cubicBezTo>
                <a:cubicBezTo>
                  <a:pt x="390" y="934"/>
                  <a:pt x="390" y="934"/>
                  <a:pt x="390" y="934"/>
                </a:cubicBezTo>
                <a:cubicBezTo>
                  <a:pt x="392" y="932"/>
                  <a:pt x="392" y="932"/>
                  <a:pt x="392" y="932"/>
                </a:cubicBezTo>
                <a:cubicBezTo>
                  <a:pt x="396" y="934"/>
                  <a:pt x="386" y="934"/>
                  <a:pt x="395" y="931"/>
                </a:cubicBezTo>
                <a:cubicBezTo>
                  <a:pt x="390" y="930"/>
                  <a:pt x="390" y="930"/>
                  <a:pt x="390" y="930"/>
                </a:cubicBezTo>
                <a:cubicBezTo>
                  <a:pt x="389" y="931"/>
                  <a:pt x="389" y="931"/>
                  <a:pt x="389" y="931"/>
                </a:cubicBezTo>
                <a:cubicBezTo>
                  <a:pt x="388" y="930"/>
                  <a:pt x="388" y="930"/>
                  <a:pt x="388" y="930"/>
                </a:cubicBezTo>
                <a:cubicBezTo>
                  <a:pt x="386" y="931"/>
                  <a:pt x="386" y="931"/>
                  <a:pt x="386" y="931"/>
                </a:cubicBezTo>
                <a:cubicBezTo>
                  <a:pt x="387" y="933"/>
                  <a:pt x="373" y="932"/>
                  <a:pt x="388" y="934"/>
                </a:cubicBezTo>
                <a:cubicBezTo>
                  <a:pt x="387" y="935"/>
                  <a:pt x="387" y="935"/>
                  <a:pt x="387" y="935"/>
                </a:cubicBezTo>
                <a:cubicBezTo>
                  <a:pt x="386" y="934"/>
                  <a:pt x="386" y="934"/>
                  <a:pt x="386" y="934"/>
                </a:cubicBezTo>
                <a:cubicBezTo>
                  <a:pt x="385" y="934"/>
                  <a:pt x="384" y="934"/>
                  <a:pt x="383" y="935"/>
                </a:cubicBezTo>
                <a:cubicBezTo>
                  <a:pt x="384" y="933"/>
                  <a:pt x="384" y="933"/>
                  <a:pt x="384" y="933"/>
                </a:cubicBezTo>
                <a:cubicBezTo>
                  <a:pt x="385" y="933"/>
                  <a:pt x="382" y="935"/>
                  <a:pt x="386" y="933"/>
                </a:cubicBezTo>
                <a:cubicBezTo>
                  <a:pt x="380" y="931"/>
                  <a:pt x="380" y="931"/>
                  <a:pt x="380" y="931"/>
                </a:cubicBezTo>
                <a:cubicBezTo>
                  <a:pt x="375" y="933"/>
                  <a:pt x="375" y="933"/>
                  <a:pt x="375" y="933"/>
                </a:cubicBezTo>
                <a:cubicBezTo>
                  <a:pt x="375" y="933"/>
                  <a:pt x="373" y="933"/>
                  <a:pt x="376" y="934"/>
                </a:cubicBezTo>
                <a:cubicBezTo>
                  <a:pt x="375" y="932"/>
                  <a:pt x="375" y="932"/>
                  <a:pt x="375" y="932"/>
                </a:cubicBezTo>
                <a:cubicBezTo>
                  <a:pt x="374" y="935"/>
                  <a:pt x="374" y="935"/>
                  <a:pt x="374" y="935"/>
                </a:cubicBezTo>
                <a:cubicBezTo>
                  <a:pt x="373" y="934"/>
                  <a:pt x="373" y="934"/>
                  <a:pt x="373" y="934"/>
                </a:cubicBezTo>
                <a:cubicBezTo>
                  <a:pt x="371" y="936"/>
                  <a:pt x="371" y="936"/>
                  <a:pt x="371" y="936"/>
                </a:cubicBezTo>
                <a:cubicBezTo>
                  <a:pt x="371" y="936"/>
                  <a:pt x="369" y="938"/>
                  <a:pt x="371" y="935"/>
                </a:cubicBezTo>
                <a:cubicBezTo>
                  <a:pt x="370" y="934"/>
                  <a:pt x="370" y="934"/>
                  <a:pt x="370" y="934"/>
                </a:cubicBezTo>
                <a:cubicBezTo>
                  <a:pt x="362" y="936"/>
                  <a:pt x="362" y="936"/>
                  <a:pt x="362" y="936"/>
                </a:cubicBezTo>
                <a:cubicBezTo>
                  <a:pt x="363" y="934"/>
                  <a:pt x="363" y="934"/>
                  <a:pt x="363" y="934"/>
                </a:cubicBezTo>
                <a:cubicBezTo>
                  <a:pt x="359" y="933"/>
                  <a:pt x="359" y="933"/>
                  <a:pt x="359" y="933"/>
                </a:cubicBezTo>
                <a:cubicBezTo>
                  <a:pt x="358" y="933"/>
                  <a:pt x="367" y="931"/>
                  <a:pt x="356" y="934"/>
                </a:cubicBezTo>
                <a:cubicBezTo>
                  <a:pt x="360" y="935"/>
                  <a:pt x="360" y="935"/>
                  <a:pt x="360" y="935"/>
                </a:cubicBezTo>
                <a:cubicBezTo>
                  <a:pt x="357" y="935"/>
                  <a:pt x="357" y="935"/>
                  <a:pt x="357" y="935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7" y="937"/>
                  <a:pt x="356" y="933"/>
                  <a:pt x="357" y="938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5" y="935"/>
                  <a:pt x="360" y="937"/>
                  <a:pt x="354" y="937"/>
                </a:cubicBezTo>
                <a:cubicBezTo>
                  <a:pt x="356" y="936"/>
                  <a:pt x="353" y="934"/>
                  <a:pt x="356" y="934"/>
                </a:cubicBezTo>
                <a:cubicBezTo>
                  <a:pt x="355" y="934"/>
                  <a:pt x="355" y="934"/>
                  <a:pt x="355" y="934"/>
                </a:cubicBezTo>
                <a:cubicBezTo>
                  <a:pt x="350" y="935"/>
                  <a:pt x="350" y="935"/>
                  <a:pt x="350" y="935"/>
                </a:cubicBezTo>
                <a:cubicBezTo>
                  <a:pt x="347" y="935"/>
                  <a:pt x="347" y="935"/>
                  <a:pt x="347" y="935"/>
                </a:cubicBezTo>
                <a:cubicBezTo>
                  <a:pt x="347" y="938"/>
                  <a:pt x="347" y="938"/>
                  <a:pt x="347" y="938"/>
                </a:cubicBezTo>
                <a:cubicBezTo>
                  <a:pt x="342" y="938"/>
                  <a:pt x="357" y="944"/>
                  <a:pt x="342" y="936"/>
                </a:cubicBezTo>
                <a:cubicBezTo>
                  <a:pt x="341" y="938"/>
                  <a:pt x="341" y="938"/>
                  <a:pt x="341" y="938"/>
                </a:cubicBezTo>
                <a:cubicBezTo>
                  <a:pt x="334" y="935"/>
                  <a:pt x="334" y="935"/>
                  <a:pt x="334" y="935"/>
                </a:cubicBezTo>
                <a:cubicBezTo>
                  <a:pt x="339" y="935"/>
                  <a:pt x="339" y="935"/>
                  <a:pt x="339" y="935"/>
                </a:cubicBezTo>
                <a:cubicBezTo>
                  <a:pt x="339" y="932"/>
                  <a:pt x="339" y="932"/>
                  <a:pt x="339" y="932"/>
                </a:cubicBezTo>
                <a:cubicBezTo>
                  <a:pt x="340" y="931"/>
                  <a:pt x="336" y="932"/>
                  <a:pt x="341" y="931"/>
                </a:cubicBezTo>
                <a:cubicBezTo>
                  <a:pt x="339" y="931"/>
                  <a:pt x="339" y="931"/>
                  <a:pt x="339" y="931"/>
                </a:cubicBezTo>
                <a:cubicBezTo>
                  <a:pt x="335" y="934"/>
                  <a:pt x="335" y="934"/>
                  <a:pt x="335" y="934"/>
                </a:cubicBezTo>
                <a:cubicBezTo>
                  <a:pt x="327" y="933"/>
                  <a:pt x="327" y="933"/>
                  <a:pt x="327" y="933"/>
                </a:cubicBezTo>
                <a:cubicBezTo>
                  <a:pt x="323" y="934"/>
                  <a:pt x="323" y="934"/>
                  <a:pt x="323" y="934"/>
                </a:cubicBezTo>
                <a:cubicBezTo>
                  <a:pt x="332" y="933"/>
                  <a:pt x="315" y="937"/>
                  <a:pt x="331" y="935"/>
                </a:cubicBezTo>
                <a:cubicBezTo>
                  <a:pt x="329" y="937"/>
                  <a:pt x="329" y="937"/>
                  <a:pt x="329" y="937"/>
                </a:cubicBezTo>
                <a:cubicBezTo>
                  <a:pt x="330" y="937"/>
                  <a:pt x="328" y="939"/>
                  <a:pt x="331" y="937"/>
                </a:cubicBezTo>
                <a:cubicBezTo>
                  <a:pt x="327" y="938"/>
                  <a:pt x="327" y="938"/>
                  <a:pt x="327" y="938"/>
                </a:cubicBezTo>
                <a:cubicBezTo>
                  <a:pt x="325" y="939"/>
                  <a:pt x="325" y="939"/>
                  <a:pt x="325" y="939"/>
                </a:cubicBezTo>
                <a:cubicBezTo>
                  <a:pt x="328" y="941"/>
                  <a:pt x="328" y="941"/>
                  <a:pt x="328" y="941"/>
                </a:cubicBezTo>
                <a:cubicBezTo>
                  <a:pt x="319" y="944"/>
                  <a:pt x="319" y="944"/>
                  <a:pt x="319" y="944"/>
                </a:cubicBezTo>
                <a:cubicBezTo>
                  <a:pt x="315" y="943"/>
                  <a:pt x="315" y="943"/>
                  <a:pt x="315" y="943"/>
                </a:cubicBezTo>
                <a:cubicBezTo>
                  <a:pt x="318" y="942"/>
                  <a:pt x="318" y="942"/>
                  <a:pt x="318" y="942"/>
                </a:cubicBezTo>
                <a:cubicBezTo>
                  <a:pt x="314" y="940"/>
                  <a:pt x="314" y="940"/>
                  <a:pt x="314" y="940"/>
                </a:cubicBezTo>
                <a:cubicBezTo>
                  <a:pt x="310" y="942"/>
                  <a:pt x="310" y="942"/>
                  <a:pt x="310" y="942"/>
                </a:cubicBezTo>
                <a:cubicBezTo>
                  <a:pt x="309" y="944"/>
                  <a:pt x="309" y="944"/>
                  <a:pt x="309" y="944"/>
                </a:cubicBezTo>
                <a:cubicBezTo>
                  <a:pt x="306" y="947"/>
                  <a:pt x="306" y="947"/>
                  <a:pt x="306" y="947"/>
                </a:cubicBezTo>
                <a:cubicBezTo>
                  <a:pt x="307" y="949"/>
                  <a:pt x="307" y="949"/>
                  <a:pt x="307" y="949"/>
                </a:cubicBezTo>
                <a:cubicBezTo>
                  <a:pt x="308" y="950"/>
                  <a:pt x="308" y="950"/>
                  <a:pt x="308" y="950"/>
                </a:cubicBezTo>
                <a:cubicBezTo>
                  <a:pt x="310" y="948"/>
                  <a:pt x="310" y="948"/>
                  <a:pt x="310" y="948"/>
                </a:cubicBezTo>
                <a:cubicBezTo>
                  <a:pt x="314" y="948"/>
                  <a:pt x="314" y="948"/>
                  <a:pt x="314" y="948"/>
                </a:cubicBezTo>
                <a:cubicBezTo>
                  <a:pt x="313" y="949"/>
                  <a:pt x="313" y="949"/>
                  <a:pt x="313" y="949"/>
                </a:cubicBezTo>
                <a:cubicBezTo>
                  <a:pt x="314" y="951"/>
                  <a:pt x="314" y="951"/>
                  <a:pt x="314" y="951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5" y="954"/>
                  <a:pt x="315" y="954"/>
                  <a:pt x="315" y="954"/>
                </a:cubicBezTo>
                <a:cubicBezTo>
                  <a:pt x="316" y="956"/>
                  <a:pt x="316" y="956"/>
                  <a:pt x="316" y="956"/>
                </a:cubicBezTo>
                <a:cubicBezTo>
                  <a:pt x="318" y="955"/>
                  <a:pt x="318" y="955"/>
                  <a:pt x="318" y="955"/>
                </a:cubicBezTo>
                <a:cubicBezTo>
                  <a:pt x="317" y="954"/>
                  <a:pt x="317" y="954"/>
                  <a:pt x="317" y="954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25" y="951"/>
                  <a:pt x="325" y="951"/>
                  <a:pt x="325" y="951"/>
                </a:cubicBezTo>
                <a:cubicBezTo>
                  <a:pt x="329" y="941"/>
                  <a:pt x="329" y="941"/>
                  <a:pt x="329" y="941"/>
                </a:cubicBezTo>
                <a:cubicBezTo>
                  <a:pt x="329" y="941"/>
                  <a:pt x="327" y="945"/>
                  <a:pt x="332" y="940"/>
                </a:cubicBezTo>
                <a:cubicBezTo>
                  <a:pt x="332" y="939"/>
                  <a:pt x="334" y="942"/>
                  <a:pt x="330" y="940"/>
                </a:cubicBezTo>
                <a:cubicBezTo>
                  <a:pt x="332" y="938"/>
                  <a:pt x="332" y="938"/>
                  <a:pt x="332" y="938"/>
                </a:cubicBezTo>
                <a:cubicBezTo>
                  <a:pt x="333" y="938"/>
                  <a:pt x="333" y="938"/>
                  <a:pt x="333" y="938"/>
                </a:cubicBezTo>
                <a:cubicBezTo>
                  <a:pt x="332" y="939"/>
                  <a:pt x="332" y="939"/>
                  <a:pt x="332" y="939"/>
                </a:cubicBezTo>
                <a:cubicBezTo>
                  <a:pt x="335" y="936"/>
                  <a:pt x="332" y="946"/>
                  <a:pt x="339" y="938"/>
                </a:cubicBezTo>
                <a:cubicBezTo>
                  <a:pt x="341" y="937"/>
                  <a:pt x="340" y="941"/>
                  <a:pt x="343" y="939"/>
                </a:cubicBezTo>
                <a:cubicBezTo>
                  <a:pt x="342" y="940"/>
                  <a:pt x="342" y="940"/>
                  <a:pt x="342" y="940"/>
                </a:cubicBezTo>
                <a:cubicBezTo>
                  <a:pt x="350" y="939"/>
                  <a:pt x="350" y="939"/>
                  <a:pt x="350" y="939"/>
                </a:cubicBezTo>
                <a:cubicBezTo>
                  <a:pt x="343" y="942"/>
                  <a:pt x="343" y="942"/>
                  <a:pt x="343" y="942"/>
                </a:cubicBezTo>
                <a:cubicBezTo>
                  <a:pt x="339" y="943"/>
                  <a:pt x="339" y="943"/>
                  <a:pt x="339" y="943"/>
                </a:cubicBezTo>
                <a:cubicBezTo>
                  <a:pt x="336" y="945"/>
                  <a:pt x="336" y="945"/>
                  <a:pt x="336" y="945"/>
                </a:cubicBezTo>
                <a:cubicBezTo>
                  <a:pt x="333" y="944"/>
                  <a:pt x="333" y="944"/>
                  <a:pt x="333" y="944"/>
                </a:cubicBezTo>
                <a:cubicBezTo>
                  <a:pt x="332" y="945"/>
                  <a:pt x="332" y="945"/>
                  <a:pt x="332" y="945"/>
                </a:cubicBezTo>
                <a:cubicBezTo>
                  <a:pt x="332" y="942"/>
                  <a:pt x="332" y="942"/>
                  <a:pt x="332" y="942"/>
                </a:cubicBezTo>
                <a:cubicBezTo>
                  <a:pt x="329" y="943"/>
                  <a:pt x="329" y="943"/>
                  <a:pt x="329" y="943"/>
                </a:cubicBezTo>
                <a:cubicBezTo>
                  <a:pt x="329" y="943"/>
                  <a:pt x="325" y="944"/>
                  <a:pt x="330" y="946"/>
                </a:cubicBezTo>
                <a:cubicBezTo>
                  <a:pt x="328" y="946"/>
                  <a:pt x="328" y="946"/>
                  <a:pt x="328" y="946"/>
                </a:cubicBezTo>
                <a:cubicBezTo>
                  <a:pt x="325" y="947"/>
                  <a:pt x="325" y="948"/>
                  <a:pt x="332" y="949"/>
                </a:cubicBezTo>
                <a:cubicBezTo>
                  <a:pt x="336" y="950"/>
                  <a:pt x="330" y="948"/>
                  <a:pt x="335" y="947"/>
                </a:cubicBezTo>
                <a:cubicBezTo>
                  <a:pt x="337" y="948"/>
                  <a:pt x="337" y="948"/>
                  <a:pt x="337" y="948"/>
                </a:cubicBezTo>
                <a:cubicBezTo>
                  <a:pt x="335" y="950"/>
                  <a:pt x="335" y="950"/>
                  <a:pt x="335" y="950"/>
                </a:cubicBezTo>
                <a:cubicBezTo>
                  <a:pt x="338" y="953"/>
                  <a:pt x="338" y="953"/>
                  <a:pt x="338" y="953"/>
                </a:cubicBezTo>
                <a:cubicBezTo>
                  <a:pt x="343" y="952"/>
                  <a:pt x="343" y="952"/>
                  <a:pt x="343" y="952"/>
                </a:cubicBezTo>
                <a:cubicBezTo>
                  <a:pt x="349" y="952"/>
                  <a:pt x="349" y="952"/>
                  <a:pt x="349" y="952"/>
                </a:cubicBezTo>
                <a:cubicBezTo>
                  <a:pt x="349" y="953"/>
                  <a:pt x="349" y="953"/>
                  <a:pt x="349" y="953"/>
                </a:cubicBezTo>
                <a:cubicBezTo>
                  <a:pt x="342" y="956"/>
                  <a:pt x="342" y="956"/>
                  <a:pt x="342" y="956"/>
                </a:cubicBezTo>
                <a:cubicBezTo>
                  <a:pt x="339" y="962"/>
                  <a:pt x="339" y="962"/>
                  <a:pt x="339" y="962"/>
                </a:cubicBezTo>
                <a:cubicBezTo>
                  <a:pt x="329" y="962"/>
                  <a:pt x="329" y="962"/>
                  <a:pt x="329" y="962"/>
                </a:cubicBezTo>
                <a:cubicBezTo>
                  <a:pt x="329" y="961"/>
                  <a:pt x="329" y="961"/>
                  <a:pt x="329" y="961"/>
                </a:cubicBezTo>
                <a:cubicBezTo>
                  <a:pt x="332" y="961"/>
                  <a:pt x="332" y="961"/>
                  <a:pt x="332" y="961"/>
                </a:cubicBezTo>
                <a:cubicBezTo>
                  <a:pt x="330" y="959"/>
                  <a:pt x="330" y="959"/>
                  <a:pt x="330" y="959"/>
                </a:cubicBezTo>
                <a:cubicBezTo>
                  <a:pt x="323" y="959"/>
                  <a:pt x="323" y="959"/>
                  <a:pt x="323" y="959"/>
                </a:cubicBezTo>
                <a:cubicBezTo>
                  <a:pt x="322" y="958"/>
                  <a:pt x="322" y="958"/>
                  <a:pt x="322" y="958"/>
                </a:cubicBezTo>
                <a:cubicBezTo>
                  <a:pt x="319" y="959"/>
                  <a:pt x="319" y="959"/>
                  <a:pt x="319" y="959"/>
                </a:cubicBezTo>
                <a:cubicBezTo>
                  <a:pt x="321" y="962"/>
                  <a:pt x="321" y="962"/>
                  <a:pt x="321" y="962"/>
                </a:cubicBezTo>
                <a:cubicBezTo>
                  <a:pt x="318" y="963"/>
                  <a:pt x="318" y="963"/>
                  <a:pt x="318" y="963"/>
                </a:cubicBezTo>
                <a:cubicBezTo>
                  <a:pt x="320" y="964"/>
                  <a:pt x="320" y="964"/>
                  <a:pt x="320" y="964"/>
                </a:cubicBezTo>
                <a:cubicBezTo>
                  <a:pt x="320" y="966"/>
                  <a:pt x="320" y="966"/>
                  <a:pt x="320" y="966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7" y="969"/>
                  <a:pt x="317" y="969"/>
                  <a:pt x="317" y="969"/>
                </a:cubicBezTo>
                <a:cubicBezTo>
                  <a:pt x="321" y="967"/>
                  <a:pt x="321" y="967"/>
                  <a:pt x="321" y="967"/>
                </a:cubicBezTo>
                <a:cubicBezTo>
                  <a:pt x="317" y="971"/>
                  <a:pt x="317" y="971"/>
                  <a:pt x="317" y="971"/>
                </a:cubicBezTo>
                <a:cubicBezTo>
                  <a:pt x="325" y="971"/>
                  <a:pt x="325" y="971"/>
                  <a:pt x="325" y="971"/>
                </a:cubicBezTo>
                <a:cubicBezTo>
                  <a:pt x="322" y="973"/>
                  <a:pt x="322" y="975"/>
                  <a:pt x="331" y="973"/>
                </a:cubicBezTo>
                <a:cubicBezTo>
                  <a:pt x="332" y="974"/>
                  <a:pt x="332" y="974"/>
                  <a:pt x="332" y="974"/>
                </a:cubicBezTo>
                <a:cubicBezTo>
                  <a:pt x="333" y="972"/>
                  <a:pt x="333" y="972"/>
                  <a:pt x="333" y="972"/>
                </a:cubicBezTo>
                <a:cubicBezTo>
                  <a:pt x="339" y="974"/>
                  <a:pt x="339" y="974"/>
                  <a:pt x="339" y="974"/>
                </a:cubicBezTo>
                <a:cubicBezTo>
                  <a:pt x="339" y="975"/>
                  <a:pt x="339" y="975"/>
                  <a:pt x="339" y="975"/>
                </a:cubicBezTo>
                <a:cubicBezTo>
                  <a:pt x="345" y="972"/>
                  <a:pt x="345" y="972"/>
                  <a:pt x="345" y="972"/>
                </a:cubicBezTo>
                <a:cubicBezTo>
                  <a:pt x="344" y="969"/>
                  <a:pt x="344" y="969"/>
                  <a:pt x="344" y="969"/>
                </a:cubicBezTo>
                <a:cubicBezTo>
                  <a:pt x="349" y="970"/>
                  <a:pt x="349" y="970"/>
                  <a:pt x="349" y="970"/>
                </a:cubicBezTo>
                <a:cubicBezTo>
                  <a:pt x="350" y="969"/>
                  <a:pt x="350" y="969"/>
                  <a:pt x="350" y="969"/>
                </a:cubicBezTo>
                <a:cubicBezTo>
                  <a:pt x="351" y="968"/>
                  <a:pt x="351" y="968"/>
                  <a:pt x="351" y="968"/>
                </a:cubicBezTo>
                <a:cubicBezTo>
                  <a:pt x="351" y="968"/>
                  <a:pt x="353" y="969"/>
                  <a:pt x="351" y="969"/>
                </a:cubicBezTo>
                <a:cubicBezTo>
                  <a:pt x="353" y="970"/>
                  <a:pt x="353" y="970"/>
                  <a:pt x="353" y="970"/>
                </a:cubicBezTo>
                <a:cubicBezTo>
                  <a:pt x="353" y="969"/>
                  <a:pt x="353" y="969"/>
                  <a:pt x="353" y="969"/>
                </a:cubicBezTo>
                <a:cubicBezTo>
                  <a:pt x="355" y="972"/>
                  <a:pt x="355" y="972"/>
                  <a:pt x="355" y="972"/>
                </a:cubicBezTo>
                <a:cubicBezTo>
                  <a:pt x="370" y="969"/>
                  <a:pt x="370" y="969"/>
                  <a:pt x="370" y="969"/>
                </a:cubicBezTo>
                <a:cubicBezTo>
                  <a:pt x="369" y="970"/>
                  <a:pt x="369" y="970"/>
                  <a:pt x="369" y="970"/>
                </a:cubicBezTo>
                <a:cubicBezTo>
                  <a:pt x="363" y="972"/>
                  <a:pt x="363" y="972"/>
                  <a:pt x="363" y="972"/>
                </a:cubicBezTo>
                <a:cubicBezTo>
                  <a:pt x="357" y="974"/>
                  <a:pt x="357" y="974"/>
                  <a:pt x="357" y="974"/>
                </a:cubicBezTo>
                <a:cubicBezTo>
                  <a:pt x="357" y="976"/>
                  <a:pt x="357" y="976"/>
                  <a:pt x="357" y="976"/>
                </a:cubicBezTo>
                <a:cubicBezTo>
                  <a:pt x="357" y="976"/>
                  <a:pt x="362" y="977"/>
                  <a:pt x="356" y="976"/>
                </a:cubicBezTo>
                <a:cubicBezTo>
                  <a:pt x="356" y="977"/>
                  <a:pt x="356" y="977"/>
                  <a:pt x="356" y="977"/>
                </a:cubicBezTo>
                <a:cubicBezTo>
                  <a:pt x="360" y="976"/>
                  <a:pt x="360" y="976"/>
                  <a:pt x="360" y="976"/>
                </a:cubicBezTo>
                <a:cubicBezTo>
                  <a:pt x="367" y="977"/>
                  <a:pt x="367" y="977"/>
                  <a:pt x="367" y="977"/>
                </a:cubicBezTo>
                <a:cubicBezTo>
                  <a:pt x="373" y="974"/>
                  <a:pt x="373" y="974"/>
                  <a:pt x="373" y="974"/>
                </a:cubicBezTo>
                <a:cubicBezTo>
                  <a:pt x="376" y="974"/>
                  <a:pt x="376" y="974"/>
                  <a:pt x="376" y="974"/>
                </a:cubicBezTo>
                <a:cubicBezTo>
                  <a:pt x="379" y="970"/>
                  <a:pt x="379" y="970"/>
                  <a:pt x="379" y="970"/>
                </a:cubicBezTo>
                <a:cubicBezTo>
                  <a:pt x="381" y="971"/>
                  <a:pt x="381" y="971"/>
                  <a:pt x="381" y="971"/>
                </a:cubicBezTo>
                <a:cubicBezTo>
                  <a:pt x="388" y="970"/>
                  <a:pt x="388" y="970"/>
                  <a:pt x="388" y="970"/>
                </a:cubicBezTo>
                <a:cubicBezTo>
                  <a:pt x="387" y="973"/>
                  <a:pt x="387" y="973"/>
                  <a:pt x="387" y="973"/>
                </a:cubicBezTo>
                <a:cubicBezTo>
                  <a:pt x="387" y="971"/>
                  <a:pt x="387" y="971"/>
                  <a:pt x="387" y="971"/>
                </a:cubicBezTo>
                <a:cubicBezTo>
                  <a:pt x="383" y="972"/>
                  <a:pt x="383" y="972"/>
                  <a:pt x="383" y="972"/>
                </a:cubicBezTo>
                <a:cubicBezTo>
                  <a:pt x="380" y="975"/>
                  <a:pt x="380" y="975"/>
                  <a:pt x="380" y="975"/>
                </a:cubicBezTo>
                <a:cubicBezTo>
                  <a:pt x="380" y="975"/>
                  <a:pt x="380" y="977"/>
                  <a:pt x="379" y="974"/>
                </a:cubicBezTo>
                <a:cubicBezTo>
                  <a:pt x="379" y="977"/>
                  <a:pt x="379" y="977"/>
                  <a:pt x="379" y="977"/>
                </a:cubicBezTo>
                <a:cubicBezTo>
                  <a:pt x="383" y="977"/>
                  <a:pt x="383" y="977"/>
                  <a:pt x="383" y="977"/>
                </a:cubicBezTo>
                <a:cubicBezTo>
                  <a:pt x="386" y="979"/>
                  <a:pt x="386" y="979"/>
                  <a:pt x="386" y="979"/>
                </a:cubicBezTo>
                <a:cubicBezTo>
                  <a:pt x="391" y="978"/>
                  <a:pt x="391" y="978"/>
                  <a:pt x="391" y="978"/>
                </a:cubicBezTo>
                <a:cubicBezTo>
                  <a:pt x="391" y="975"/>
                  <a:pt x="391" y="975"/>
                  <a:pt x="391" y="975"/>
                </a:cubicBezTo>
                <a:cubicBezTo>
                  <a:pt x="393" y="975"/>
                  <a:pt x="392" y="971"/>
                  <a:pt x="394" y="974"/>
                </a:cubicBezTo>
                <a:cubicBezTo>
                  <a:pt x="395" y="974"/>
                  <a:pt x="389" y="971"/>
                  <a:pt x="396" y="977"/>
                </a:cubicBezTo>
                <a:cubicBezTo>
                  <a:pt x="397" y="976"/>
                  <a:pt x="397" y="976"/>
                  <a:pt x="397" y="976"/>
                </a:cubicBezTo>
                <a:cubicBezTo>
                  <a:pt x="397" y="978"/>
                  <a:pt x="397" y="978"/>
                  <a:pt x="397" y="978"/>
                </a:cubicBezTo>
                <a:cubicBezTo>
                  <a:pt x="402" y="974"/>
                  <a:pt x="402" y="974"/>
                  <a:pt x="402" y="974"/>
                </a:cubicBezTo>
                <a:cubicBezTo>
                  <a:pt x="402" y="973"/>
                  <a:pt x="402" y="973"/>
                  <a:pt x="402" y="973"/>
                </a:cubicBezTo>
                <a:cubicBezTo>
                  <a:pt x="400" y="972"/>
                  <a:pt x="400" y="972"/>
                  <a:pt x="400" y="972"/>
                </a:cubicBezTo>
                <a:cubicBezTo>
                  <a:pt x="400" y="971"/>
                  <a:pt x="400" y="971"/>
                  <a:pt x="400" y="971"/>
                </a:cubicBezTo>
                <a:cubicBezTo>
                  <a:pt x="402" y="971"/>
                  <a:pt x="402" y="971"/>
                  <a:pt x="402" y="971"/>
                </a:cubicBezTo>
                <a:cubicBezTo>
                  <a:pt x="404" y="974"/>
                  <a:pt x="404" y="974"/>
                  <a:pt x="404" y="974"/>
                </a:cubicBezTo>
                <a:cubicBezTo>
                  <a:pt x="406" y="973"/>
                  <a:pt x="406" y="973"/>
                  <a:pt x="406" y="973"/>
                </a:cubicBezTo>
                <a:cubicBezTo>
                  <a:pt x="407" y="971"/>
                  <a:pt x="409" y="976"/>
                  <a:pt x="407" y="970"/>
                </a:cubicBezTo>
                <a:cubicBezTo>
                  <a:pt x="409" y="973"/>
                  <a:pt x="409" y="973"/>
                  <a:pt x="409" y="973"/>
                </a:cubicBezTo>
                <a:cubicBezTo>
                  <a:pt x="411" y="971"/>
                  <a:pt x="411" y="971"/>
                  <a:pt x="411" y="971"/>
                </a:cubicBezTo>
                <a:cubicBezTo>
                  <a:pt x="412" y="974"/>
                  <a:pt x="412" y="974"/>
                  <a:pt x="412" y="974"/>
                </a:cubicBezTo>
                <a:cubicBezTo>
                  <a:pt x="411" y="976"/>
                  <a:pt x="411" y="976"/>
                  <a:pt x="411" y="976"/>
                </a:cubicBezTo>
                <a:cubicBezTo>
                  <a:pt x="412" y="977"/>
                  <a:pt x="412" y="977"/>
                  <a:pt x="412" y="977"/>
                </a:cubicBezTo>
                <a:cubicBezTo>
                  <a:pt x="419" y="976"/>
                  <a:pt x="419" y="976"/>
                  <a:pt x="419" y="976"/>
                </a:cubicBezTo>
                <a:cubicBezTo>
                  <a:pt x="419" y="975"/>
                  <a:pt x="419" y="975"/>
                  <a:pt x="419" y="975"/>
                </a:cubicBezTo>
                <a:cubicBezTo>
                  <a:pt x="424" y="976"/>
                  <a:pt x="424" y="976"/>
                  <a:pt x="424" y="976"/>
                </a:cubicBezTo>
                <a:cubicBezTo>
                  <a:pt x="427" y="975"/>
                  <a:pt x="427" y="975"/>
                  <a:pt x="427" y="975"/>
                </a:cubicBezTo>
                <a:cubicBezTo>
                  <a:pt x="429" y="976"/>
                  <a:pt x="429" y="976"/>
                  <a:pt x="429" y="976"/>
                </a:cubicBezTo>
                <a:cubicBezTo>
                  <a:pt x="436" y="973"/>
                  <a:pt x="436" y="973"/>
                  <a:pt x="436" y="973"/>
                </a:cubicBezTo>
                <a:cubicBezTo>
                  <a:pt x="438" y="971"/>
                  <a:pt x="438" y="971"/>
                  <a:pt x="438" y="971"/>
                </a:cubicBezTo>
                <a:cubicBezTo>
                  <a:pt x="437" y="970"/>
                  <a:pt x="442" y="972"/>
                  <a:pt x="437" y="969"/>
                </a:cubicBezTo>
                <a:cubicBezTo>
                  <a:pt x="438" y="967"/>
                  <a:pt x="438" y="967"/>
                  <a:pt x="438" y="967"/>
                </a:cubicBezTo>
                <a:cubicBezTo>
                  <a:pt x="444" y="969"/>
                  <a:pt x="444" y="969"/>
                  <a:pt x="444" y="969"/>
                </a:cubicBezTo>
                <a:cubicBezTo>
                  <a:pt x="447" y="972"/>
                  <a:pt x="447" y="972"/>
                  <a:pt x="447" y="972"/>
                </a:cubicBezTo>
                <a:cubicBezTo>
                  <a:pt x="447" y="973"/>
                  <a:pt x="449" y="974"/>
                  <a:pt x="455" y="972"/>
                </a:cubicBezTo>
                <a:cubicBezTo>
                  <a:pt x="460" y="974"/>
                  <a:pt x="460" y="974"/>
                  <a:pt x="460" y="974"/>
                </a:cubicBezTo>
                <a:cubicBezTo>
                  <a:pt x="469" y="972"/>
                  <a:pt x="469" y="972"/>
                  <a:pt x="469" y="972"/>
                </a:cubicBezTo>
                <a:cubicBezTo>
                  <a:pt x="472" y="969"/>
                  <a:pt x="472" y="969"/>
                  <a:pt x="472" y="969"/>
                </a:cubicBezTo>
                <a:cubicBezTo>
                  <a:pt x="477" y="971"/>
                  <a:pt x="477" y="971"/>
                  <a:pt x="477" y="971"/>
                </a:cubicBezTo>
                <a:cubicBezTo>
                  <a:pt x="479" y="967"/>
                  <a:pt x="479" y="967"/>
                  <a:pt x="479" y="967"/>
                </a:cubicBezTo>
                <a:cubicBezTo>
                  <a:pt x="481" y="967"/>
                  <a:pt x="477" y="965"/>
                  <a:pt x="481" y="966"/>
                </a:cubicBezTo>
                <a:cubicBezTo>
                  <a:pt x="483" y="966"/>
                  <a:pt x="482" y="969"/>
                  <a:pt x="484" y="967"/>
                </a:cubicBezTo>
                <a:cubicBezTo>
                  <a:pt x="485" y="965"/>
                  <a:pt x="485" y="965"/>
                  <a:pt x="485" y="965"/>
                </a:cubicBezTo>
                <a:cubicBezTo>
                  <a:pt x="482" y="964"/>
                  <a:pt x="482" y="964"/>
                  <a:pt x="482" y="964"/>
                </a:cubicBezTo>
                <a:cubicBezTo>
                  <a:pt x="498" y="963"/>
                  <a:pt x="498" y="963"/>
                  <a:pt x="498" y="963"/>
                </a:cubicBezTo>
                <a:cubicBezTo>
                  <a:pt x="500" y="963"/>
                  <a:pt x="500" y="963"/>
                  <a:pt x="500" y="963"/>
                </a:cubicBezTo>
                <a:cubicBezTo>
                  <a:pt x="498" y="963"/>
                  <a:pt x="501" y="974"/>
                  <a:pt x="492" y="965"/>
                </a:cubicBezTo>
                <a:cubicBezTo>
                  <a:pt x="492" y="965"/>
                  <a:pt x="493" y="967"/>
                  <a:pt x="489" y="966"/>
                </a:cubicBezTo>
                <a:cubicBezTo>
                  <a:pt x="488" y="965"/>
                  <a:pt x="488" y="965"/>
                  <a:pt x="488" y="965"/>
                </a:cubicBezTo>
                <a:cubicBezTo>
                  <a:pt x="488" y="967"/>
                  <a:pt x="487" y="961"/>
                  <a:pt x="485" y="967"/>
                </a:cubicBezTo>
                <a:cubicBezTo>
                  <a:pt x="493" y="967"/>
                  <a:pt x="493" y="967"/>
                  <a:pt x="493" y="967"/>
                </a:cubicBezTo>
                <a:cubicBezTo>
                  <a:pt x="503" y="965"/>
                  <a:pt x="503" y="965"/>
                  <a:pt x="503" y="965"/>
                </a:cubicBezTo>
                <a:cubicBezTo>
                  <a:pt x="501" y="970"/>
                  <a:pt x="498" y="966"/>
                  <a:pt x="492" y="969"/>
                </a:cubicBezTo>
                <a:cubicBezTo>
                  <a:pt x="493" y="970"/>
                  <a:pt x="487" y="969"/>
                  <a:pt x="494" y="971"/>
                </a:cubicBezTo>
                <a:cubicBezTo>
                  <a:pt x="498" y="971"/>
                  <a:pt x="498" y="971"/>
                  <a:pt x="498" y="971"/>
                </a:cubicBezTo>
                <a:cubicBezTo>
                  <a:pt x="499" y="971"/>
                  <a:pt x="499" y="971"/>
                  <a:pt x="499" y="971"/>
                </a:cubicBezTo>
                <a:cubicBezTo>
                  <a:pt x="496" y="975"/>
                  <a:pt x="496" y="975"/>
                  <a:pt x="496" y="975"/>
                </a:cubicBezTo>
                <a:cubicBezTo>
                  <a:pt x="499" y="975"/>
                  <a:pt x="499" y="975"/>
                  <a:pt x="499" y="975"/>
                </a:cubicBezTo>
                <a:cubicBezTo>
                  <a:pt x="499" y="975"/>
                  <a:pt x="502" y="974"/>
                  <a:pt x="498" y="975"/>
                </a:cubicBezTo>
                <a:cubicBezTo>
                  <a:pt x="500" y="972"/>
                  <a:pt x="499" y="980"/>
                  <a:pt x="507" y="972"/>
                </a:cubicBezTo>
                <a:cubicBezTo>
                  <a:pt x="506" y="971"/>
                  <a:pt x="506" y="971"/>
                  <a:pt x="506" y="971"/>
                </a:cubicBezTo>
                <a:cubicBezTo>
                  <a:pt x="510" y="967"/>
                  <a:pt x="510" y="967"/>
                  <a:pt x="510" y="967"/>
                </a:cubicBezTo>
                <a:cubicBezTo>
                  <a:pt x="511" y="967"/>
                  <a:pt x="511" y="967"/>
                  <a:pt x="511" y="967"/>
                </a:cubicBezTo>
                <a:cubicBezTo>
                  <a:pt x="511" y="963"/>
                  <a:pt x="511" y="963"/>
                  <a:pt x="511" y="963"/>
                </a:cubicBezTo>
                <a:cubicBezTo>
                  <a:pt x="521" y="965"/>
                  <a:pt x="521" y="965"/>
                  <a:pt x="521" y="965"/>
                </a:cubicBezTo>
                <a:cubicBezTo>
                  <a:pt x="524" y="963"/>
                  <a:pt x="524" y="963"/>
                  <a:pt x="524" y="963"/>
                </a:cubicBezTo>
                <a:cubicBezTo>
                  <a:pt x="530" y="965"/>
                  <a:pt x="530" y="965"/>
                  <a:pt x="530" y="965"/>
                </a:cubicBezTo>
                <a:cubicBezTo>
                  <a:pt x="538" y="962"/>
                  <a:pt x="538" y="962"/>
                  <a:pt x="538" y="962"/>
                </a:cubicBezTo>
                <a:cubicBezTo>
                  <a:pt x="538" y="963"/>
                  <a:pt x="540" y="961"/>
                  <a:pt x="538" y="964"/>
                </a:cubicBezTo>
                <a:cubicBezTo>
                  <a:pt x="539" y="964"/>
                  <a:pt x="539" y="964"/>
                  <a:pt x="539" y="964"/>
                </a:cubicBezTo>
                <a:cubicBezTo>
                  <a:pt x="540" y="961"/>
                  <a:pt x="540" y="961"/>
                  <a:pt x="540" y="961"/>
                </a:cubicBezTo>
                <a:cubicBezTo>
                  <a:pt x="541" y="962"/>
                  <a:pt x="541" y="962"/>
                  <a:pt x="541" y="962"/>
                </a:cubicBezTo>
                <a:cubicBezTo>
                  <a:pt x="547" y="962"/>
                  <a:pt x="547" y="962"/>
                  <a:pt x="547" y="962"/>
                </a:cubicBezTo>
                <a:cubicBezTo>
                  <a:pt x="548" y="961"/>
                  <a:pt x="548" y="961"/>
                  <a:pt x="548" y="961"/>
                </a:cubicBezTo>
                <a:cubicBezTo>
                  <a:pt x="546" y="960"/>
                  <a:pt x="546" y="960"/>
                  <a:pt x="546" y="960"/>
                </a:cubicBezTo>
                <a:cubicBezTo>
                  <a:pt x="551" y="957"/>
                  <a:pt x="551" y="957"/>
                  <a:pt x="551" y="957"/>
                </a:cubicBezTo>
                <a:cubicBezTo>
                  <a:pt x="558" y="958"/>
                  <a:pt x="558" y="958"/>
                  <a:pt x="558" y="958"/>
                </a:cubicBezTo>
                <a:cubicBezTo>
                  <a:pt x="575" y="954"/>
                  <a:pt x="575" y="954"/>
                  <a:pt x="575" y="954"/>
                </a:cubicBezTo>
                <a:cubicBezTo>
                  <a:pt x="576" y="954"/>
                  <a:pt x="578" y="958"/>
                  <a:pt x="580" y="952"/>
                </a:cubicBezTo>
                <a:cubicBezTo>
                  <a:pt x="579" y="954"/>
                  <a:pt x="579" y="954"/>
                  <a:pt x="579" y="954"/>
                </a:cubicBezTo>
                <a:cubicBezTo>
                  <a:pt x="581" y="954"/>
                  <a:pt x="581" y="954"/>
                  <a:pt x="581" y="954"/>
                </a:cubicBezTo>
                <a:cubicBezTo>
                  <a:pt x="582" y="952"/>
                  <a:pt x="582" y="952"/>
                  <a:pt x="582" y="952"/>
                </a:cubicBezTo>
                <a:cubicBezTo>
                  <a:pt x="583" y="953"/>
                  <a:pt x="583" y="953"/>
                  <a:pt x="583" y="953"/>
                </a:cubicBezTo>
                <a:cubicBezTo>
                  <a:pt x="579" y="956"/>
                  <a:pt x="579" y="956"/>
                  <a:pt x="579" y="956"/>
                </a:cubicBezTo>
                <a:cubicBezTo>
                  <a:pt x="578" y="956"/>
                  <a:pt x="576" y="953"/>
                  <a:pt x="575" y="955"/>
                </a:cubicBezTo>
                <a:cubicBezTo>
                  <a:pt x="577" y="956"/>
                  <a:pt x="577" y="956"/>
                  <a:pt x="577" y="956"/>
                </a:cubicBezTo>
                <a:cubicBezTo>
                  <a:pt x="575" y="958"/>
                  <a:pt x="575" y="958"/>
                  <a:pt x="575" y="958"/>
                </a:cubicBezTo>
                <a:cubicBezTo>
                  <a:pt x="577" y="960"/>
                  <a:pt x="577" y="960"/>
                  <a:pt x="577" y="960"/>
                </a:cubicBezTo>
                <a:cubicBezTo>
                  <a:pt x="589" y="958"/>
                  <a:pt x="589" y="958"/>
                  <a:pt x="589" y="958"/>
                </a:cubicBezTo>
                <a:cubicBezTo>
                  <a:pt x="590" y="956"/>
                  <a:pt x="590" y="956"/>
                  <a:pt x="590" y="956"/>
                </a:cubicBezTo>
                <a:cubicBezTo>
                  <a:pt x="589" y="955"/>
                  <a:pt x="583" y="965"/>
                  <a:pt x="597" y="953"/>
                </a:cubicBezTo>
                <a:cubicBezTo>
                  <a:pt x="597" y="948"/>
                  <a:pt x="597" y="948"/>
                  <a:pt x="597" y="948"/>
                </a:cubicBezTo>
                <a:cubicBezTo>
                  <a:pt x="599" y="947"/>
                  <a:pt x="599" y="947"/>
                  <a:pt x="599" y="947"/>
                </a:cubicBezTo>
                <a:cubicBezTo>
                  <a:pt x="600" y="948"/>
                  <a:pt x="596" y="950"/>
                  <a:pt x="601" y="948"/>
                </a:cubicBezTo>
                <a:cubicBezTo>
                  <a:pt x="598" y="951"/>
                  <a:pt x="598" y="951"/>
                  <a:pt x="598" y="951"/>
                </a:cubicBezTo>
                <a:cubicBezTo>
                  <a:pt x="600" y="954"/>
                  <a:pt x="600" y="954"/>
                  <a:pt x="600" y="954"/>
                </a:cubicBezTo>
                <a:cubicBezTo>
                  <a:pt x="601" y="953"/>
                  <a:pt x="601" y="953"/>
                  <a:pt x="601" y="953"/>
                </a:cubicBezTo>
                <a:cubicBezTo>
                  <a:pt x="602" y="951"/>
                  <a:pt x="602" y="951"/>
                  <a:pt x="602" y="951"/>
                </a:cubicBezTo>
                <a:cubicBezTo>
                  <a:pt x="605" y="950"/>
                  <a:pt x="605" y="950"/>
                  <a:pt x="605" y="950"/>
                </a:cubicBezTo>
                <a:cubicBezTo>
                  <a:pt x="607" y="950"/>
                  <a:pt x="607" y="950"/>
                  <a:pt x="607" y="950"/>
                </a:cubicBezTo>
                <a:cubicBezTo>
                  <a:pt x="606" y="952"/>
                  <a:pt x="606" y="952"/>
                  <a:pt x="606" y="952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07" y="955"/>
                  <a:pt x="607" y="955"/>
                  <a:pt x="607" y="955"/>
                </a:cubicBezTo>
                <a:cubicBezTo>
                  <a:pt x="613" y="956"/>
                  <a:pt x="613" y="956"/>
                  <a:pt x="613" y="956"/>
                </a:cubicBezTo>
                <a:cubicBezTo>
                  <a:pt x="612" y="957"/>
                  <a:pt x="606" y="955"/>
                  <a:pt x="620" y="953"/>
                </a:cubicBezTo>
                <a:cubicBezTo>
                  <a:pt x="622" y="954"/>
                  <a:pt x="622" y="954"/>
                  <a:pt x="622" y="954"/>
                </a:cubicBezTo>
                <a:cubicBezTo>
                  <a:pt x="627" y="951"/>
                  <a:pt x="627" y="951"/>
                  <a:pt x="627" y="951"/>
                </a:cubicBezTo>
                <a:cubicBezTo>
                  <a:pt x="628" y="953"/>
                  <a:pt x="628" y="953"/>
                  <a:pt x="628" y="953"/>
                </a:cubicBezTo>
                <a:cubicBezTo>
                  <a:pt x="633" y="950"/>
                  <a:pt x="633" y="950"/>
                  <a:pt x="633" y="950"/>
                </a:cubicBezTo>
                <a:cubicBezTo>
                  <a:pt x="654" y="947"/>
                  <a:pt x="654" y="947"/>
                  <a:pt x="654" y="947"/>
                </a:cubicBezTo>
                <a:cubicBezTo>
                  <a:pt x="656" y="945"/>
                  <a:pt x="656" y="945"/>
                  <a:pt x="656" y="945"/>
                </a:cubicBezTo>
                <a:cubicBezTo>
                  <a:pt x="662" y="947"/>
                  <a:pt x="662" y="947"/>
                  <a:pt x="662" y="947"/>
                </a:cubicBezTo>
                <a:cubicBezTo>
                  <a:pt x="666" y="948"/>
                  <a:pt x="666" y="948"/>
                  <a:pt x="666" y="948"/>
                </a:cubicBezTo>
                <a:cubicBezTo>
                  <a:pt x="667" y="950"/>
                  <a:pt x="654" y="951"/>
                  <a:pt x="667" y="941"/>
                </a:cubicBezTo>
                <a:cubicBezTo>
                  <a:pt x="667" y="942"/>
                  <a:pt x="666" y="942"/>
                  <a:pt x="668" y="943"/>
                </a:cubicBezTo>
                <a:cubicBezTo>
                  <a:pt x="669" y="944"/>
                  <a:pt x="659" y="947"/>
                  <a:pt x="670" y="938"/>
                </a:cubicBezTo>
                <a:cubicBezTo>
                  <a:pt x="674" y="939"/>
                  <a:pt x="674" y="939"/>
                  <a:pt x="674" y="939"/>
                </a:cubicBezTo>
                <a:cubicBezTo>
                  <a:pt x="680" y="937"/>
                  <a:pt x="680" y="937"/>
                  <a:pt x="680" y="937"/>
                </a:cubicBezTo>
                <a:cubicBezTo>
                  <a:pt x="681" y="937"/>
                  <a:pt x="672" y="939"/>
                  <a:pt x="683" y="938"/>
                </a:cubicBezTo>
                <a:cubicBezTo>
                  <a:pt x="684" y="936"/>
                  <a:pt x="684" y="936"/>
                  <a:pt x="684" y="936"/>
                </a:cubicBezTo>
                <a:cubicBezTo>
                  <a:pt x="685" y="937"/>
                  <a:pt x="685" y="937"/>
                  <a:pt x="685" y="937"/>
                </a:cubicBezTo>
                <a:cubicBezTo>
                  <a:pt x="681" y="940"/>
                  <a:pt x="681" y="940"/>
                  <a:pt x="681" y="940"/>
                </a:cubicBezTo>
                <a:cubicBezTo>
                  <a:pt x="680" y="938"/>
                  <a:pt x="680" y="938"/>
                  <a:pt x="680" y="938"/>
                </a:cubicBezTo>
                <a:cubicBezTo>
                  <a:pt x="678" y="940"/>
                  <a:pt x="676" y="939"/>
                  <a:pt x="676" y="940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71" y="947"/>
                  <a:pt x="671" y="947"/>
                  <a:pt x="671" y="947"/>
                </a:cubicBezTo>
                <a:cubicBezTo>
                  <a:pt x="679" y="946"/>
                  <a:pt x="679" y="946"/>
                  <a:pt x="679" y="946"/>
                </a:cubicBezTo>
                <a:cubicBezTo>
                  <a:pt x="682" y="944"/>
                  <a:pt x="682" y="944"/>
                  <a:pt x="682" y="944"/>
                </a:cubicBezTo>
                <a:cubicBezTo>
                  <a:pt x="690" y="944"/>
                  <a:pt x="690" y="944"/>
                  <a:pt x="690" y="944"/>
                </a:cubicBezTo>
                <a:cubicBezTo>
                  <a:pt x="697" y="941"/>
                  <a:pt x="697" y="941"/>
                  <a:pt x="697" y="941"/>
                </a:cubicBezTo>
                <a:cubicBezTo>
                  <a:pt x="702" y="942"/>
                  <a:pt x="702" y="942"/>
                  <a:pt x="702" y="942"/>
                </a:cubicBezTo>
                <a:cubicBezTo>
                  <a:pt x="712" y="941"/>
                  <a:pt x="712" y="941"/>
                  <a:pt x="712" y="941"/>
                </a:cubicBezTo>
                <a:cubicBezTo>
                  <a:pt x="712" y="940"/>
                  <a:pt x="712" y="940"/>
                  <a:pt x="712" y="940"/>
                </a:cubicBezTo>
                <a:cubicBezTo>
                  <a:pt x="706" y="941"/>
                  <a:pt x="711" y="948"/>
                  <a:pt x="720" y="934"/>
                </a:cubicBezTo>
                <a:cubicBezTo>
                  <a:pt x="720" y="933"/>
                  <a:pt x="720" y="933"/>
                  <a:pt x="720" y="933"/>
                </a:cubicBezTo>
                <a:cubicBezTo>
                  <a:pt x="722" y="933"/>
                  <a:pt x="722" y="933"/>
                  <a:pt x="722" y="933"/>
                </a:cubicBezTo>
                <a:cubicBezTo>
                  <a:pt x="723" y="931"/>
                  <a:pt x="723" y="931"/>
                  <a:pt x="723" y="931"/>
                </a:cubicBezTo>
                <a:cubicBezTo>
                  <a:pt x="726" y="934"/>
                  <a:pt x="726" y="934"/>
                  <a:pt x="726" y="934"/>
                </a:cubicBezTo>
                <a:cubicBezTo>
                  <a:pt x="726" y="932"/>
                  <a:pt x="736" y="935"/>
                  <a:pt x="725" y="930"/>
                </a:cubicBezTo>
                <a:cubicBezTo>
                  <a:pt x="726" y="931"/>
                  <a:pt x="727" y="930"/>
                  <a:pt x="728" y="930"/>
                </a:cubicBezTo>
                <a:cubicBezTo>
                  <a:pt x="728" y="936"/>
                  <a:pt x="728" y="936"/>
                  <a:pt x="728" y="936"/>
                </a:cubicBezTo>
                <a:cubicBezTo>
                  <a:pt x="723" y="937"/>
                  <a:pt x="723" y="937"/>
                  <a:pt x="723" y="937"/>
                </a:cubicBezTo>
                <a:cubicBezTo>
                  <a:pt x="723" y="938"/>
                  <a:pt x="723" y="938"/>
                  <a:pt x="723" y="938"/>
                </a:cubicBezTo>
                <a:cubicBezTo>
                  <a:pt x="747" y="937"/>
                  <a:pt x="747" y="937"/>
                  <a:pt x="747" y="937"/>
                </a:cubicBezTo>
                <a:cubicBezTo>
                  <a:pt x="750" y="935"/>
                  <a:pt x="750" y="935"/>
                  <a:pt x="750" y="935"/>
                </a:cubicBezTo>
                <a:cubicBezTo>
                  <a:pt x="748" y="933"/>
                  <a:pt x="748" y="933"/>
                  <a:pt x="748" y="933"/>
                </a:cubicBezTo>
                <a:cubicBezTo>
                  <a:pt x="744" y="933"/>
                  <a:pt x="744" y="933"/>
                  <a:pt x="744" y="933"/>
                </a:cubicBezTo>
                <a:cubicBezTo>
                  <a:pt x="746" y="931"/>
                  <a:pt x="746" y="931"/>
                  <a:pt x="746" y="931"/>
                </a:cubicBezTo>
                <a:cubicBezTo>
                  <a:pt x="751" y="932"/>
                  <a:pt x="751" y="932"/>
                  <a:pt x="751" y="932"/>
                </a:cubicBezTo>
                <a:cubicBezTo>
                  <a:pt x="752" y="931"/>
                  <a:pt x="752" y="931"/>
                  <a:pt x="752" y="931"/>
                </a:cubicBezTo>
                <a:cubicBezTo>
                  <a:pt x="751" y="930"/>
                  <a:pt x="751" y="930"/>
                  <a:pt x="751" y="930"/>
                </a:cubicBezTo>
                <a:cubicBezTo>
                  <a:pt x="751" y="927"/>
                  <a:pt x="751" y="927"/>
                  <a:pt x="751" y="927"/>
                </a:cubicBezTo>
                <a:cubicBezTo>
                  <a:pt x="756" y="925"/>
                  <a:pt x="756" y="925"/>
                  <a:pt x="756" y="925"/>
                </a:cubicBezTo>
                <a:cubicBezTo>
                  <a:pt x="761" y="924"/>
                  <a:pt x="752" y="927"/>
                  <a:pt x="760" y="926"/>
                </a:cubicBezTo>
                <a:cubicBezTo>
                  <a:pt x="760" y="925"/>
                  <a:pt x="760" y="925"/>
                  <a:pt x="760" y="925"/>
                </a:cubicBezTo>
                <a:cubicBezTo>
                  <a:pt x="762" y="927"/>
                  <a:pt x="764" y="922"/>
                  <a:pt x="764" y="929"/>
                </a:cubicBezTo>
                <a:cubicBezTo>
                  <a:pt x="764" y="926"/>
                  <a:pt x="764" y="926"/>
                  <a:pt x="764" y="926"/>
                </a:cubicBezTo>
                <a:cubicBezTo>
                  <a:pt x="765" y="926"/>
                  <a:pt x="765" y="926"/>
                  <a:pt x="765" y="926"/>
                </a:cubicBezTo>
                <a:cubicBezTo>
                  <a:pt x="766" y="927"/>
                  <a:pt x="766" y="927"/>
                  <a:pt x="766" y="927"/>
                </a:cubicBezTo>
                <a:cubicBezTo>
                  <a:pt x="761" y="931"/>
                  <a:pt x="761" y="931"/>
                  <a:pt x="761" y="931"/>
                </a:cubicBezTo>
                <a:cubicBezTo>
                  <a:pt x="762" y="933"/>
                  <a:pt x="762" y="933"/>
                  <a:pt x="762" y="933"/>
                </a:cubicBezTo>
                <a:cubicBezTo>
                  <a:pt x="765" y="933"/>
                  <a:pt x="765" y="933"/>
                  <a:pt x="765" y="933"/>
                </a:cubicBezTo>
                <a:cubicBezTo>
                  <a:pt x="765" y="934"/>
                  <a:pt x="765" y="934"/>
                  <a:pt x="765" y="934"/>
                </a:cubicBezTo>
                <a:cubicBezTo>
                  <a:pt x="770" y="934"/>
                  <a:pt x="770" y="934"/>
                  <a:pt x="770" y="934"/>
                </a:cubicBezTo>
                <a:cubicBezTo>
                  <a:pt x="771" y="934"/>
                  <a:pt x="771" y="934"/>
                  <a:pt x="771" y="934"/>
                </a:cubicBezTo>
                <a:cubicBezTo>
                  <a:pt x="767" y="932"/>
                  <a:pt x="767" y="932"/>
                  <a:pt x="767" y="932"/>
                </a:cubicBezTo>
                <a:cubicBezTo>
                  <a:pt x="769" y="930"/>
                  <a:pt x="769" y="930"/>
                  <a:pt x="769" y="930"/>
                </a:cubicBezTo>
                <a:cubicBezTo>
                  <a:pt x="770" y="930"/>
                  <a:pt x="762" y="929"/>
                  <a:pt x="772" y="930"/>
                </a:cubicBezTo>
                <a:cubicBezTo>
                  <a:pt x="768" y="924"/>
                  <a:pt x="770" y="940"/>
                  <a:pt x="769" y="925"/>
                </a:cubicBezTo>
                <a:cubicBezTo>
                  <a:pt x="766" y="926"/>
                  <a:pt x="770" y="928"/>
                  <a:pt x="772" y="923"/>
                </a:cubicBezTo>
                <a:cubicBezTo>
                  <a:pt x="775" y="926"/>
                  <a:pt x="770" y="924"/>
                  <a:pt x="770" y="927"/>
                </a:cubicBezTo>
                <a:cubicBezTo>
                  <a:pt x="772" y="927"/>
                  <a:pt x="772" y="927"/>
                  <a:pt x="772" y="927"/>
                </a:cubicBezTo>
                <a:cubicBezTo>
                  <a:pt x="773" y="929"/>
                  <a:pt x="773" y="929"/>
                  <a:pt x="773" y="929"/>
                </a:cubicBezTo>
                <a:cubicBezTo>
                  <a:pt x="780" y="926"/>
                  <a:pt x="780" y="926"/>
                  <a:pt x="780" y="926"/>
                </a:cubicBezTo>
                <a:cubicBezTo>
                  <a:pt x="780" y="926"/>
                  <a:pt x="773" y="930"/>
                  <a:pt x="783" y="927"/>
                </a:cubicBezTo>
                <a:cubicBezTo>
                  <a:pt x="783" y="925"/>
                  <a:pt x="783" y="925"/>
                  <a:pt x="783" y="925"/>
                </a:cubicBezTo>
                <a:cubicBezTo>
                  <a:pt x="785" y="926"/>
                  <a:pt x="785" y="926"/>
                  <a:pt x="785" y="926"/>
                </a:cubicBezTo>
                <a:cubicBezTo>
                  <a:pt x="792" y="923"/>
                  <a:pt x="792" y="923"/>
                  <a:pt x="792" y="923"/>
                </a:cubicBezTo>
                <a:cubicBezTo>
                  <a:pt x="793" y="922"/>
                  <a:pt x="793" y="922"/>
                  <a:pt x="793" y="922"/>
                </a:cubicBezTo>
                <a:cubicBezTo>
                  <a:pt x="797" y="923"/>
                  <a:pt x="797" y="923"/>
                  <a:pt x="797" y="923"/>
                </a:cubicBezTo>
                <a:cubicBezTo>
                  <a:pt x="792" y="926"/>
                  <a:pt x="792" y="926"/>
                  <a:pt x="792" y="926"/>
                </a:cubicBezTo>
                <a:cubicBezTo>
                  <a:pt x="796" y="930"/>
                  <a:pt x="796" y="930"/>
                  <a:pt x="796" y="930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808" y="928"/>
                  <a:pt x="808" y="928"/>
                  <a:pt x="808" y="928"/>
                </a:cubicBezTo>
                <a:cubicBezTo>
                  <a:pt x="808" y="927"/>
                  <a:pt x="808" y="927"/>
                  <a:pt x="808" y="927"/>
                </a:cubicBezTo>
                <a:cubicBezTo>
                  <a:pt x="813" y="929"/>
                  <a:pt x="813" y="929"/>
                  <a:pt x="813" y="929"/>
                </a:cubicBezTo>
                <a:cubicBezTo>
                  <a:pt x="814" y="929"/>
                  <a:pt x="808" y="931"/>
                  <a:pt x="815" y="926"/>
                </a:cubicBezTo>
                <a:cubicBezTo>
                  <a:pt x="817" y="927"/>
                  <a:pt x="817" y="927"/>
                  <a:pt x="817" y="927"/>
                </a:cubicBezTo>
                <a:cubicBezTo>
                  <a:pt x="823" y="925"/>
                  <a:pt x="823" y="925"/>
                  <a:pt x="823" y="925"/>
                </a:cubicBezTo>
                <a:cubicBezTo>
                  <a:pt x="824" y="925"/>
                  <a:pt x="826" y="927"/>
                  <a:pt x="827" y="925"/>
                </a:cubicBezTo>
                <a:cubicBezTo>
                  <a:pt x="827" y="921"/>
                  <a:pt x="830" y="929"/>
                  <a:pt x="830" y="922"/>
                </a:cubicBezTo>
                <a:cubicBezTo>
                  <a:pt x="831" y="925"/>
                  <a:pt x="831" y="925"/>
                  <a:pt x="831" y="925"/>
                </a:cubicBezTo>
                <a:cubicBezTo>
                  <a:pt x="834" y="925"/>
                  <a:pt x="832" y="922"/>
                  <a:pt x="834" y="922"/>
                </a:cubicBezTo>
                <a:cubicBezTo>
                  <a:pt x="837" y="921"/>
                  <a:pt x="837" y="921"/>
                  <a:pt x="837" y="921"/>
                </a:cubicBezTo>
                <a:cubicBezTo>
                  <a:pt x="839" y="917"/>
                  <a:pt x="839" y="917"/>
                  <a:pt x="839" y="917"/>
                </a:cubicBezTo>
                <a:cubicBezTo>
                  <a:pt x="845" y="918"/>
                  <a:pt x="845" y="918"/>
                  <a:pt x="845" y="918"/>
                </a:cubicBezTo>
                <a:cubicBezTo>
                  <a:pt x="850" y="912"/>
                  <a:pt x="850" y="912"/>
                  <a:pt x="850" y="912"/>
                </a:cubicBezTo>
                <a:cubicBezTo>
                  <a:pt x="850" y="916"/>
                  <a:pt x="850" y="916"/>
                  <a:pt x="850" y="916"/>
                </a:cubicBezTo>
                <a:cubicBezTo>
                  <a:pt x="853" y="918"/>
                  <a:pt x="853" y="918"/>
                  <a:pt x="853" y="918"/>
                </a:cubicBezTo>
                <a:cubicBezTo>
                  <a:pt x="856" y="914"/>
                  <a:pt x="856" y="914"/>
                  <a:pt x="856" y="914"/>
                </a:cubicBezTo>
                <a:cubicBezTo>
                  <a:pt x="858" y="915"/>
                  <a:pt x="858" y="915"/>
                  <a:pt x="858" y="915"/>
                </a:cubicBezTo>
                <a:cubicBezTo>
                  <a:pt x="853" y="919"/>
                  <a:pt x="853" y="919"/>
                  <a:pt x="853" y="919"/>
                </a:cubicBezTo>
                <a:cubicBezTo>
                  <a:pt x="857" y="919"/>
                  <a:pt x="857" y="919"/>
                  <a:pt x="857" y="919"/>
                </a:cubicBezTo>
                <a:cubicBezTo>
                  <a:pt x="856" y="921"/>
                  <a:pt x="853" y="919"/>
                  <a:pt x="853" y="921"/>
                </a:cubicBezTo>
                <a:cubicBezTo>
                  <a:pt x="854" y="923"/>
                  <a:pt x="854" y="923"/>
                  <a:pt x="854" y="923"/>
                </a:cubicBezTo>
                <a:cubicBezTo>
                  <a:pt x="855" y="922"/>
                  <a:pt x="855" y="922"/>
                  <a:pt x="855" y="922"/>
                </a:cubicBezTo>
                <a:cubicBezTo>
                  <a:pt x="858" y="923"/>
                  <a:pt x="847" y="926"/>
                  <a:pt x="859" y="922"/>
                </a:cubicBezTo>
                <a:cubicBezTo>
                  <a:pt x="859" y="917"/>
                  <a:pt x="859" y="917"/>
                  <a:pt x="859" y="917"/>
                </a:cubicBezTo>
                <a:cubicBezTo>
                  <a:pt x="858" y="917"/>
                  <a:pt x="858" y="917"/>
                  <a:pt x="858" y="917"/>
                </a:cubicBezTo>
                <a:cubicBezTo>
                  <a:pt x="862" y="916"/>
                  <a:pt x="862" y="916"/>
                  <a:pt x="862" y="916"/>
                </a:cubicBezTo>
                <a:cubicBezTo>
                  <a:pt x="863" y="914"/>
                  <a:pt x="863" y="914"/>
                  <a:pt x="863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69" y="912"/>
                  <a:pt x="869" y="912"/>
                  <a:pt x="869" y="912"/>
                </a:cubicBezTo>
                <a:cubicBezTo>
                  <a:pt x="872" y="912"/>
                  <a:pt x="872" y="912"/>
                  <a:pt x="872" y="912"/>
                </a:cubicBezTo>
                <a:cubicBezTo>
                  <a:pt x="873" y="914"/>
                  <a:pt x="873" y="914"/>
                  <a:pt x="873" y="914"/>
                </a:cubicBezTo>
                <a:cubicBezTo>
                  <a:pt x="877" y="911"/>
                  <a:pt x="877" y="911"/>
                  <a:pt x="877" y="911"/>
                </a:cubicBezTo>
                <a:cubicBezTo>
                  <a:pt x="888" y="910"/>
                  <a:pt x="888" y="910"/>
                  <a:pt x="888" y="910"/>
                </a:cubicBezTo>
                <a:cubicBezTo>
                  <a:pt x="884" y="914"/>
                  <a:pt x="884" y="914"/>
                  <a:pt x="884" y="914"/>
                </a:cubicBezTo>
                <a:cubicBezTo>
                  <a:pt x="885" y="916"/>
                  <a:pt x="885" y="916"/>
                  <a:pt x="885" y="916"/>
                </a:cubicBezTo>
                <a:cubicBezTo>
                  <a:pt x="880" y="916"/>
                  <a:pt x="880" y="916"/>
                  <a:pt x="880" y="916"/>
                </a:cubicBezTo>
                <a:cubicBezTo>
                  <a:pt x="879" y="917"/>
                  <a:pt x="879" y="917"/>
                  <a:pt x="879" y="917"/>
                </a:cubicBezTo>
                <a:cubicBezTo>
                  <a:pt x="880" y="917"/>
                  <a:pt x="880" y="917"/>
                  <a:pt x="880" y="917"/>
                </a:cubicBezTo>
                <a:cubicBezTo>
                  <a:pt x="882" y="920"/>
                  <a:pt x="882" y="920"/>
                  <a:pt x="882" y="920"/>
                </a:cubicBezTo>
                <a:cubicBezTo>
                  <a:pt x="884" y="920"/>
                  <a:pt x="873" y="922"/>
                  <a:pt x="886" y="917"/>
                </a:cubicBezTo>
                <a:cubicBezTo>
                  <a:pt x="887" y="918"/>
                  <a:pt x="887" y="918"/>
                  <a:pt x="887" y="918"/>
                </a:cubicBezTo>
                <a:cubicBezTo>
                  <a:pt x="893" y="909"/>
                  <a:pt x="893" y="909"/>
                  <a:pt x="893" y="909"/>
                </a:cubicBezTo>
                <a:cubicBezTo>
                  <a:pt x="896" y="909"/>
                  <a:pt x="896" y="905"/>
                  <a:pt x="899" y="906"/>
                </a:cubicBezTo>
                <a:cubicBezTo>
                  <a:pt x="900" y="909"/>
                  <a:pt x="900" y="909"/>
                  <a:pt x="900" y="909"/>
                </a:cubicBezTo>
                <a:cubicBezTo>
                  <a:pt x="902" y="908"/>
                  <a:pt x="902" y="908"/>
                  <a:pt x="902" y="908"/>
                </a:cubicBezTo>
                <a:cubicBezTo>
                  <a:pt x="905" y="911"/>
                  <a:pt x="905" y="911"/>
                  <a:pt x="905" y="911"/>
                </a:cubicBezTo>
                <a:cubicBezTo>
                  <a:pt x="905" y="911"/>
                  <a:pt x="906" y="911"/>
                  <a:pt x="907" y="910"/>
                </a:cubicBezTo>
                <a:cubicBezTo>
                  <a:pt x="903" y="912"/>
                  <a:pt x="903" y="912"/>
                  <a:pt x="903" y="912"/>
                </a:cubicBezTo>
                <a:cubicBezTo>
                  <a:pt x="900" y="910"/>
                  <a:pt x="896" y="909"/>
                  <a:pt x="893" y="913"/>
                </a:cubicBezTo>
                <a:cubicBezTo>
                  <a:pt x="892" y="914"/>
                  <a:pt x="892" y="914"/>
                  <a:pt x="892" y="914"/>
                </a:cubicBezTo>
                <a:cubicBezTo>
                  <a:pt x="894" y="915"/>
                  <a:pt x="894" y="915"/>
                  <a:pt x="894" y="915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9" y="914"/>
                  <a:pt x="899" y="914"/>
                  <a:pt x="899" y="914"/>
                </a:cubicBezTo>
                <a:cubicBezTo>
                  <a:pt x="904" y="918"/>
                  <a:pt x="904" y="918"/>
                  <a:pt x="904" y="918"/>
                </a:cubicBezTo>
                <a:cubicBezTo>
                  <a:pt x="909" y="915"/>
                  <a:pt x="909" y="915"/>
                  <a:pt x="909" y="915"/>
                </a:cubicBezTo>
                <a:cubicBezTo>
                  <a:pt x="910" y="916"/>
                  <a:pt x="910" y="916"/>
                  <a:pt x="910" y="916"/>
                </a:cubicBezTo>
                <a:cubicBezTo>
                  <a:pt x="924" y="911"/>
                  <a:pt x="924" y="911"/>
                  <a:pt x="924" y="911"/>
                </a:cubicBezTo>
                <a:cubicBezTo>
                  <a:pt x="931" y="910"/>
                  <a:pt x="931" y="910"/>
                  <a:pt x="931" y="910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7" y="912"/>
                  <a:pt x="932" y="906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8" y="910"/>
                  <a:pt x="934" y="909"/>
                </a:cubicBezTo>
                <a:cubicBezTo>
                  <a:pt x="932" y="913"/>
                  <a:pt x="932" y="913"/>
                  <a:pt x="932" y="913"/>
                </a:cubicBezTo>
                <a:cubicBezTo>
                  <a:pt x="927" y="911"/>
                  <a:pt x="921" y="923"/>
                  <a:pt x="921" y="912"/>
                </a:cubicBezTo>
                <a:cubicBezTo>
                  <a:pt x="919" y="912"/>
                  <a:pt x="920" y="916"/>
                  <a:pt x="919" y="914"/>
                </a:cubicBezTo>
                <a:cubicBezTo>
                  <a:pt x="914" y="919"/>
                  <a:pt x="911" y="907"/>
                  <a:pt x="914" y="922"/>
                </a:cubicBezTo>
                <a:cubicBezTo>
                  <a:pt x="914" y="924"/>
                  <a:pt x="911" y="921"/>
                  <a:pt x="913" y="924"/>
                </a:cubicBezTo>
                <a:cubicBezTo>
                  <a:pt x="909" y="921"/>
                  <a:pt x="909" y="921"/>
                  <a:pt x="909" y="921"/>
                </a:cubicBezTo>
                <a:cubicBezTo>
                  <a:pt x="911" y="918"/>
                  <a:pt x="899" y="922"/>
                  <a:pt x="912" y="918"/>
                </a:cubicBezTo>
                <a:cubicBezTo>
                  <a:pt x="909" y="917"/>
                  <a:pt x="909" y="917"/>
                  <a:pt x="909" y="917"/>
                </a:cubicBezTo>
                <a:cubicBezTo>
                  <a:pt x="907" y="919"/>
                  <a:pt x="907" y="919"/>
                  <a:pt x="907" y="919"/>
                </a:cubicBezTo>
                <a:cubicBezTo>
                  <a:pt x="905" y="918"/>
                  <a:pt x="905" y="918"/>
                  <a:pt x="905" y="918"/>
                </a:cubicBezTo>
                <a:cubicBezTo>
                  <a:pt x="902" y="919"/>
                  <a:pt x="902" y="919"/>
                  <a:pt x="902" y="919"/>
                </a:cubicBezTo>
                <a:cubicBezTo>
                  <a:pt x="896" y="918"/>
                  <a:pt x="896" y="918"/>
                  <a:pt x="896" y="918"/>
                </a:cubicBezTo>
                <a:cubicBezTo>
                  <a:pt x="895" y="921"/>
                  <a:pt x="895" y="921"/>
                  <a:pt x="895" y="921"/>
                </a:cubicBezTo>
                <a:cubicBezTo>
                  <a:pt x="894" y="919"/>
                  <a:pt x="894" y="919"/>
                  <a:pt x="894" y="919"/>
                </a:cubicBezTo>
                <a:cubicBezTo>
                  <a:pt x="885" y="920"/>
                  <a:pt x="885" y="920"/>
                  <a:pt x="885" y="920"/>
                </a:cubicBezTo>
                <a:cubicBezTo>
                  <a:pt x="881" y="920"/>
                  <a:pt x="881" y="920"/>
                  <a:pt x="881" y="920"/>
                </a:cubicBezTo>
                <a:cubicBezTo>
                  <a:pt x="880" y="922"/>
                  <a:pt x="880" y="922"/>
                  <a:pt x="880" y="922"/>
                </a:cubicBezTo>
                <a:cubicBezTo>
                  <a:pt x="879" y="921"/>
                  <a:pt x="879" y="921"/>
                  <a:pt x="879" y="921"/>
                </a:cubicBezTo>
                <a:cubicBezTo>
                  <a:pt x="877" y="922"/>
                  <a:pt x="875" y="925"/>
                  <a:pt x="873" y="921"/>
                </a:cubicBezTo>
                <a:cubicBezTo>
                  <a:pt x="872" y="924"/>
                  <a:pt x="872" y="924"/>
                  <a:pt x="872" y="924"/>
                </a:cubicBezTo>
                <a:cubicBezTo>
                  <a:pt x="861" y="924"/>
                  <a:pt x="861" y="924"/>
                  <a:pt x="861" y="924"/>
                </a:cubicBezTo>
                <a:cubicBezTo>
                  <a:pt x="849" y="926"/>
                  <a:pt x="849" y="926"/>
                  <a:pt x="849" y="926"/>
                </a:cubicBezTo>
                <a:cubicBezTo>
                  <a:pt x="841" y="926"/>
                  <a:pt x="841" y="926"/>
                  <a:pt x="841" y="926"/>
                </a:cubicBezTo>
                <a:cubicBezTo>
                  <a:pt x="839" y="928"/>
                  <a:pt x="839" y="928"/>
                  <a:pt x="839" y="928"/>
                </a:cubicBezTo>
                <a:cubicBezTo>
                  <a:pt x="823" y="929"/>
                  <a:pt x="823" y="929"/>
                  <a:pt x="823" y="929"/>
                </a:cubicBezTo>
                <a:cubicBezTo>
                  <a:pt x="819" y="932"/>
                  <a:pt x="819" y="932"/>
                  <a:pt x="819" y="932"/>
                </a:cubicBezTo>
                <a:cubicBezTo>
                  <a:pt x="820" y="933"/>
                  <a:pt x="820" y="933"/>
                  <a:pt x="820" y="933"/>
                </a:cubicBezTo>
                <a:cubicBezTo>
                  <a:pt x="826" y="931"/>
                  <a:pt x="826" y="931"/>
                  <a:pt x="826" y="931"/>
                </a:cubicBezTo>
                <a:cubicBezTo>
                  <a:pt x="826" y="935"/>
                  <a:pt x="826" y="935"/>
                  <a:pt x="826" y="935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5" y="929"/>
                  <a:pt x="815" y="929"/>
                  <a:pt x="815" y="929"/>
                </a:cubicBezTo>
                <a:cubicBezTo>
                  <a:pt x="807" y="931"/>
                  <a:pt x="807" y="931"/>
                  <a:pt x="807" y="931"/>
                </a:cubicBezTo>
                <a:cubicBezTo>
                  <a:pt x="801" y="931"/>
                  <a:pt x="801" y="931"/>
                  <a:pt x="801" y="931"/>
                </a:cubicBezTo>
                <a:cubicBezTo>
                  <a:pt x="797" y="934"/>
                  <a:pt x="797" y="934"/>
                  <a:pt x="797" y="934"/>
                </a:cubicBezTo>
                <a:cubicBezTo>
                  <a:pt x="793" y="931"/>
                  <a:pt x="793" y="931"/>
                  <a:pt x="793" y="931"/>
                </a:cubicBezTo>
                <a:cubicBezTo>
                  <a:pt x="792" y="933"/>
                  <a:pt x="791" y="934"/>
                  <a:pt x="785" y="933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77" y="934"/>
                  <a:pt x="777" y="934"/>
                  <a:pt x="777" y="934"/>
                </a:cubicBezTo>
                <a:cubicBezTo>
                  <a:pt x="776" y="935"/>
                  <a:pt x="776" y="935"/>
                  <a:pt x="776" y="935"/>
                </a:cubicBezTo>
                <a:cubicBezTo>
                  <a:pt x="774" y="935"/>
                  <a:pt x="774" y="935"/>
                  <a:pt x="774" y="935"/>
                </a:cubicBezTo>
                <a:cubicBezTo>
                  <a:pt x="774" y="933"/>
                  <a:pt x="774" y="933"/>
                  <a:pt x="774" y="933"/>
                </a:cubicBezTo>
                <a:cubicBezTo>
                  <a:pt x="769" y="937"/>
                  <a:pt x="769" y="937"/>
                  <a:pt x="769" y="937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2" y="935"/>
                  <a:pt x="762" y="935"/>
                  <a:pt x="762" y="935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9"/>
                  <a:pt x="757" y="939"/>
                  <a:pt x="757" y="939"/>
                </a:cubicBezTo>
                <a:cubicBezTo>
                  <a:pt x="755" y="938"/>
                  <a:pt x="755" y="938"/>
                  <a:pt x="755" y="938"/>
                </a:cubicBezTo>
                <a:cubicBezTo>
                  <a:pt x="753" y="938"/>
                  <a:pt x="753" y="938"/>
                  <a:pt x="753" y="938"/>
                </a:cubicBezTo>
                <a:cubicBezTo>
                  <a:pt x="752" y="939"/>
                  <a:pt x="752" y="939"/>
                  <a:pt x="752" y="939"/>
                </a:cubicBezTo>
                <a:cubicBezTo>
                  <a:pt x="750" y="938"/>
                  <a:pt x="750" y="938"/>
                  <a:pt x="750" y="938"/>
                </a:cubicBezTo>
                <a:cubicBezTo>
                  <a:pt x="740" y="940"/>
                  <a:pt x="740" y="940"/>
                  <a:pt x="740" y="940"/>
                </a:cubicBezTo>
                <a:cubicBezTo>
                  <a:pt x="736" y="941"/>
                  <a:pt x="736" y="941"/>
                  <a:pt x="736" y="941"/>
                </a:cubicBezTo>
                <a:cubicBezTo>
                  <a:pt x="729" y="940"/>
                  <a:pt x="729" y="940"/>
                  <a:pt x="729" y="940"/>
                </a:cubicBezTo>
                <a:cubicBezTo>
                  <a:pt x="729" y="941"/>
                  <a:pt x="727" y="937"/>
                  <a:pt x="729" y="942"/>
                </a:cubicBezTo>
                <a:cubicBezTo>
                  <a:pt x="728" y="942"/>
                  <a:pt x="728" y="942"/>
                  <a:pt x="728" y="942"/>
                </a:cubicBezTo>
                <a:cubicBezTo>
                  <a:pt x="728" y="941"/>
                  <a:pt x="728" y="941"/>
                  <a:pt x="728" y="941"/>
                </a:cubicBezTo>
                <a:cubicBezTo>
                  <a:pt x="727" y="940"/>
                  <a:pt x="727" y="940"/>
                  <a:pt x="727" y="940"/>
                </a:cubicBezTo>
                <a:cubicBezTo>
                  <a:pt x="722" y="942"/>
                  <a:pt x="722" y="942"/>
                  <a:pt x="722" y="942"/>
                </a:cubicBezTo>
                <a:cubicBezTo>
                  <a:pt x="721" y="941"/>
                  <a:pt x="731" y="942"/>
                  <a:pt x="720" y="940"/>
                </a:cubicBezTo>
                <a:cubicBezTo>
                  <a:pt x="719" y="945"/>
                  <a:pt x="719" y="945"/>
                  <a:pt x="719" y="945"/>
                </a:cubicBezTo>
                <a:cubicBezTo>
                  <a:pt x="716" y="946"/>
                  <a:pt x="716" y="946"/>
                  <a:pt x="716" y="946"/>
                </a:cubicBezTo>
                <a:cubicBezTo>
                  <a:pt x="704" y="943"/>
                  <a:pt x="704" y="943"/>
                  <a:pt x="704" y="943"/>
                </a:cubicBezTo>
                <a:cubicBezTo>
                  <a:pt x="704" y="944"/>
                  <a:pt x="704" y="944"/>
                  <a:pt x="704" y="944"/>
                </a:cubicBezTo>
                <a:cubicBezTo>
                  <a:pt x="706" y="945"/>
                  <a:pt x="706" y="945"/>
                  <a:pt x="706" y="945"/>
                </a:cubicBezTo>
                <a:cubicBezTo>
                  <a:pt x="698" y="948"/>
                  <a:pt x="698" y="948"/>
                  <a:pt x="698" y="948"/>
                </a:cubicBezTo>
                <a:cubicBezTo>
                  <a:pt x="696" y="947"/>
                  <a:pt x="696" y="947"/>
                  <a:pt x="696" y="947"/>
                </a:cubicBezTo>
                <a:cubicBezTo>
                  <a:pt x="694" y="948"/>
                  <a:pt x="694" y="948"/>
                  <a:pt x="694" y="948"/>
                </a:cubicBezTo>
                <a:cubicBezTo>
                  <a:pt x="690" y="946"/>
                  <a:pt x="690" y="946"/>
                  <a:pt x="690" y="946"/>
                </a:cubicBezTo>
                <a:cubicBezTo>
                  <a:pt x="684" y="949"/>
                  <a:pt x="684" y="949"/>
                  <a:pt x="684" y="949"/>
                </a:cubicBezTo>
                <a:cubicBezTo>
                  <a:pt x="679" y="948"/>
                  <a:pt x="679" y="948"/>
                  <a:pt x="679" y="948"/>
                </a:cubicBezTo>
                <a:cubicBezTo>
                  <a:pt x="677" y="948"/>
                  <a:pt x="687" y="940"/>
                  <a:pt x="676" y="950"/>
                </a:cubicBezTo>
                <a:cubicBezTo>
                  <a:pt x="670" y="951"/>
                  <a:pt x="670" y="951"/>
                  <a:pt x="670" y="951"/>
                </a:cubicBezTo>
                <a:cubicBezTo>
                  <a:pt x="666" y="952"/>
                  <a:pt x="666" y="952"/>
                  <a:pt x="666" y="952"/>
                </a:cubicBezTo>
                <a:cubicBezTo>
                  <a:pt x="668" y="950"/>
                  <a:pt x="668" y="950"/>
                  <a:pt x="668" y="950"/>
                </a:cubicBezTo>
                <a:cubicBezTo>
                  <a:pt x="664" y="949"/>
                  <a:pt x="664" y="949"/>
                  <a:pt x="664" y="949"/>
                </a:cubicBezTo>
                <a:cubicBezTo>
                  <a:pt x="663" y="948"/>
                  <a:pt x="669" y="957"/>
                  <a:pt x="658" y="951"/>
                </a:cubicBezTo>
                <a:cubicBezTo>
                  <a:pt x="653" y="953"/>
                  <a:pt x="653" y="953"/>
                  <a:pt x="653" y="953"/>
                </a:cubicBezTo>
                <a:cubicBezTo>
                  <a:pt x="651" y="953"/>
                  <a:pt x="651" y="953"/>
                  <a:pt x="651" y="953"/>
                </a:cubicBezTo>
                <a:cubicBezTo>
                  <a:pt x="652" y="953"/>
                  <a:pt x="653" y="952"/>
                  <a:pt x="652" y="951"/>
                </a:cubicBezTo>
                <a:cubicBezTo>
                  <a:pt x="640" y="955"/>
                  <a:pt x="640" y="955"/>
                  <a:pt x="640" y="955"/>
                </a:cubicBezTo>
                <a:cubicBezTo>
                  <a:pt x="633" y="956"/>
                  <a:pt x="633" y="956"/>
                  <a:pt x="633" y="956"/>
                </a:cubicBezTo>
                <a:cubicBezTo>
                  <a:pt x="632" y="955"/>
                  <a:pt x="632" y="955"/>
                  <a:pt x="632" y="955"/>
                </a:cubicBezTo>
                <a:cubicBezTo>
                  <a:pt x="627" y="957"/>
                  <a:pt x="627" y="957"/>
                  <a:pt x="627" y="957"/>
                </a:cubicBezTo>
                <a:cubicBezTo>
                  <a:pt x="623" y="956"/>
                  <a:pt x="623" y="956"/>
                  <a:pt x="623" y="956"/>
                </a:cubicBezTo>
                <a:cubicBezTo>
                  <a:pt x="621" y="958"/>
                  <a:pt x="621" y="958"/>
                  <a:pt x="621" y="958"/>
                </a:cubicBezTo>
                <a:cubicBezTo>
                  <a:pt x="621" y="957"/>
                  <a:pt x="628" y="958"/>
                  <a:pt x="619" y="957"/>
                </a:cubicBezTo>
                <a:cubicBezTo>
                  <a:pt x="619" y="956"/>
                  <a:pt x="619" y="956"/>
                  <a:pt x="619" y="956"/>
                </a:cubicBezTo>
                <a:cubicBezTo>
                  <a:pt x="615" y="958"/>
                  <a:pt x="615" y="958"/>
                  <a:pt x="615" y="958"/>
                </a:cubicBezTo>
                <a:cubicBezTo>
                  <a:pt x="615" y="958"/>
                  <a:pt x="616" y="959"/>
                  <a:pt x="615" y="957"/>
                </a:cubicBezTo>
                <a:cubicBezTo>
                  <a:pt x="614" y="959"/>
                  <a:pt x="628" y="955"/>
                  <a:pt x="609" y="957"/>
                </a:cubicBezTo>
                <a:cubicBezTo>
                  <a:pt x="611" y="958"/>
                  <a:pt x="611" y="958"/>
                  <a:pt x="611" y="958"/>
                </a:cubicBezTo>
                <a:cubicBezTo>
                  <a:pt x="610" y="960"/>
                  <a:pt x="610" y="960"/>
                  <a:pt x="610" y="960"/>
                </a:cubicBezTo>
                <a:cubicBezTo>
                  <a:pt x="608" y="959"/>
                  <a:pt x="608" y="959"/>
                  <a:pt x="608" y="959"/>
                </a:cubicBezTo>
                <a:cubicBezTo>
                  <a:pt x="604" y="960"/>
                  <a:pt x="604" y="960"/>
                  <a:pt x="604" y="960"/>
                </a:cubicBezTo>
                <a:cubicBezTo>
                  <a:pt x="607" y="960"/>
                  <a:pt x="601" y="959"/>
                  <a:pt x="607" y="958"/>
                </a:cubicBezTo>
                <a:cubicBezTo>
                  <a:pt x="604" y="957"/>
                  <a:pt x="604" y="957"/>
                  <a:pt x="604" y="957"/>
                </a:cubicBezTo>
                <a:cubicBezTo>
                  <a:pt x="599" y="959"/>
                  <a:pt x="599" y="959"/>
                  <a:pt x="599" y="959"/>
                </a:cubicBezTo>
                <a:cubicBezTo>
                  <a:pt x="600" y="959"/>
                  <a:pt x="598" y="956"/>
                  <a:pt x="600" y="959"/>
                </a:cubicBezTo>
                <a:cubicBezTo>
                  <a:pt x="599" y="961"/>
                  <a:pt x="599" y="961"/>
                  <a:pt x="599" y="961"/>
                </a:cubicBezTo>
                <a:cubicBezTo>
                  <a:pt x="591" y="961"/>
                  <a:pt x="591" y="961"/>
                  <a:pt x="591" y="961"/>
                </a:cubicBezTo>
                <a:cubicBezTo>
                  <a:pt x="591" y="960"/>
                  <a:pt x="590" y="963"/>
                  <a:pt x="590" y="959"/>
                </a:cubicBezTo>
                <a:cubicBezTo>
                  <a:pt x="586" y="962"/>
                  <a:pt x="597" y="952"/>
                  <a:pt x="585" y="963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90" y="965"/>
                  <a:pt x="590" y="965"/>
                  <a:pt x="590" y="965"/>
                </a:cubicBezTo>
                <a:cubicBezTo>
                  <a:pt x="591" y="963"/>
                  <a:pt x="591" y="963"/>
                  <a:pt x="591" y="963"/>
                </a:cubicBezTo>
                <a:cubicBezTo>
                  <a:pt x="593" y="967"/>
                  <a:pt x="593" y="967"/>
                  <a:pt x="593" y="967"/>
                </a:cubicBezTo>
                <a:cubicBezTo>
                  <a:pt x="593" y="966"/>
                  <a:pt x="593" y="966"/>
                  <a:pt x="594" y="966"/>
                </a:cubicBezTo>
                <a:cubicBezTo>
                  <a:pt x="594" y="967"/>
                  <a:pt x="594" y="967"/>
                  <a:pt x="594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0" y="966"/>
                  <a:pt x="590" y="966"/>
                  <a:pt x="590" y="966"/>
                </a:cubicBezTo>
                <a:cubicBezTo>
                  <a:pt x="587" y="967"/>
                  <a:pt x="587" y="967"/>
                  <a:pt x="587" y="967"/>
                </a:cubicBezTo>
                <a:cubicBezTo>
                  <a:pt x="590" y="969"/>
                  <a:pt x="590" y="969"/>
                  <a:pt x="590" y="969"/>
                </a:cubicBezTo>
                <a:cubicBezTo>
                  <a:pt x="589" y="970"/>
                  <a:pt x="589" y="970"/>
                  <a:pt x="589" y="970"/>
                </a:cubicBezTo>
                <a:cubicBezTo>
                  <a:pt x="584" y="969"/>
                  <a:pt x="584" y="969"/>
                  <a:pt x="584" y="969"/>
                </a:cubicBezTo>
                <a:cubicBezTo>
                  <a:pt x="586" y="967"/>
                  <a:pt x="586" y="967"/>
                  <a:pt x="586" y="967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0"/>
                  <a:pt x="583" y="960"/>
                  <a:pt x="583" y="960"/>
                </a:cubicBezTo>
                <a:cubicBezTo>
                  <a:pt x="566" y="963"/>
                  <a:pt x="566" y="963"/>
                  <a:pt x="566" y="963"/>
                </a:cubicBezTo>
                <a:cubicBezTo>
                  <a:pt x="565" y="965"/>
                  <a:pt x="565" y="965"/>
                  <a:pt x="565" y="965"/>
                </a:cubicBezTo>
                <a:cubicBezTo>
                  <a:pt x="563" y="965"/>
                  <a:pt x="576" y="963"/>
                  <a:pt x="559" y="965"/>
                </a:cubicBezTo>
                <a:cubicBezTo>
                  <a:pt x="564" y="967"/>
                  <a:pt x="564" y="967"/>
                  <a:pt x="564" y="967"/>
                </a:cubicBezTo>
                <a:cubicBezTo>
                  <a:pt x="560" y="967"/>
                  <a:pt x="560" y="967"/>
                  <a:pt x="560" y="967"/>
                </a:cubicBezTo>
                <a:cubicBezTo>
                  <a:pt x="556" y="968"/>
                  <a:pt x="556" y="968"/>
                  <a:pt x="556" y="968"/>
                </a:cubicBezTo>
                <a:cubicBezTo>
                  <a:pt x="553" y="965"/>
                  <a:pt x="553" y="965"/>
                  <a:pt x="553" y="965"/>
                </a:cubicBezTo>
                <a:cubicBezTo>
                  <a:pt x="554" y="962"/>
                  <a:pt x="554" y="962"/>
                  <a:pt x="554" y="962"/>
                </a:cubicBezTo>
                <a:cubicBezTo>
                  <a:pt x="550" y="962"/>
                  <a:pt x="550" y="962"/>
                  <a:pt x="550" y="962"/>
                </a:cubicBezTo>
                <a:cubicBezTo>
                  <a:pt x="550" y="963"/>
                  <a:pt x="550" y="963"/>
                  <a:pt x="550" y="963"/>
                </a:cubicBezTo>
                <a:cubicBezTo>
                  <a:pt x="552" y="965"/>
                  <a:pt x="552" y="965"/>
                  <a:pt x="552" y="965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5" y="967"/>
                  <a:pt x="542" y="968"/>
                  <a:pt x="547" y="967"/>
                </a:cubicBezTo>
                <a:cubicBezTo>
                  <a:pt x="546" y="968"/>
                  <a:pt x="549" y="968"/>
                  <a:pt x="545" y="969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4" y="967"/>
                  <a:pt x="543" y="966"/>
                  <a:pt x="542" y="969"/>
                </a:cubicBezTo>
                <a:cubicBezTo>
                  <a:pt x="543" y="970"/>
                  <a:pt x="543" y="970"/>
                  <a:pt x="543" y="970"/>
                </a:cubicBezTo>
                <a:cubicBezTo>
                  <a:pt x="546" y="970"/>
                  <a:pt x="546" y="970"/>
                  <a:pt x="546" y="970"/>
                </a:cubicBezTo>
                <a:cubicBezTo>
                  <a:pt x="543" y="972"/>
                  <a:pt x="543" y="972"/>
                  <a:pt x="543" y="972"/>
                </a:cubicBezTo>
                <a:cubicBezTo>
                  <a:pt x="536" y="970"/>
                  <a:pt x="536" y="970"/>
                  <a:pt x="536" y="970"/>
                </a:cubicBezTo>
                <a:cubicBezTo>
                  <a:pt x="535" y="972"/>
                  <a:pt x="535" y="972"/>
                  <a:pt x="535" y="972"/>
                </a:cubicBezTo>
                <a:cubicBezTo>
                  <a:pt x="533" y="972"/>
                  <a:pt x="531" y="976"/>
                  <a:pt x="529" y="972"/>
                </a:cubicBezTo>
                <a:cubicBezTo>
                  <a:pt x="527" y="974"/>
                  <a:pt x="527" y="974"/>
                  <a:pt x="527" y="974"/>
                </a:cubicBezTo>
                <a:cubicBezTo>
                  <a:pt x="529" y="976"/>
                  <a:pt x="529" y="976"/>
                  <a:pt x="529" y="976"/>
                </a:cubicBezTo>
                <a:cubicBezTo>
                  <a:pt x="523" y="974"/>
                  <a:pt x="523" y="974"/>
                  <a:pt x="523" y="974"/>
                </a:cubicBezTo>
                <a:cubicBezTo>
                  <a:pt x="522" y="974"/>
                  <a:pt x="520" y="973"/>
                  <a:pt x="519" y="975"/>
                </a:cubicBezTo>
                <a:cubicBezTo>
                  <a:pt x="520" y="977"/>
                  <a:pt x="520" y="977"/>
                  <a:pt x="520" y="977"/>
                </a:cubicBezTo>
                <a:cubicBezTo>
                  <a:pt x="516" y="974"/>
                  <a:pt x="516" y="974"/>
                  <a:pt x="516" y="974"/>
                </a:cubicBezTo>
                <a:cubicBezTo>
                  <a:pt x="511" y="977"/>
                  <a:pt x="511" y="977"/>
                  <a:pt x="511" y="977"/>
                </a:cubicBezTo>
                <a:cubicBezTo>
                  <a:pt x="511" y="974"/>
                  <a:pt x="511" y="974"/>
                  <a:pt x="511" y="974"/>
                </a:cubicBezTo>
                <a:cubicBezTo>
                  <a:pt x="508" y="975"/>
                  <a:pt x="508" y="975"/>
                  <a:pt x="508" y="975"/>
                </a:cubicBezTo>
                <a:cubicBezTo>
                  <a:pt x="508" y="975"/>
                  <a:pt x="509" y="975"/>
                  <a:pt x="508" y="974"/>
                </a:cubicBezTo>
                <a:cubicBezTo>
                  <a:pt x="508" y="973"/>
                  <a:pt x="508" y="973"/>
                  <a:pt x="508" y="973"/>
                </a:cubicBezTo>
                <a:cubicBezTo>
                  <a:pt x="503" y="977"/>
                  <a:pt x="503" y="977"/>
                  <a:pt x="503" y="977"/>
                </a:cubicBezTo>
                <a:cubicBezTo>
                  <a:pt x="498" y="977"/>
                  <a:pt x="498" y="977"/>
                  <a:pt x="498" y="977"/>
                </a:cubicBezTo>
                <a:cubicBezTo>
                  <a:pt x="499" y="979"/>
                  <a:pt x="499" y="979"/>
                  <a:pt x="499" y="979"/>
                </a:cubicBezTo>
                <a:cubicBezTo>
                  <a:pt x="498" y="979"/>
                  <a:pt x="498" y="979"/>
                  <a:pt x="498" y="979"/>
                </a:cubicBezTo>
                <a:cubicBezTo>
                  <a:pt x="499" y="982"/>
                  <a:pt x="499" y="982"/>
                  <a:pt x="499" y="982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74" y="984"/>
                  <a:pt x="474" y="984"/>
                  <a:pt x="474" y="984"/>
                </a:cubicBezTo>
                <a:cubicBezTo>
                  <a:pt x="473" y="983"/>
                  <a:pt x="473" y="983"/>
                  <a:pt x="473" y="983"/>
                </a:cubicBezTo>
                <a:cubicBezTo>
                  <a:pt x="486" y="980"/>
                  <a:pt x="486" y="980"/>
                  <a:pt x="486" y="980"/>
                </a:cubicBezTo>
                <a:cubicBezTo>
                  <a:pt x="489" y="979"/>
                  <a:pt x="489" y="979"/>
                  <a:pt x="489" y="979"/>
                </a:cubicBezTo>
                <a:cubicBezTo>
                  <a:pt x="490" y="978"/>
                  <a:pt x="490" y="978"/>
                  <a:pt x="490" y="978"/>
                </a:cubicBezTo>
                <a:cubicBezTo>
                  <a:pt x="485" y="978"/>
                  <a:pt x="485" y="978"/>
                  <a:pt x="485" y="978"/>
                </a:cubicBezTo>
                <a:cubicBezTo>
                  <a:pt x="484" y="976"/>
                  <a:pt x="484" y="976"/>
                  <a:pt x="484" y="976"/>
                </a:cubicBezTo>
                <a:cubicBezTo>
                  <a:pt x="477" y="978"/>
                  <a:pt x="477" y="978"/>
                  <a:pt x="477" y="978"/>
                </a:cubicBezTo>
                <a:cubicBezTo>
                  <a:pt x="475" y="978"/>
                  <a:pt x="475" y="978"/>
                  <a:pt x="475" y="978"/>
                </a:cubicBezTo>
                <a:cubicBezTo>
                  <a:pt x="470" y="981"/>
                  <a:pt x="470" y="981"/>
                  <a:pt x="470" y="981"/>
                </a:cubicBezTo>
                <a:cubicBezTo>
                  <a:pt x="469" y="980"/>
                  <a:pt x="469" y="980"/>
                  <a:pt x="469" y="980"/>
                </a:cubicBezTo>
                <a:cubicBezTo>
                  <a:pt x="465" y="981"/>
                  <a:pt x="465" y="981"/>
                  <a:pt x="465" y="981"/>
                </a:cubicBezTo>
                <a:cubicBezTo>
                  <a:pt x="465" y="981"/>
                  <a:pt x="469" y="978"/>
                  <a:pt x="463" y="980"/>
                </a:cubicBezTo>
                <a:cubicBezTo>
                  <a:pt x="466" y="975"/>
                  <a:pt x="466" y="975"/>
                  <a:pt x="466" y="975"/>
                </a:cubicBezTo>
                <a:cubicBezTo>
                  <a:pt x="462" y="976"/>
                  <a:pt x="462" y="976"/>
                  <a:pt x="462" y="976"/>
                </a:cubicBezTo>
                <a:cubicBezTo>
                  <a:pt x="460" y="981"/>
                  <a:pt x="460" y="981"/>
                  <a:pt x="460" y="981"/>
                </a:cubicBezTo>
                <a:cubicBezTo>
                  <a:pt x="453" y="978"/>
                  <a:pt x="473" y="980"/>
                  <a:pt x="453" y="981"/>
                </a:cubicBezTo>
                <a:cubicBezTo>
                  <a:pt x="448" y="979"/>
                  <a:pt x="448" y="979"/>
                  <a:pt x="448" y="979"/>
                </a:cubicBezTo>
                <a:cubicBezTo>
                  <a:pt x="447" y="977"/>
                  <a:pt x="447" y="977"/>
                  <a:pt x="447" y="977"/>
                </a:cubicBezTo>
                <a:cubicBezTo>
                  <a:pt x="438" y="978"/>
                  <a:pt x="438" y="978"/>
                  <a:pt x="438" y="978"/>
                </a:cubicBezTo>
                <a:cubicBezTo>
                  <a:pt x="440" y="979"/>
                  <a:pt x="440" y="979"/>
                  <a:pt x="440" y="979"/>
                </a:cubicBezTo>
                <a:cubicBezTo>
                  <a:pt x="447" y="979"/>
                  <a:pt x="447" y="979"/>
                  <a:pt x="447" y="979"/>
                </a:cubicBezTo>
                <a:cubicBezTo>
                  <a:pt x="443" y="983"/>
                  <a:pt x="443" y="983"/>
                  <a:pt x="443" y="983"/>
                </a:cubicBezTo>
                <a:cubicBezTo>
                  <a:pt x="436" y="984"/>
                  <a:pt x="436" y="984"/>
                  <a:pt x="436" y="984"/>
                </a:cubicBezTo>
                <a:cubicBezTo>
                  <a:pt x="437" y="983"/>
                  <a:pt x="437" y="983"/>
                  <a:pt x="437" y="983"/>
                </a:cubicBezTo>
                <a:cubicBezTo>
                  <a:pt x="434" y="982"/>
                  <a:pt x="434" y="982"/>
                  <a:pt x="434" y="982"/>
                </a:cubicBezTo>
                <a:cubicBezTo>
                  <a:pt x="428" y="983"/>
                  <a:pt x="428" y="983"/>
                  <a:pt x="428" y="983"/>
                </a:cubicBezTo>
                <a:cubicBezTo>
                  <a:pt x="420" y="983"/>
                  <a:pt x="420" y="983"/>
                  <a:pt x="420" y="983"/>
                </a:cubicBezTo>
                <a:cubicBezTo>
                  <a:pt x="412" y="982"/>
                  <a:pt x="412" y="982"/>
                  <a:pt x="412" y="982"/>
                </a:cubicBezTo>
                <a:cubicBezTo>
                  <a:pt x="402" y="984"/>
                  <a:pt x="402" y="984"/>
                  <a:pt x="402" y="984"/>
                </a:cubicBezTo>
                <a:cubicBezTo>
                  <a:pt x="399" y="983"/>
                  <a:pt x="399" y="983"/>
                  <a:pt x="399" y="983"/>
                </a:cubicBezTo>
                <a:cubicBezTo>
                  <a:pt x="397" y="984"/>
                  <a:pt x="397" y="984"/>
                  <a:pt x="397" y="984"/>
                </a:cubicBezTo>
                <a:cubicBezTo>
                  <a:pt x="389" y="984"/>
                  <a:pt x="389" y="984"/>
                  <a:pt x="389" y="984"/>
                </a:cubicBezTo>
                <a:cubicBezTo>
                  <a:pt x="391" y="985"/>
                  <a:pt x="393" y="984"/>
                  <a:pt x="394" y="983"/>
                </a:cubicBezTo>
                <a:cubicBezTo>
                  <a:pt x="392" y="982"/>
                  <a:pt x="400" y="981"/>
                  <a:pt x="391" y="981"/>
                </a:cubicBezTo>
                <a:cubicBezTo>
                  <a:pt x="391" y="982"/>
                  <a:pt x="391" y="982"/>
                  <a:pt x="391" y="982"/>
                </a:cubicBezTo>
                <a:cubicBezTo>
                  <a:pt x="390" y="981"/>
                  <a:pt x="398" y="978"/>
                  <a:pt x="384" y="982"/>
                </a:cubicBezTo>
                <a:cubicBezTo>
                  <a:pt x="379" y="981"/>
                  <a:pt x="379" y="981"/>
                  <a:pt x="379" y="981"/>
                </a:cubicBezTo>
                <a:cubicBezTo>
                  <a:pt x="378" y="981"/>
                  <a:pt x="383" y="979"/>
                  <a:pt x="377" y="982"/>
                </a:cubicBezTo>
                <a:cubicBezTo>
                  <a:pt x="379" y="985"/>
                  <a:pt x="379" y="985"/>
                  <a:pt x="379" y="985"/>
                </a:cubicBezTo>
                <a:cubicBezTo>
                  <a:pt x="377" y="986"/>
                  <a:pt x="377" y="986"/>
                  <a:pt x="377" y="986"/>
                </a:cubicBezTo>
                <a:cubicBezTo>
                  <a:pt x="375" y="986"/>
                  <a:pt x="375" y="986"/>
                  <a:pt x="375" y="986"/>
                </a:cubicBezTo>
                <a:cubicBezTo>
                  <a:pt x="374" y="984"/>
                  <a:pt x="374" y="984"/>
                  <a:pt x="374" y="984"/>
                </a:cubicBezTo>
                <a:cubicBezTo>
                  <a:pt x="376" y="981"/>
                  <a:pt x="385" y="985"/>
                  <a:pt x="367" y="987"/>
                </a:cubicBezTo>
                <a:cubicBezTo>
                  <a:pt x="364" y="988"/>
                  <a:pt x="364" y="988"/>
                  <a:pt x="364" y="988"/>
                </a:cubicBezTo>
                <a:cubicBezTo>
                  <a:pt x="361" y="988"/>
                  <a:pt x="361" y="988"/>
                  <a:pt x="361" y="988"/>
                </a:cubicBezTo>
                <a:cubicBezTo>
                  <a:pt x="363" y="987"/>
                  <a:pt x="363" y="987"/>
                  <a:pt x="363" y="987"/>
                </a:cubicBezTo>
                <a:cubicBezTo>
                  <a:pt x="356" y="984"/>
                  <a:pt x="356" y="984"/>
                  <a:pt x="356" y="984"/>
                </a:cubicBezTo>
                <a:cubicBezTo>
                  <a:pt x="353" y="984"/>
                  <a:pt x="353" y="984"/>
                  <a:pt x="353" y="984"/>
                </a:cubicBezTo>
                <a:cubicBezTo>
                  <a:pt x="353" y="983"/>
                  <a:pt x="353" y="983"/>
                  <a:pt x="353" y="983"/>
                </a:cubicBezTo>
                <a:cubicBezTo>
                  <a:pt x="355" y="982"/>
                  <a:pt x="355" y="982"/>
                  <a:pt x="355" y="982"/>
                </a:cubicBezTo>
                <a:cubicBezTo>
                  <a:pt x="352" y="981"/>
                  <a:pt x="352" y="981"/>
                  <a:pt x="352" y="981"/>
                </a:cubicBezTo>
                <a:cubicBezTo>
                  <a:pt x="351" y="984"/>
                  <a:pt x="351" y="984"/>
                  <a:pt x="351" y="984"/>
                </a:cubicBezTo>
                <a:cubicBezTo>
                  <a:pt x="350" y="984"/>
                  <a:pt x="353" y="983"/>
                  <a:pt x="349" y="983"/>
                </a:cubicBezTo>
                <a:cubicBezTo>
                  <a:pt x="350" y="982"/>
                  <a:pt x="350" y="982"/>
                  <a:pt x="350" y="982"/>
                </a:cubicBezTo>
                <a:cubicBezTo>
                  <a:pt x="350" y="981"/>
                  <a:pt x="350" y="981"/>
                  <a:pt x="350" y="981"/>
                </a:cubicBezTo>
                <a:cubicBezTo>
                  <a:pt x="346" y="983"/>
                  <a:pt x="346" y="983"/>
                  <a:pt x="346" y="983"/>
                </a:cubicBezTo>
                <a:cubicBezTo>
                  <a:pt x="347" y="981"/>
                  <a:pt x="347" y="981"/>
                  <a:pt x="347" y="981"/>
                </a:cubicBezTo>
                <a:cubicBezTo>
                  <a:pt x="342" y="982"/>
                  <a:pt x="342" y="982"/>
                  <a:pt x="342" y="982"/>
                </a:cubicBezTo>
                <a:cubicBezTo>
                  <a:pt x="341" y="984"/>
                  <a:pt x="341" y="984"/>
                  <a:pt x="341" y="984"/>
                </a:cubicBezTo>
                <a:cubicBezTo>
                  <a:pt x="338" y="983"/>
                  <a:pt x="346" y="980"/>
                  <a:pt x="339" y="982"/>
                </a:cubicBezTo>
                <a:cubicBezTo>
                  <a:pt x="337" y="985"/>
                  <a:pt x="337" y="985"/>
                  <a:pt x="337" y="985"/>
                </a:cubicBezTo>
                <a:cubicBezTo>
                  <a:pt x="337" y="984"/>
                  <a:pt x="337" y="984"/>
                  <a:pt x="337" y="984"/>
                </a:cubicBezTo>
                <a:cubicBezTo>
                  <a:pt x="335" y="986"/>
                  <a:pt x="335" y="986"/>
                  <a:pt x="335" y="986"/>
                </a:cubicBezTo>
                <a:cubicBezTo>
                  <a:pt x="337" y="983"/>
                  <a:pt x="337" y="983"/>
                  <a:pt x="337" y="983"/>
                </a:cubicBezTo>
                <a:cubicBezTo>
                  <a:pt x="334" y="980"/>
                  <a:pt x="334" y="980"/>
                  <a:pt x="334" y="980"/>
                </a:cubicBezTo>
                <a:cubicBezTo>
                  <a:pt x="331" y="982"/>
                  <a:pt x="331" y="982"/>
                  <a:pt x="331" y="982"/>
                </a:cubicBezTo>
                <a:cubicBezTo>
                  <a:pt x="330" y="983"/>
                  <a:pt x="330" y="983"/>
                  <a:pt x="332" y="983"/>
                </a:cubicBezTo>
                <a:cubicBezTo>
                  <a:pt x="332" y="984"/>
                  <a:pt x="332" y="984"/>
                  <a:pt x="331" y="984"/>
                </a:cubicBezTo>
                <a:cubicBezTo>
                  <a:pt x="329" y="983"/>
                  <a:pt x="329" y="983"/>
                  <a:pt x="329" y="983"/>
                </a:cubicBezTo>
                <a:cubicBezTo>
                  <a:pt x="327" y="984"/>
                  <a:pt x="327" y="984"/>
                  <a:pt x="327" y="984"/>
                </a:cubicBezTo>
                <a:cubicBezTo>
                  <a:pt x="327" y="986"/>
                  <a:pt x="327" y="986"/>
                  <a:pt x="327" y="986"/>
                </a:cubicBezTo>
                <a:cubicBezTo>
                  <a:pt x="327" y="987"/>
                  <a:pt x="327" y="987"/>
                  <a:pt x="327" y="987"/>
                </a:cubicBezTo>
                <a:cubicBezTo>
                  <a:pt x="325" y="987"/>
                  <a:pt x="325" y="987"/>
                  <a:pt x="325" y="987"/>
                </a:cubicBezTo>
                <a:cubicBezTo>
                  <a:pt x="325" y="983"/>
                  <a:pt x="325" y="983"/>
                  <a:pt x="325" y="983"/>
                </a:cubicBezTo>
                <a:cubicBezTo>
                  <a:pt x="321" y="982"/>
                  <a:pt x="321" y="982"/>
                  <a:pt x="321" y="982"/>
                </a:cubicBezTo>
                <a:cubicBezTo>
                  <a:pt x="327" y="981"/>
                  <a:pt x="327" y="981"/>
                  <a:pt x="327" y="981"/>
                </a:cubicBezTo>
                <a:cubicBezTo>
                  <a:pt x="327" y="978"/>
                  <a:pt x="319" y="986"/>
                  <a:pt x="328" y="978"/>
                </a:cubicBezTo>
                <a:cubicBezTo>
                  <a:pt x="327" y="978"/>
                  <a:pt x="327" y="978"/>
                  <a:pt x="327" y="978"/>
                </a:cubicBezTo>
                <a:cubicBezTo>
                  <a:pt x="325" y="975"/>
                  <a:pt x="325" y="975"/>
                  <a:pt x="325" y="975"/>
                </a:cubicBezTo>
                <a:cubicBezTo>
                  <a:pt x="325" y="973"/>
                  <a:pt x="325" y="973"/>
                  <a:pt x="325" y="973"/>
                </a:cubicBezTo>
                <a:cubicBezTo>
                  <a:pt x="323" y="972"/>
                  <a:pt x="323" y="972"/>
                  <a:pt x="323" y="972"/>
                </a:cubicBezTo>
                <a:cubicBezTo>
                  <a:pt x="319" y="975"/>
                  <a:pt x="319" y="975"/>
                  <a:pt x="319" y="975"/>
                </a:cubicBezTo>
                <a:cubicBezTo>
                  <a:pt x="314" y="976"/>
                  <a:pt x="314" y="976"/>
                  <a:pt x="314" y="976"/>
                </a:cubicBezTo>
                <a:cubicBezTo>
                  <a:pt x="314" y="973"/>
                  <a:pt x="314" y="973"/>
                  <a:pt x="314" y="973"/>
                </a:cubicBezTo>
                <a:cubicBezTo>
                  <a:pt x="312" y="970"/>
                  <a:pt x="312" y="970"/>
                  <a:pt x="312" y="970"/>
                </a:cubicBezTo>
                <a:cubicBezTo>
                  <a:pt x="313" y="968"/>
                  <a:pt x="313" y="968"/>
                  <a:pt x="313" y="968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5" y="965"/>
                  <a:pt x="315" y="965"/>
                  <a:pt x="315" y="965"/>
                </a:cubicBezTo>
                <a:cubicBezTo>
                  <a:pt x="314" y="966"/>
                  <a:pt x="314" y="966"/>
                  <a:pt x="314" y="966"/>
                </a:cubicBezTo>
                <a:cubicBezTo>
                  <a:pt x="314" y="962"/>
                  <a:pt x="314" y="962"/>
                  <a:pt x="314" y="962"/>
                </a:cubicBezTo>
                <a:cubicBezTo>
                  <a:pt x="312" y="963"/>
                  <a:pt x="312" y="963"/>
                  <a:pt x="312" y="963"/>
                </a:cubicBezTo>
                <a:cubicBezTo>
                  <a:pt x="311" y="961"/>
                  <a:pt x="323" y="976"/>
                  <a:pt x="314" y="955"/>
                </a:cubicBezTo>
                <a:cubicBezTo>
                  <a:pt x="313" y="955"/>
                  <a:pt x="313" y="955"/>
                  <a:pt x="313" y="955"/>
                </a:cubicBezTo>
                <a:cubicBezTo>
                  <a:pt x="310" y="957"/>
                  <a:pt x="310" y="957"/>
                  <a:pt x="310" y="957"/>
                </a:cubicBezTo>
                <a:cubicBezTo>
                  <a:pt x="307" y="954"/>
                  <a:pt x="307" y="954"/>
                  <a:pt x="307" y="954"/>
                </a:cubicBezTo>
                <a:cubicBezTo>
                  <a:pt x="304" y="955"/>
                  <a:pt x="304" y="955"/>
                  <a:pt x="304" y="955"/>
                </a:cubicBezTo>
                <a:cubicBezTo>
                  <a:pt x="301" y="958"/>
                  <a:pt x="301" y="958"/>
                  <a:pt x="301" y="958"/>
                </a:cubicBezTo>
                <a:cubicBezTo>
                  <a:pt x="301" y="959"/>
                  <a:pt x="297" y="958"/>
                  <a:pt x="302" y="960"/>
                </a:cubicBezTo>
                <a:cubicBezTo>
                  <a:pt x="300" y="960"/>
                  <a:pt x="300" y="960"/>
                  <a:pt x="300" y="960"/>
                </a:cubicBezTo>
                <a:cubicBezTo>
                  <a:pt x="301" y="962"/>
                  <a:pt x="301" y="962"/>
                  <a:pt x="301" y="962"/>
                </a:cubicBezTo>
                <a:cubicBezTo>
                  <a:pt x="300" y="965"/>
                  <a:pt x="300" y="965"/>
                  <a:pt x="300" y="965"/>
                </a:cubicBezTo>
                <a:cubicBezTo>
                  <a:pt x="297" y="964"/>
                  <a:pt x="297" y="964"/>
                  <a:pt x="297" y="964"/>
                </a:cubicBezTo>
                <a:cubicBezTo>
                  <a:pt x="296" y="961"/>
                  <a:pt x="296" y="961"/>
                  <a:pt x="296" y="961"/>
                </a:cubicBezTo>
                <a:cubicBezTo>
                  <a:pt x="297" y="958"/>
                  <a:pt x="297" y="958"/>
                  <a:pt x="297" y="958"/>
                </a:cubicBezTo>
                <a:cubicBezTo>
                  <a:pt x="296" y="955"/>
                  <a:pt x="296" y="955"/>
                  <a:pt x="296" y="955"/>
                </a:cubicBezTo>
                <a:cubicBezTo>
                  <a:pt x="294" y="953"/>
                  <a:pt x="294" y="953"/>
                  <a:pt x="294" y="953"/>
                </a:cubicBezTo>
                <a:cubicBezTo>
                  <a:pt x="288" y="954"/>
                  <a:pt x="288" y="954"/>
                  <a:pt x="288" y="954"/>
                </a:cubicBezTo>
                <a:cubicBezTo>
                  <a:pt x="285" y="956"/>
                  <a:pt x="285" y="956"/>
                  <a:pt x="285" y="956"/>
                </a:cubicBezTo>
                <a:cubicBezTo>
                  <a:pt x="282" y="951"/>
                  <a:pt x="282" y="951"/>
                  <a:pt x="282" y="951"/>
                </a:cubicBezTo>
                <a:cubicBezTo>
                  <a:pt x="284" y="952"/>
                  <a:pt x="278" y="954"/>
                  <a:pt x="285" y="950"/>
                </a:cubicBezTo>
                <a:cubicBezTo>
                  <a:pt x="285" y="952"/>
                  <a:pt x="285" y="952"/>
                  <a:pt x="285" y="952"/>
                </a:cubicBezTo>
                <a:cubicBezTo>
                  <a:pt x="287" y="954"/>
                  <a:pt x="287" y="954"/>
                  <a:pt x="287" y="954"/>
                </a:cubicBezTo>
                <a:cubicBezTo>
                  <a:pt x="289" y="952"/>
                  <a:pt x="289" y="952"/>
                  <a:pt x="289" y="952"/>
                </a:cubicBezTo>
                <a:cubicBezTo>
                  <a:pt x="289" y="950"/>
                  <a:pt x="280" y="957"/>
                  <a:pt x="294" y="952"/>
                </a:cubicBezTo>
                <a:cubicBezTo>
                  <a:pt x="292" y="950"/>
                  <a:pt x="292" y="950"/>
                  <a:pt x="292" y="950"/>
                </a:cubicBezTo>
                <a:cubicBezTo>
                  <a:pt x="295" y="951"/>
                  <a:pt x="278" y="953"/>
                  <a:pt x="298" y="950"/>
                </a:cubicBezTo>
                <a:cubicBezTo>
                  <a:pt x="301" y="946"/>
                  <a:pt x="301" y="946"/>
                  <a:pt x="301" y="946"/>
                </a:cubicBezTo>
                <a:cubicBezTo>
                  <a:pt x="305" y="946"/>
                  <a:pt x="305" y="946"/>
                  <a:pt x="305" y="946"/>
                </a:cubicBezTo>
                <a:cubicBezTo>
                  <a:pt x="306" y="945"/>
                  <a:pt x="306" y="945"/>
                  <a:pt x="306" y="945"/>
                </a:cubicBezTo>
                <a:cubicBezTo>
                  <a:pt x="301" y="944"/>
                  <a:pt x="301" y="944"/>
                  <a:pt x="301" y="944"/>
                </a:cubicBezTo>
                <a:cubicBezTo>
                  <a:pt x="305" y="942"/>
                  <a:pt x="305" y="942"/>
                  <a:pt x="305" y="942"/>
                </a:cubicBezTo>
                <a:cubicBezTo>
                  <a:pt x="315" y="938"/>
                  <a:pt x="315" y="938"/>
                  <a:pt x="315" y="938"/>
                </a:cubicBezTo>
                <a:cubicBezTo>
                  <a:pt x="310" y="937"/>
                  <a:pt x="310" y="937"/>
                  <a:pt x="310" y="937"/>
                </a:cubicBezTo>
                <a:cubicBezTo>
                  <a:pt x="311" y="934"/>
                  <a:pt x="311" y="934"/>
                  <a:pt x="311" y="934"/>
                </a:cubicBezTo>
                <a:cubicBezTo>
                  <a:pt x="314" y="933"/>
                  <a:pt x="314" y="933"/>
                  <a:pt x="314" y="933"/>
                </a:cubicBezTo>
                <a:cubicBezTo>
                  <a:pt x="319" y="931"/>
                  <a:pt x="319" y="931"/>
                  <a:pt x="319" y="931"/>
                </a:cubicBezTo>
                <a:cubicBezTo>
                  <a:pt x="318" y="927"/>
                  <a:pt x="318" y="927"/>
                  <a:pt x="318" y="927"/>
                </a:cubicBezTo>
                <a:cubicBezTo>
                  <a:pt x="321" y="926"/>
                  <a:pt x="321" y="926"/>
                  <a:pt x="321" y="926"/>
                </a:cubicBezTo>
                <a:cubicBezTo>
                  <a:pt x="323" y="928"/>
                  <a:pt x="323" y="928"/>
                  <a:pt x="323" y="928"/>
                </a:cubicBezTo>
                <a:cubicBezTo>
                  <a:pt x="331" y="925"/>
                  <a:pt x="331" y="925"/>
                  <a:pt x="331" y="925"/>
                </a:cubicBezTo>
                <a:cubicBezTo>
                  <a:pt x="331" y="926"/>
                  <a:pt x="319" y="928"/>
                  <a:pt x="337" y="926"/>
                </a:cubicBezTo>
                <a:cubicBezTo>
                  <a:pt x="336" y="924"/>
                  <a:pt x="336" y="924"/>
                  <a:pt x="336" y="924"/>
                </a:cubicBezTo>
                <a:cubicBezTo>
                  <a:pt x="337" y="924"/>
                  <a:pt x="335" y="928"/>
                  <a:pt x="337" y="923"/>
                </a:cubicBezTo>
                <a:cubicBezTo>
                  <a:pt x="332" y="924"/>
                  <a:pt x="332" y="924"/>
                  <a:pt x="332" y="924"/>
                </a:cubicBezTo>
                <a:cubicBezTo>
                  <a:pt x="332" y="921"/>
                  <a:pt x="332" y="921"/>
                  <a:pt x="332" y="921"/>
                </a:cubicBezTo>
                <a:cubicBezTo>
                  <a:pt x="335" y="921"/>
                  <a:pt x="335" y="921"/>
                  <a:pt x="335" y="921"/>
                </a:cubicBezTo>
                <a:cubicBezTo>
                  <a:pt x="335" y="919"/>
                  <a:pt x="335" y="919"/>
                  <a:pt x="335" y="919"/>
                </a:cubicBezTo>
                <a:cubicBezTo>
                  <a:pt x="336" y="918"/>
                  <a:pt x="336" y="918"/>
                  <a:pt x="336" y="918"/>
                </a:cubicBezTo>
                <a:cubicBezTo>
                  <a:pt x="335" y="916"/>
                  <a:pt x="335" y="916"/>
                  <a:pt x="335" y="916"/>
                </a:cubicBezTo>
                <a:cubicBezTo>
                  <a:pt x="331" y="916"/>
                  <a:pt x="331" y="916"/>
                  <a:pt x="331" y="916"/>
                </a:cubicBezTo>
                <a:cubicBezTo>
                  <a:pt x="332" y="914"/>
                  <a:pt x="332" y="914"/>
                  <a:pt x="332" y="914"/>
                </a:cubicBezTo>
                <a:cubicBezTo>
                  <a:pt x="326" y="908"/>
                  <a:pt x="326" y="908"/>
                  <a:pt x="326" y="908"/>
                </a:cubicBezTo>
                <a:cubicBezTo>
                  <a:pt x="325" y="908"/>
                  <a:pt x="331" y="908"/>
                  <a:pt x="324" y="910"/>
                </a:cubicBezTo>
                <a:cubicBezTo>
                  <a:pt x="325" y="908"/>
                  <a:pt x="325" y="908"/>
                  <a:pt x="325" y="908"/>
                </a:cubicBezTo>
                <a:cubicBezTo>
                  <a:pt x="318" y="906"/>
                  <a:pt x="318" y="906"/>
                  <a:pt x="318" y="906"/>
                </a:cubicBezTo>
                <a:cubicBezTo>
                  <a:pt x="316" y="909"/>
                  <a:pt x="316" y="909"/>
                  <a:pt x="316" y="909"/>
                </a:cubicBezTo>
                <a:cubicBezTo>
                  <a:pt x="314" y="907"/>
                  <a:pt x="314" y="907"/>
                  <a:pt x="314" y="907"/>
                </a:cubicBezTo>
                <a:cubicBezTo>
                  <a:pt x="315" y="907"/>
                  <a:pt x="315" y="910"/>
                  <a:pt x="316" y="906"/>
                </a:cubicBezTo>
                <a:cubicBezTo>
                  <a:pt x="313" y="906"/>
                  <a:pt x="313" y="906"/>
                  <a:pt x="313" y="906"/>
                </a:cubicBezTo>
                <a:cubicBezTo>
                  <a:pt x="313" y="907"/>
                  <a:pt x="310" y="907"/>
                  <a:pt x="311" y="908"/>
                </a:cubicBezTo>
                <a:cubicBezTo>
                  <a:pt x="310" y="910"/>
                  <a:pt x="310" y="910"/>
                  <a:pt x="310" y="910"/>
                </a:cubicBezTo>
                <a:cubicBezTo>
                  <a:pt x="310" y="907"/>
                  <a:pt x="310" y="907"/>
                  <a:pt x="310" y="907"/>
                </a:cubicBezTo>
                <a:cubicBezTo>
                  <a:pt x="304" y="905"/>
                  <a:pt x="304" y="905"/>
                  <a:pt x="304" y="905"/>
                </a:cubicBezTo>
                <a:cubicBezTo>
                  <a:pt x="303" y="909"/>
                  <a:pt x="300" y="903"/>
                  <a:pt x="297" y="909"/>
                </a:cubicBezTo>
                <a:cubicBezTo>
                  <a:pt x="295" y="908"/>
                  <a:pt x="295" y="908"/>
                  <a:pt x="295" y="908"/>
                </a:cubicBezTo>
                <a:cubicBezTo>
                  <a:pt x="291" y="912"/>
                  <a:pt x="291" y="912"/>
                  <a:pt x="291" y="912"/>
                </a:cubicBezTo>
                <a:cubicBezTo>
                  <a:pt x="285" y="911"/>
                  <a:pt x="285" y="911"/>
                  <a:pt x="285" y="911"/>
                </a:cubicBezTo>
                <a:cubicBezTo>
                  <a:pt x="287" y="911"/>
                  <a:pt x="287" y="911"/>
                  <a:pt x="287" y="911"/>
                </a:cubicBezTo>
                <a:cubicBezTo>
                  <a:pt x="287" y="909"/>
                  <a:pt x="287" y="909"/>
                  <a:pt x="287" y="909"/>
                </a:cubicBezTo>
                <a:cubicBezTo>
                  <a:pt x="288" y="907"/>
                  <a:pt x="275" y="916"/>
                  <a:pt x="293" y="908"/>
                </a:cubicBezTo>
                <a:cubicBezTo>
                  <a:pt x="291" y="906"/>
                  <a:pt x="291" y="906"/>
                  <a:pt x="291" y="906"/>
                </a:cubicBezTo>
                <a:cubicBezTo>
                  <a:pt x="287" y="910"/>
                  <a:pt x="290" y="901"/>
                  <a:pt x="282" y="909"/>
                </a:cubicBezTo>
                <a:cubicBezTo>
                  <a:pt x="282" y="908"/>
                  <a:pt x="282" y="908"/>
                  <a:pt x="282" y="908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90" y="906"/>
                  <a:pt x="290" y="906"/>
                  <a:pt x="290" y="906"/>
                </a:cubicBezTo>
                <a:cubicBezTo>
                  <a:pt x="295" y="903"/>
                  <a:pt x="295" y="903"/>
                  <a:pt x="295" y="903"/>
                </a:cubicBezTo>
                <a:cubicBezTo>
                  <a:pt x="292" y="899"/>
                  <a:pt x="292" y="899"/>
                  <a:pt x="292" y="899"/>
                </a:cubicBezTo>
                <a:cubicBezTo>
                  <a:pt x="294" y="897"/>
                  <a:pt x="294" y="897"/>
                  <a:pt x="294" y="897"/>
                </a:cubicBezTo>
                <a:cubicBezTo>
                  <a:pt x="293" y="899"/>
                  <a:pt x="293" y="899"/>
                  <a:pt x="293" y="899"/>
                </a:cubicBezTo>
                <a:cubicBezTo>
                  <a:pt x="294" y="900"/>
                  <a:pt x="294" y="900"/>
                  <a:pt x="294" y="900"/>
                </a:cubicBezTo>
                <a:cubicBezTo>
                  <a:pt x="301" y="897"/>
                  <a:pt x="301" y="897"/>
                  <a:pt x="301" y="897"/>
                </a:cubicBezTo>
                <a:cubicBezTo>
                  <a:pt x="304" y="898"/>
                  <a:pt x="304" y="898"/>
                  <a:pt x="304" y="898"/>
                </a:cubicBezTo>
                <a:cubicBezTo>
                  <a:pt x="312" y="894"/>
                  <a:pt x="312" y="894"/>
                  <a:pt x="312" y="894"/>
                </a:cubicBezTo>
                <a:cubicBezTo>
                  <a:pt x="311" y="894"/>
                  <a:pt x="311" y="894"/>
                  <a:pt x="311" y="894"/>
                </a:cubicBezTo>
                <a:cubicBezTo>
                  <a:pt x="309" y="892"/>
                  <a:pt x="309" y="892"/>
                  <a:pt x="309" y="892"/>
                </a:cubicBezTo>
                <a:cubicBezTo>
                  <a:pt x="309" y="893"/>
                  <a:pt x="311" y="889"/>
                  <a:pt x="308" y="893"/>
                </a:cubicBezTo>
                <a:cubicBezTo>
                  <a:pt x="307" y="893"/>
                  <a:pt x="307" y="893"/>
                  <a:pt x="307" y="893"/>
                </a:cubicBezTo>
                <a:cubicBezTo>
                  <a:pt x="306" y="891"/>
                  <a:pt x="320" y="898"/>
                  <a:pt x="303" y="889"/>
                </a:cubicBezTo>
                <a:cubicBezTo>
                  <a:pt x="303" y="887"/>
                  <a:pt x="303" y="887"/>
                  <a:pt x="303" y="887"/>
                </a:cubicBezTo>
                <a:cubicBezTo>
                  <a:pt x="303" y="887"/>
                  <a:pt x="302" y="886"/>
                  <a:pt x="304" y="886"/>
                </a:cubicBezTo>
                <a:cubicBezTo>
                  <a:pt x="300" y="885"/>
                  <a:pt x="300" y="885"/>
                  <a:pt x="300" y="885"/>
                </a:cubicBezTo>
                <a:cubicBezTo>
                  <a:pt x="300" y="884"/>
                  <a:pt x="300" y="884"/>
                  <a:pt x="300" y="884"/>
                </a:cubicBezTo>
                <a:cubicBezTo>
                  <a:pt x="298" y="883"/>
                  <a:pt x="298" y="883"/>
                  <a:pt x="298" y="883"/>
                </a:cubicBezTo>
                <a:cubicBezTo>
                  <a:pt x="297" y="883"/>
                  <a:pt x="303" y="880"/>
                  <a:pt x="296" y="884"/>
                </a:cubicBezTo>
                <a:cubicBezTo>
                  <a:pt x="297" y="885"/>
                  <a:pt x="297" y="883"/>
                  <a:pt x="298" y="885"/>
                </a:cubicBezTo>
                <a:cubicBezTo>
                  <a:pt x="295" y="886"/>
                  <a:pt x="295" y="886"/>
                  <a:pt x="295" y="886"/>
                </a:cubicBezTo>
                <a:cubicBezTo>
                  <a:pt x="298" y="887"/>
                  <a:pt x="298" y="887"/>
                  <a:pt x="298" y="887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1" y="892"/>
                  <a:pt x="291" y="892"/>
                  <a:pt x="291" y="892"/>
                </a:cubicBezTo>
                <a:cubicBezTo>
                  <a:pt x="291" y="892"/>
                  <a:pt x="295" y="889"/>
                  <a:pt x="291" y="894"/>
                </a:cubicBezTo>
                <a:cubicBezTo>
                  <a:pt x="289" y="893"/>
                  <a:pt x="289" y="893"/>
                  <a:pt x="289" y="893"/>
                </a:cubicBezTo>
                <a:cubicBezTo>
                  <a:pt x="294" y="887"/>
                  <a:pt x="294" y="887"/>
                  <a:pt x="294" y="887"/>
                </a:cubicBezTo>
                <a:cubicBezTo>
                  <a:pt x="292" y="887"/>
                  <a:pt x="297" y="885"/>
                  <a:pt x="291" y="886"/>
                </a:cubicBezTo>
                <a:cubicBezTo>
                  <a:pt x="291" y="888"/>
                  <a:pt x="291" y="888"/>
                  <a:pt x="291" y="888"/>
                </a:cubicBezTo>
                <a:cubicBezTo>
                  <a:pt x="289" y="885"/>
                  <a:pt x="289" y="885"/>
                  <a:pt x="289" y="885"/>
                </a:cubicBezTo>
                <a:cubicBezTo>
                  <a:pt x="286" y="885"/>
                  <a:pt x="299" y="879"/>
                  <a:pt x="285" y="888"/>
                </a:cubicBezTo>
                <a:cubicBezTo>
                  <a:pt x="285" y="889"/>
                  <a:pt x="285" y="889"/>
                  <a:pt x="285" y="889"/>
                </a:cubicBezTo>
                <a:cubicBezTo>
                  <a:pt x="287" y="889"/>
                  <a:pt x="287" y="889"/>
                  <a:pt x="287" y="889"/>
                </a:cubicBezTo>
                <a:cubicBezTo>
                  <a:pt x="279" y="895"/>
                  <a:pt x="279" y="895"/>
                  <a:pt x="279" y="895"/>
                </a:cubicBezTo>
                <a:cubicBezTo>
                  <a:pt x="284" y="889"/>
                  <a:pt x="284" y="889"/>
                  <a:pt x="284" y="889"/>
                </a:cubicBezTo>
                <a:cubicBezTo>
                  <a:pt x="281" y="889"/>
                  <a:pt x="281" y="889"/>
                  <a:pt x="281" y="889"/>
                </a:cubicBezTo>
                <a:cubicBezTo>
                  <a:pt x="286" y="890"/>
                  <a:pt x="279" y="887"/>
                  <a:pt x="285" y="885"/>
                </a:cubicBezTo>
                <a:cubicBezTo>
                  <a:pt x="283" y="884"/>
                  <a:pt x="283" y="884"/>
                  <a:pt x="283" y="884"/>
                </a:cubicBezTo>
                <a:cubicBezTo>
                  <a:pt x="287" y="883"/>
                  <a:pt x="287" y="883"/>
                  <a:pt x="287" y="883"/>
                </a:cubicBezTo>
                <a:cubicBezTo>
                  <a:pt x="288" y="883"/>
                  <a:pt x="289" y="882"/>
                  <a:pt x="288" y="884"/>
                </a:cubicBezTo>
                <a:cubicBezTo>
                  <a:pt x="289" y="883"/>
                  <a:pt x="289" y="883"/>
                  <a:pt x="289" y="883"/>
                </a:cubicBezTo>
                <a:cubicBezTo>
                  <a:pt x="293" y="878"/>
                  <a:pt x="287" y="886"/>
                  <a:pt x="296" y="878"/>
                </a:cubicBezTo>
                <a:cubicBezTo>
                  <a:pt x="299" y="876"/>
                  <a:pt x="299" y="876"/>
                  <a:pt x="299" y="876"/>
                </a:cubicBezTo>
                <a:cubicBezTo>
                  <a:pt x="293" y="875"/>
                  <a:pt x="293" y="875"/>
                  <a:pt x="293" y="875"/>
                </a:cubicBezTo>
                <a:cubicBezTo>
                  <a:pt x="291" y="877"/>
                  <a:pt x="291" y="877"/>
                  <a:pt x="291" y="877"/>
                </a:cubicBezTo>
                <a:cubicBezTo>
                  <a:pt x="289" y="877"/>
                  <a:pt x="289" y="877"/>
                  <a:pt x="289" y="877"/>
                </a:cubicBezTo>
                <a:cubicBezTo>
                  <a:pt x="287" y="875"/>
                  <a:pt x="304" y="875"/>
                  <a:pt x="285" y="873"/>
                </a:cubicBezTo>
                <a:cubicBezTo>
                  <a:pt x="289" y="871"/>
                  <a:pt x="289" y="871"/>
                  <a:pt x="289" y="871"/>
                </a:cubicBezTo>
                <a:cubicBezTo>
                  <a:pt x="287" y="873"/>
                  <a:pt x="287" y="873"/>
                  <a:pt x="287" y="873"/>
                </a:cubicBezTo>
                <a:cubicBezTo>
                  <a:pt x="292" y="874"/>
                  <a:pt x="292" y="874"/>
                  <a:pt x="292" y="874"/>
                </a:cubicBezTo>
                <a:cubicBezTo>
                  <a:pt x="297" y="872"/>
                  <a:pt x="297" y="872"/>
                  <a:pt x="297" y="872"/>
                </a:cubicBezTo>
                <a:cubicBezTo>
                  <a:pt x="298" y="871"/>
                  <a:pt x="301" y="870"/>
                  <a:pt x="299" y="868"/>
                </a:cubicBezTo>
                <a:cubicBezTo>
                  <a:pt x="295" y="869"/>
                  <a:pt x="295" y="869"/>
                  <a:pt x="295" y="869"/>
                </a:cubicBezTo>
                <a:cubicBezTo>
                  <a:pt x="296" y="866"/>
                  <a:pt x="300" y="866"/>
                  <a:pt x="302" y="864"/>
                </a:cubicBezTo>
                <a:cubicBezTo>
                  <a:pt x="302" y="865"/>
                  <a:pt x="302" y="865"/>
                  <a:pt x="302" y="865"/>
                </a:cubicBezTo>
                <a:cubicBezTo>
                  <a:pt x="299" y="866"/>
                  <a:pt x="299" y="866"/>
                  <a:pt x="299" y="866"/>
                </a:cubicBezTo>
                <a:cubicBezTo>
                  <a:pt x="301" y="869"/>
                  <a:pt x="301" y="869"/>
                  <a:pt x="301" y="869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3" y="869"/>
                  <a:pt x="307" y="869"/>
                  <a:pt x="304" y="866"/>
                </a:cubicBezTo>
                <a:cubicBezTo>
                  <a:pt x="305" y="867"/>
                  <a:pt x="305" y="867"/>
                  <a:pt x="305" y="867"/>
                </a:cubicBezTo>
                <a:cubicBezTo>
                  <a:pt x="307" y="866"/>
                  <a:pt x="307" y="865"/>
                  <a:pt x="310" y="865"/>
                </a:cubicBezTo>
                <a:cubicBezTo>
                  <a:pt x="310" y="865"/>
                  <a:pt x="310" y="865"/>
                  <a:pt x="310" y="865"/>
                </a:cubicBezTo>
                <a:cubicBezTo>
                  <a:pt x="311" y="865"/>
                  <a:pt x="311" y="865"/>
                  <a:pt x="311" y="865"/>
                </a:cubicBezTo>
                <a:cubicBezTo>
                  <a:pt x="308" y="863"/>
                  <a:pt x="308" y="863"/>
                  <a:pt x="308" y="863"/>
                </a:cubicBezTo>
                <a:cubicBezTo>
                  <a:pt x="309" y="860"/>
                  <a:pt x="309" y="860"/>
                  <a:pt x="309" y="860"/>
                </a:cubicBezTo>
                <a:cubicBezTo>
                  <a:pt x="312" y="863"/>
                  <a:pt x="316" y="853"/>
                  <a:pt x="315" y="863"/>
                </a:cubicBezTo>
                <a:cubicBezTo>
                  <a:pt x="318" y="862"/>
                  <a:pt x="318" y="862"/>
                  <a:pt x="318" y="862"/>
                </a:cubicBezTo>
                <a:cubicBezTo>
                  <a:pt x="318" y="861"/>
                  <a:pt x="320" y="862"/>
                  <a:pt x="319" y="860"/>
                </a:cubicBezTo>
                <a:cubicBezTo>
                  <a:pt x="317" y="860"/>
                  <a:pt x="317" y="860"/>
                  <a:pt x="317" y="860"/>
                </a:cubicBezTo>
                <a:cubicBezTo>
                  <a:pt x="316" y="859"/>
                  <a:pt x="325" y="864"/>
                  <a:pt x="314" y="859"/>
                </a:cubicBezTo>
                <a:cubicBezTo>
                  <a:pt x="316" y="856"/>
                  <a:pt x="297" y="870"/>
                  <a:pt x="321" y="854"/>
                </a:cubicBezTo>
                <a:cubicBezTo>
                  <a:pt x="320" y="854"/>
                  <a:pt x="322" y="854"/>
                  <a:pt x="320" y="855"/>
                </a:cubicBezTo>
                <a:cubicBezTo>
                  <a:pt x="322" y="852"/>
                  <a:pt x="325" y="855"/>
                  <a:pt x="326" y="852"/>
                </a:cubicBezTo>
                <a:cubicBezTo>
                  <a:pt x="327" y="853"/>
                  <a:pt x="330" y="854"/>
                  <a:pt x="331" y="852"/>
                </a:cubicBezTo>
                <a:cubicBezTo>
                  <a:pt x="332" y="851"/>
                  <a:pt x="332" y="851"/>
                  <a:pt x="332" y="851"/>
                </a:cubicBezTo>
                <a:cubicBezTo>
                  <a:pt x="325" y="850"/>
                  <a:pt x="325" y="850"/>
                  <a:pt x="325" y="850"/>
                </a:cubicBezTo>
                <a:cubicBezTo>
                  <a:pt x="319" y="847"/>
                  <a:pt x="319" y="847"/>
                  <a:pt x="319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8" y="852"/>
                  <a:pt x="308" y="852"/>
                  <a:pt x="308" y="852"/>
                </a:cubicBezTo>
                <a:cubicBezTo>
                  <a:pt x="310" y="848"/>
                  <a:pt x="310" y="848"/>
                  <a:pt x="310" y="848"/>
                </a:cubicBezTo>
                <a:cubicBezTo>
                  <a:pt x="307" y="848"/>
                  <a:pt x="307" y="848"/>
                  <a:pt x="307" y="848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305" y="852"/>
                  <a:pt x="305" y="852"/>
                  <a:pt x="305" y="852"/>
                </a:cubicBezTo>
                <a:cubicBezTo>
                  <a:pt x="305" y="854"/>
                  <a:pt x="305" y="854"/>
                  <a:pt x="305" y="854"/>
                </a:cubicBezTo>
                <a:cubicBezTo>
                  <a:pt x="305" y="854"/>
                  <a:pt x="304" y="855"/>
                  <a:pt x="303" y="854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297" y="853"/>
                  <a:pt x="297" y="853"/>
                  <a:pt x="297" y="853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9" y="856"/>
                  <a:pt x="299" y="856"/>
                  <a:pt x="299" y="856"/>
                </a:cubicBezTo>
                <a:cubicBezTo>
                  <a:pt x="297" y="856"/>
                  <a:pt x="297" y="856"/>
                  <a:pt x="297" y="856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5" y="856"/>
                  <a:pt x="295" y="856"/>
                  <a:pt x="295" y="856"/>
                </a:cubicBezTo>
                <a:cubicBezTo>
                  <a:pt x="294" y="855"/>
                  <a:pt x="294" y="855"/>
                  <a:pt x="294" y="855"/>
                </a:cubicBezTo>
                <a:cubicBezTo>
                  <a:pt x="298" y="856"/>
                  <a:pt x="299" y="854"/>
                  <a:pt x="292" y="860"/>
                </a:cubicBezTo>
                <a:cubicBezTo>
                  <a:pt x="293" y="860"/>
                  <a:pt x="293" y="860"/>
                  <a:pt x="293" y="860"/>
                </a:cubicBezTo>
                <a:cubicBezTo>
                  <a:pt x="292" y="858"/>
                  <a:pt x="292" y="858"/>
                  <a:pt x="292" y="858"/>
                </a:cubicBezTo>
                <a:cubicBezTo>
                  <a:pt x="290" y="861"/>
                  <a:pt x="295" y="853"/>
                  <a:pt x="287" y="859"/>
                </a:cubicBezTo>
                <a:cubicBezTo>
                  <a:pt x="290" y="861"/>
                  <a:pt x="290" y="861"/>
                  <a:pt x="290" y="861"/>
                </a:cubicBezTo>
                <a:cubicBezTo>
                  <a:pt x="291" y="862"/>
                  <a:pt x="291" y="862"/>
                  <a:pt x="291" y="862"/>
                </a:cubicBezTo>
                <a:cubicBezTo>
                  <a:pt x="291" y="863"/>
                  <a:pt x="291" y="863"/>
                  <a:pt x="291" y="863"/>
                </a:cubicBezTo>
                <a:cubicBezTo>
                  <a:pt x="285" y="864"/>
                  <a:pt x="285" y="864"/>
                  <a:pt x="285" y="864"/>
                </a:cubicBezTo>
                <a:cubicBezTo>
                  <a:pt x="285" y="865"/>
                  <a:pt x="290" y="866"/>
                  <a:pt x="287" y="866"/>
                </a:cubicBezTo>
                <a:cubicBezTo>
                  <a:pt x="287" y="867"/>
                  <a:pt x="287" y="867"/>
                  <a:pt x="287" y="867"/>
                </a:cubicBezTo>
                <a:cubicBezTo>
                  <a:pt x="283" y="866"/>
                  <a:pt x="283" y="866"/>
                  <a:pt x="283" y="866"/>
                </a:cubicBezTo>
                <a:cubicBezTo>
                  <a:pt x="282" y="866"/>
                  <a:pt x="282" y="866"/>
                  <a:pt x="282" y="866"/>
                </a:cubicBezTo>
                <a:cubicBezTo>
                  <a:pt x="281" y="870"/>
                  <a:pt x="281" y="870"/>
                  <a:pt x="281" y="870"/>
                </a:cubicBezTo>
                <a:cubicBezTo>
                  <a:pt x="277" y="872"/>
                  <a:pt x="277" y="872"/>
                  <a:pt x="277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6" y="870"/>
                  <a:pt x="276" y="870"/>
                  <a:pt x="276" y="870"/>
                </a:cubicBezTo>
                <a:cubicBezTo>
                  <a:pt x="277" y="870"/>
                  <a:pt x="270" y="875"/>
                  <a:pt x="276" y="867"/>
                </a:cubicBezTo>
                <a:cubicBezTo>
                  <a:pt x="272" y="868"/>
                  <a:pt x="272" y="868"/>
                  <a:pt x="272" y="868"/>
                </a:cubicBezTo>
                <a:cubicBezTo>
                  <a:pt x="272" y="868"/>
                  <a:pt x="271" y="871"/>
                  <a:pt x="272" y="867"/>
                </a:cubicBezTo>
                <a:cubicBezTo>
                  <a:pt x="275" y="866"/>
                  <a:pt x="275" y="866"/>
                  <a:pt x="275" y="866"/>
                </a:cubicBezTo>
                <a:cubicBezTo>
                  <a:pt x="277" y="861"/>
                  <a:pt x="277" y="861"/>
                  <a:pt x="277" y="861"/>
                </a:cubicBezTo>
                <a:cubicBezTo>
                  <a:pt x="275" y="860"/>
                  <a:pt x="275" y="860"/>
                  <a:pt x="275" y="860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85" y="854"/>
                  <a:pt x="285" y="854"/>
                  <a:pt x="285" y="854"/>
                </a:cubicBezTo>
                <a:cubicBezTo>
                  <a:pt x="286" y="854"/>
                  <a:pt x="286" y="854"/>
                  <a:pt x="286" y="854"/>
                </a:cubicBezTo>
                <a:cubicBezTo>
                  <a:pt x="293" y="853"/>
                  <a:pt x="293" y="853"/>
                  <a:pt x="293" y="853"/>
                </a:cubicBezTo>
                <a:cubicBezTo>
                  <a:pt x="293" y="854"/>
                  <a:pt x="293" y="854"/>
                  <a:pt x="292" y="854"/>
                </a:cubicBezTo>
                <a:cubicBezTo>
                  <a:pt x="293" y="855"/>
                  <a:pt x="293" y="855"/>
                  <a:pt x="293" y="855"/>
                </a:cubicBezTo>
                <a:cubicBezTo>
                  <a:pt x="295" y="853"/>
                  <a:pt x="295" y="853"/>
                  <a:pt x="295" y="853"/>
                </a:cubicBezTo>
                <a:cubicBezTo>
                  <a:pt x="293" y="851"/>
                  <a:pt x="293" y="851"/>
                  <a:pt x="293" y="851"/>
                </a:cubicBezTo>
                <a:cubicBezTo>
                  <a:pt x="295" y="848"/>
                  <a:pt x="293" y="857"/>
                  <a:pt x="295" y="848"/>
                </a:cubicBezTo>
                <a:cubicBezTo>
                  <a:pt x="292" y="847"/>
                  <a:pt x="292" y="847"/>
                  <a:pt x="292" y="847"/>
                </a:cubicBezTo>
                <a:cubicBezTo>
                  <a:pt x="295" y="847"/>
                  <a:pt x="288" y="849"/>
                  <a:pt x="295" y="845"/>
                </a:cubicBezTo>
                <a:cubicBezTo>
                  <a:pt x="296" y="847"/>
                  <a:pt x="296" y="847"/>
                  <a:pt x="296" y="847"/>
                </a:cubicBezTo>
                <a:cubicBezTo>
                  <a:pt x="298" y="841"/>
                  <a:pt x="298" y="841"/>
                  <a:pt x="298" y="841"/>
                </a:cubicBezTo>
                <a:cubicBezTo>
                  <a:pt x="297" y="840"/>
                  <a:pt x="297" y="840"/>
                  <a:pt x="297" y="840"/>
                </a:cubicBezTo>
                <a:cubicBezTo>
                  <a:pt x="297" y="837"/>
                  <a:pt x="297" y="837"/>
                  <a:pt x="297" y="837"/>
                </a:cubicBezTo>
                <a:cubicBezTo>
                  <a:pt x="300" y="840"/>
                  <a:pt x="300" y="840"/>
                  <a:pt x="300" y="840"/>
                </a:cubicBezTo>
                <a:cubicBezTo>
                  <a:pt x="301" y="840"/>
                  <a:pt x="301" y="840"/>
                  <a:pt x="301" y="840"/>
                </a:cubicBezTo>
                <a:cubicBezTo>
                  <a:pt x="302" y="837"/>
                  <a:pt x="302" y="837"/>
                  <a:pt x="302" y="837"/>
                </a:cubicBezTo>
                <a:cubicBezTo>
                  <a:pt x="302" y="838"/>
                  <a:pt x="302" y="838"/>
                  <a:pt x="302" y="838"/>
                </a:cubicBezTo>
                <a:cubicBezTo>
                  <a:pt x="304" y="838"/>
                  <a:pt x="300" y="844"/>
                  <a:pt x="305" y="837"/>
                </a:cubicBezTo>
                <a:cubicBezTo>
                  <a:pt x="301" y="835"/>
                  <a:pt x="301" y="835"/>
                  <a:pt x="301" y="835"/>
                </a:cubicBezTo>
                <a:cubicBezTo>
                  <a:pt x="302" y="836"/>
                  <a:pt x="292" y="839"/>
                  <a:pt x="305" y="837"/>
                </a:cubicBezTo>
                <a:cubicBezTo>
                  <a:pt x="306" y="837"/>
                  <a:pt x="306" y="837"/>
                  <a:pt x="306" y="837"/>
                </a:cubicBezTo>
                <a:cubicBezTo>
                  <a:pt x="308" y="835"/>
                  <a:pt x="308" y="835"/>
                  <a:pt x="308" y="835"/>
                </a:cubicBezTo>
                <a:cubicBezTo>
                  <a:pt x="311" y="835"/>
                  <a:pt x="311" y="835"/>
                  <a:pt x="311" y="835"/>
                </a:cubicBezTo>
                <a:cubicBezTo>
                  <a:pt x="309" y="833"/>
                  <a:pt x="309" y="833"/>
                  <a:pt x="309" y="833"/>
                </a:cubicBezTo>
                <a:cubicBezTo>
                  <a:pt x="308" y="833"/>
                  <a:pt x="308" y="832"/>
                  <a:pt x="307" y="833"/>
                </a:cubicBezTo>
                <a:cubicBezTo>
                  <a:pt x="309" y="832"/>
                  <a:pt x="309" y="832"/>
                  <a:pt x="309" y="832"/>
                </a:cubicBezTo>
                <a:cubicBezTo>
                  <a:pt x="310" y="832"/>
                  <a:pt x="306" y="835"/>
                  <a:pt x="312" y="832"/>
                </a:cubicBezTo>
                <a:cubicBezTo>
                  <a:pt x="313" y="831"/>
                  <a:pt x="313" y="831"/>
                  <a:pt x="313" y="831"/>
                </a:cubicBezTo>
                <a:cubicBezTo>
                  <a:pt x="311" y="830"/>
                  <a:pt x="311" y="830"/>
                  <a:pt x="311" y="830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2" y="822"/>
                  <a:pt x="312" y="822"/>
                  <a:pt x="312" y="822"/>
                </a:cubicBezTo>
                <a:cubicBezTo>
                  <a:pt x="315" y="821"/>
                  <a:pt x="315" y="821"/>
                  <a:pt x="315" y="821"/>
                </a:cubicBezTo>
                <a:cubicBezTo>
                  <a:pt x="316" y="821"/>
                  <a:pt x="310" y="819"/>
                  <a:pt x="318" y="822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4" y="824"/>
                  <a:pt x="312" y="824"/>
                  <a:pt x="314" y="828"/>
                </a:cubicBezTo>
                <a:cubicBezTo>
                  <a:pt x="314" y="828"/>
                  <a:pt x="314" y="828"/>
                  <a:pt x="314" y="828"/>
                </a:cubicBezTo>
                <a:cubicBezTo>
                  <a:pt x="314" y="828"/>
                  <a:pt x="311" y="827"/>
                  <a:pt x="313" y="829"/>
                </a:cubicBezTo>
                <a:cubicBezTo>
                  <a:pt x="317" y="832"/>
                  <a:pt x="298" y="835"/>
                  <a:pt x="322" y="827"/>
                </a:cubicBezTo>
                <a:cubicBezTo>
                  <a:pt x="324" y="827"/>
                  <a:pt x="324" y="827"/>
                  <a:pt x="324" y="827"/>
                </a:cubicBezTo>
                <a:cubicBezTo>
                  <a:pt x="323" y="828"/>
                  <a:pt x="323" y="828"/>
                  <a:pt x="323" y="828"/>
                </a:cubicBezTo>
                <a:cubicBezTo>
                  <a:pt x="325" y="829"/>
                  <a:pt x="325" y="829"/>
                  <a:pt x="325" y="829"/>
                </a:cubicBezTo>
                <a:cubicBezTo>
                  <a:pt x="324" y="830"/>
                  <a:pt x="324" y="830"/>
                  <a:pt x="324" y="830"/>
                </a:cubicBezTo>
                <a:cubicBezTo>
                  <a:pt x="328" y="833"/>
                  <a:pt x="328" y="833"/>
                  <a:pt x="328" y="833"/>
                </a:cubicBezTo>
                <a:cubicBezTo>
                  <a:pt x="327" y="833"/>
                  <a:pt x="330" y="836"/>
                  <a:pt x="325" y="834"/>
                </a:cubicBezTo>
                <a:cubicBezTo>
                  <a:pt x="329" y="837"/>
                  <a:pt x="317" y="835"/>
                  <a:pt x="329" y="835"/>
                </a:cubicBezTo>
                <a:cubicBezTo>
                  <a:pt x="329" y="832"/>
                  <a:pt x="329" y="832"/>
                  <a:pt x="329" y="832"/>
                </a:cubicBezTo>
                <a:cubicBezTo>
                  <a:pt x="332" y="834"/>
                  <a:pt x="332" y="829"/>
                  <a:pt x="332" y="830"/>
                </a:cubicBezTo>
                <a:cubicBezTo>
                  <a:pt x="341" y="829"/>
                  <a:pt x="341" y="829"/>
                  <a:pt x="341" y="829"/>
                </a:cubicBezTo>
                <a:cubicBezTo>
                  <a:pt x="340" y="829"/>
                  <a:pt x="341" y="828"/>
                  <a:pt x="341" y="827"/>
                </a:cubicBezTo>
                <a:cubicBezTo>
                  <a:pt x="336" y="827"/>
                  <a:pt x="336" y="827"/>
                  <a:pt x="336" y="827"/>
                </a:cubicBezTo>
                <a:cubicBezTo>
                  <a:pt x="328" y="825"/>
                  <a:pt x="328" y="825"/>
                  <a:pt x="328" y="825"/>
                </a:cubicBezTo>
                <a:cubicBezTo>
                  <a:pt x="327" y="826"/>
                  <a:pt x="331" y="826"/>
                  <a:pt x="328" y="822"/>
                </a:cubicBezTo>
                <a:cubicBezTo>
                  <a:pt x="322" y="824"/>
                  <a:pt x="322" y="824"/>
                  <a:pt x="322" y="824"/>
                </a:cubicBezTo>
                <a:cubicBezTo>
                  <a:pt x="319" y="822"/>
                  <a:pt x="319" y="822"/>
                  <a:pt x="319" y="822"/>
                </a:cubicBezTo>
                <a:cubicBezTo>
                  <a:pt x="322" y="822"/>
                  <a:pt x="322" y="822"/>
                  <a:pt x="322" y="822"/>
                </a:cubicBezTo>
                <a:cubicBezTo>
                  <a:pt x="323" y="822"/>
                  <a:pt x="323" y="822"/>
                  <a:pt x="323" y="822"/>
                </a:cubicBezTo>
                <a:cubicBezTo>
                  <a:pt x="322" y="820"/>
                  <a:pt x="322" y="820"/>
                  <a:pt x="322" y="820"/>
                </a:cubicBezTo>
                <a:cubicBezTo>
                  <a:pt x="327" y="822"/>
                  <a:pt x="327" y="822"/>
                  <a:pt x="327" y="822"/>
                </a:cubicBezTo>
                <a:cubicBezTo>
                  <a:pt x="326" y="819"/>
                  <a:pt x="326" y="819"/>
                  <a:pt x="326" y="819"/>
                </a:cubicBezTo>
                <a:cubicBezTo>
                  <a:pt x="319" y="818"/>
                  <a:pt x="319" y="818"/>
                  <a:pt x="319" y="818"/>
                </a:cubicBezTo>
                <a:cubicBezTo>
                  <a:pt x="318" y="817"/>
                  <a:pt x="318" y="817"/>
                  <a:pt x="318" y="817"/>
                </a:cubicBezTo>
                <a:cubicBezTo>
                  <a:pt x="314" y="816"/>
                  <a:pt x="314" y="816"/>
                  <a:pt x="314" y="816"/>
                </a:cubicBezTo>
                <a:cubicBezTo>
                  <a:pt x="311" y="818"/>
                  <a:pt x="311" y="818"/>
                  <a:pt x="311" y="818"/>
                </a:cubicBezTo>
                <a:cubicBezTo>
                  <a:pt x="309" y="816"/>
                  <a:pt x="309" y="816"/>
                  <a:pt x="309" y="816"/>
                </a:cubicBezTo>
                <a:cubicBezTo>
                  <a:pt x="304" y="817"/>
                  <a:pt x="304" y="817"/>
                  <a:pt x="304" y="817"/>
                </a:cubicBezTo>
                <a:cubicBezTo>
                  <a:pt x="307" y="819"/>
                  <a:pt x="307" y="819"/>
                  <a:pt x="307" y="819"/>
                </a:cubicBezTo>
                <a:cubicBezTo>
                  <a:pt x="310" y="817"/>
                  <a:pt x="310" y="817"/>
                  <a:pt x="310" y="817"/>
                </a:cubicBezTo>
                <a:cubicBezTo>
                  <a:pt x="310" y="817"/>
                  <a:pt x="314" y="814"/>
                  <a:pt x="310" y="820"/>
                </a:cubicBezTo>
                <a:cubicBezTo>
                  <a:pt x="307" y="820"/>
                  <a:pt x="307" y="820"/>
                  <a:pt x="307" y="820"/>
                </a:cubicBezTo>
                <a:cubicBezTo>
                  <a:pt x="306" y="819"/>
                  <a:pt x="307" y="819"/>
                  <a:pt x="307" y="819"/>
                </a:cubicBezTo>
                <a:cubicBezTo>
                  <a:pt x="304" y="819"/>
                  <a:pt x="304" y="819"/>
                  <a:pt x="304" y="819"/>
                </a:cubicBezTo>
                <a:cubicBezTo>
                  <a:pt x="302" y="817"/>
                  <a:pt x="302" y="817"/>
                  <a:pt x="302" y="817"/>
                </a:cubicBezTo>
                <a:cubicBezTo>
                  <a:pt x="296" y="818"/>
                  <a:pt x="296" y="818"/>
                  <a:pt x="296" y="818"/>
                </a:cubicBezTo>
                <a:cubicBezTo>
                  <a:pt x="293" y="822"/>
                  <a:pt x="293" y="822"/>
                  <a:pt x="293" y="822"/>
                </a:cubicBezTo>
                <a:cubicBezTo>
                  <a:pt x="291" y="820"/>
                  <a:pt x="291" y="820"/>
                  <a:pt x="291" y="820"/>
                </a:cubicBezTo>
                <a:cubicBezTo>
                  <a:pt x="293" y="819"/>
                  <a:pt x="293" y="819"/>
                  <a:pt x="293" y="819"/>
                </a:cubicBezTo>
                <a:cubicBezTo>
                  <a:pt x="285" y="818"/>
                  <a:pt x="285" y="818"/>
                  <a:pt x="285" y="818"/>
                </a:cubicBezTo>
                <a:cubicBezTo>
                  <a:pt x="284" y="818"/>
                  <a:pt x="293" y="815"/>
                  <a:pt x="282" y="820"/>
                </a:cubicBezTo>
                <a:cubicBezTo>
                  <a:pt x="286" y="820"/>
                  <a:pt x="281" y="818"/>
                  <a:pt x="285" y="816"/>
                </a:cubicBezTo>
                <a:cubicBezTo>
                  <a:pt x="286" y="818"/>
                  <a:pt x="286" y="818"/>
                  <a:pt x="286" y="818"/>
                </a:cubicBezTo>
                <a:cubicBezTo>
                  <a:pt x="289" y="819"/>
                  <a:pt x="291" y="812"/>
                  <a:pt x="292" y="818"/>
                </a:cubicBezTo>
                <a:cubicBezTo>
                  <a:pt x="293" y="817"/>
                  <a:pt x="298" y="821"/>
                  <a:pt x="292" y="815"/>
                </a:cubicBezTo>
                <a:cubicBezTo>
                  <a:pt x="291" y="812"/>
                  <a:pt x="291" y="816"/>
                  <a:pt x="296" y="813"/>
                </a:cubicBezTo>
                <a:cubicBezTo>
                  <a:pt x="295" y="812"/>
                  <a:pt x="299" y="810"/>
                  <a:pt x="293" y="811"/>
                </a:cubicBezTo>
                <a:cubicBezTo>
                  <a:pt x="292" y="812"/>
                  <a:pt x="292" y="812"/>
                  <a:pt x="292" y="812"/>
                </a:cubicBezTo>
                <a:cubicBezTo>
                  <a:pt x="291" y="811"/>
                  <a:pt x="291" y="811"/>
                  <a:pt x="291" y="811"/>
                </a:cubicBezTo>
                <a:cubicBezTo>
                  <a:pt x="288" y="814"/>
                  <a:pt x="288" y="814"/>
                  <a:pt x="288" y="814"/>
                </a:cubicBezTo>
                <a:cubicBezTo>
                  <a:pt x="289" y="812"/>
                  <a:pt x="289" y="812"/>
                  <a:pt x="289" y="812"/>
                </a:cubicBezTo>
                <a:cubicBezTo>
                  <a:pt x="288" y="812"/>
                  <a:pt x="297" y="808"/>
                  <a:pt x="286" y="811"/>
                </a:cubicBezTo>
                <a:cubicBezTo>
                  <a:pt x="292" y="810"/>
                  <a:pt x="292" y="810"/>
                  <a:pt x="292" y="810"/>
                </a:cubicBezTo>
                <a:cubicBezTo>
                  <a:pt x="290" y="808"/>
                  <a:pt x="290" y="808"/>
                  <a:pt x="290" y="808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2" y="804"/>
                  <a:pt x="294" y="809"/>
                  <a:pt x="286" y="802"/>
                </a:cubicBezTo>
                <a:cubicBezTo>
                  <a:pt x="289" y="802"/>
                  <a:pt x="289" y="802"/>
                  <a:pt x="289" y="802"/>
                </a:cubicBezTo>
                <a:cubicBezTo>
                  <a:pt x="290" y="800"/>
                  <a:pt x="290" y="800"/>
                  <a:pt x="290" y="800"/>
                </a:cubicBezTo>
                <a:cubicBezTo>
                  <a:pt x="294" y="800"/>
                  <a:pt x="294" y="800"/>
                  <a:pt x="294" y="800"/>
                </a:cubicBezTo>
                <a:cubicBezTo>
                  <a:pt x="294" y="799"/>
                  <a:pt x="294" y="799"/>
                  <a:pt x="294" y="799"/>
                </a:cubicBezTo>
                <a:cubicBezTo>
                  <a:pt x="299" y="798"/>
                  <a:pt x="299" y="798"/>
                  <a:pt x="299" y="798"/>
                </a:cubicBezTo>
                <a:cubicBezTo>
                  <a:pt x="297" y="797"/>
                  <a:pt x="297" y="797"/>
                  <a:pt x="297" y="797"/>
                </a:cubicBezTo>
                <a:cubicBezTo>
                  <a:pt x="299" y="797"/>
                  <a:pt x="299" y="796"/>
                  <a:pt x="300" y="795"/>
                </a:cubicBezTo>
                <a:cubicBezTo>
                  <a:pt x="295" y="793"/>
                  <a:pt x="295" y="793"/>
                  <a:pt x="295" y="793"/>
                </a:cubicBezTo>
                <a:cubicBezTo>
                  <a:pt x="291" y="794"/>
                  <a:pt x="310" y="803"/>
                  <a:pt x="287" y="793"/>
                </a:cubicBezTo>
                <a:cubicBezTo>
                  <a:pt x="284" y="790"/>
                  <a:pt x="284" y="790"/>
                  <a:pt x="284" y="790"/>
                </a:cubicBezTo>
                <a:cubicBezTo>
                  <a:pt x="283" y="791"/>
                  <a:pt x="283" y="791"/>
                  <a:pt x="283" y="791"/>
                </a:cubicBezTo>
                <a:cubicBezTo>
                  <a:pt x="287" y="787"/>
                  <a:pt x="287" y="787"/>
                  <a:pt x="287" y="787"/>
                </a:cubicBezTo>
                <a:cubicBezTo>
                  <a:pt x="291" y="788"/>
                  <a:pt x="291" y="788"/>
                  <a:pt x="291" y="788"/>
                </a:cubicBezTo>
                <a:cubicBezTo>
                  <a:pt x="292" y="787"/>
                  <a:pt x="292" y="787"/>
                  <a:pt x="292" y="787"/>
                </a:cubicBezTo>
                <a:cubicBezTo>
                  <a:pt x="291" y="786"/>
                  <a:pt x="291" y="786"/>
                  <a:pt x="291" y="786"/>
                </a:cubicBezTo>
                <a:cubicBezTo>
                  <a:pt x="295" y="784"/>
                  <a:pt x="295" y="784"/>
                  <a:pt x="295" y="784"/>
                </a:cubicBezTo>
                <a:cubicBezTo>
                  <a:pt x="292" y="783"/>
                  <a:pt x="292" y="783"/>
                  <a:pt x="292" y="783"/>
                </a:cubicBezTo>
                <a:cubicBezTo>
                  <a:pt x="294" y="781"/>
                  <a:pt x="294" y="781"/>
                  <a:pt x="294" y="781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0" y="776"/>
                  <a:pt x="290" y="776"/>
                  <a:pt x="290" y="776"/>
                </a:cubicBezTo>
                <a:cubicBezTo>
                  <a:pt x="292" y="774"/>
                  <a:pt x="292" y="774"/>
                  <a:pt x="292" y="774"/>
                </a:cubicBezTo>
                <a:cubicBezTo>
                  <a:pt x="286" y="770"/>
                  <a:pt x="286" y="770"/>
                  <a:pt x="286" y="770"/>
                </a:cubicBezTo>
                <a:cubicBezTo>
                  <a:pt x="286" y="765"/>
                  <a:pt x="286" y="765"/>
                  <a:pt x="286" y="765"/>
                </a:cubicBezTo>
                <a:cubicBezTo>
                  <a:pt x="289" y="764"/>
                  <a:pt x="289" y="764"/>
                  <a:pt x="289" y="764"/>
                </a:cubicBezTo>
                <a:cubicBezTo>
                  <a:pt x="289" y="760"/>
                  <a:pt x="289" y="760"/>
                  <a:pt x="289" y="760"/>
                </a:cubicBezTo>
                <a:cubicBezTo>
                  <a:pt x="289" y="760"/>
                  <a:pt x="286" y="761"/>
                  <a:pt x="290" y="760"/>
                </a:cubicBezTo>
                <a:cubicBezTo>
                  <a:pt x="286" y="758"/>
                  <a:pt x="286" y="758"/>
                  <a:pt x="286" y="758"/>
                </a:cubicBezTo>
                <a:cubicBezTo>
                  <a:pt x="288" y="757"/>
                  <a:pt x="288" y="757"/>
                  <a:pt x="288" y="757"/>
                </a:cubicBezTo>
                <a:cubicBezTo>
                  <a:pt x="295" y="758"/>
                  <a:pt x="295" y="758"/>
                  <a:pt x="295" y="758"/>
                </a:cubicBezTo>
                <a:cubicBezTo>
                  <a:pt x="296" y="758"/>
                  <a:pt x="296" y="758"/>
                  <a:pt x="296" y="758"/>
                </a:cubicBezTo>
                <a:cubicBezTo>
                  <a:pt x="296" y="756"/>
                  <a:pt x="296" y="756"/>
                  <a:pt x="296" y="756"/>
                </a:cubicBezTo>
                <a:cubicBezTo>
                  <a:pt x="297" y="755"/>
                  <a:pt x="297" y="755"/>
                  <a:pt x="297" y="755"/>
                </a:cubicBezTo>
                <a:cubicBezTo>
                  <a:pt x="293" y="752"/>
                  <a:pt x="293" y="752"/>
                  <a:pt x="293" y="752"/>
                </a:cubicBezTo>
                <a:cubicBezTo>
                  <a:pt x="292" y="752"/>
                  <a:pt x="292" y="752"/>
                  <a:pt x="292" y="752"/>
                </a:cubicBezTo>
                <a:cubicBezTo>
                  <a:pt x="298" y="750"/>
                  <a:pt x="298" y="750"/>
                  <a:pt x="298" y="750"/>
                </a:cubicBezTo>
                <a:cubicBezTo>
                  <a:pt x="299" y="750"/>
                  <a:pt x="299" y="750"/>
                  <a:pt x="299" y="750"/>
                </a:cubicBezTo>
                <a:cubicBezTo>
                  <a:pt x="300" y="750"/>
                  <a:pt x="296" y="753"/>
                  <a:pt x="297" y="751"/>
                </a:cubicBezTo>
                <a:cubicBezTo>
                  <a:pt x="301" y="752"/>
                  <a:pt x="301" y="752"/>
                  <a:pt x="301" y="752"/>
                </a:cubicBezTo>
                <a:cubicBezTo>
                  <a:pt x="305" y="751"/>
                  <a:pt x="305" y="751"/>
                  <a:pt x="305" y="751"/>
                </a:cubicBezTo>
                <a:cubicBezTo>
                  <a:pt x="305" y="747"/>
                  <a:pt x="305" y="747"/>
                  <a:pt x="305" y="747"/>
                </a:cubicBezTo>
                <a:cubicBezTo>
                  <a:pt x="310" y="747"/>
                  <a:pt x="310" y="747"/>
                  <a:pt x="310" y="747"/>
                </a:cubicBezTo>
                <a:cubicBezTo>
                  <a:pt x="310" y="746"/>
                  <a:pt x="310" y="746"/>
                  <a:pt x="310" y="746"/>
                </a:cubicBezTo>
                <a:cubicBezTo>
                  <a:pt x="315" y="745"/>
                  <a:pt x="315" y="745"/>
                  <a:pt x="315" y="745"/>
                </a:cubicBezTo>
                <a:cubicBezTo>
                  <a:pt x="318" y="745"/>
                  <a:pt x="318" y="745"/>
                  <a:pt x="318" y="745"/>
                </a:cubicBezTo>
                <a:cubicBezTo>
                  <a:pt x="321" y="741"/>
                  <a:pt x="321" y="741"/>
                  <a:pt x="321" y="741"/>
                </a:cubicBezTo>
                <a:cubicBezTo>
                  <a:pt x="319" y="738"/>
                  <a:pt x="319" y="738"/>
                  <a:pt x="319" y="738"/>
                </a:cubicBezTo>
                <a:cubicBezTo>
                  <a:pt x="317" y="737"/>
                  <a:pt x="319" y="743"/>
                  <a:pt x="315" y="738"/>
                </a:cubicBezTo>
                <a:cubicBezTo>
                  <a:pt x="313" y="740"/>
                  <a:pt x="313" y="740"/>
                  <a:pt x="313" y="740"/>
                </a:cubicBezTo>
                <a:cubicBezTo>
                  <a:pt x="312" y="736"/>
                  <a:pt x="312" y="736"/>
                  <a:pt x="312" y="736"/>
                </a:cubicBezTo>
                <a:cubicBezTo>
                  <a:pt x="309" y="736"/>
                  <a:pt x="309" y="736"/>
                  <a:pt x="309" y="736"/>
                </a:cubicBezTo>
                <a:cubicBezTo>
                  <a:pt x="309" y="737"/>
                  <a:pt x="304" y="738"/>
                  <a:pt x="309" y="739"/>
                </a:cubicBezTo>
                <a:cubicBezTo>
                  <a:pt x="303" y="742"/>
                  <a:pt x="303" y="742"/>
                  <a:pt x="303" y="742"/>
                </a:cubicBezTo>
                <a:cubicBezTo>
                  <a:pt x="300" y="742"/>
                  <a:pt x="300" y="742"/>
                  <a:pt x="300" y="742"/>
                </a:cubicBezTo>
                <a:cubicBezTo>
                  <a:pt x="299" y="739"/>
                  <a:pt x="299" y="739"/>
                  <a:pt x="299" y="739"/>
                </a:cubicBezTo>
                <a:cubicBezTo>
                  <a:pt x="296" y="738"/>
                  <a:pt x="296" y="738"/>
                  <a:pt x="296" y="738"/>
                </a:cubicBezTo>
                <a:cubicBezTo>
                  <a:pt x="300" y="736"/>
                  <a:pt x="300" y="736"/>
                  <a:pt x="300" y="736"/>
                </a:cubicBezTo>
                <a:cubicBezTo>
                  <a:pt x="304" y="739"/>
                  <a:pt x="304" y="739"/>
                  <a:pt x="304" y="739"/>
                </a:cubicBezTo>
                <a:cubicBezTo>
                  <a:pt x="306" y="736"/>
                  <a:pt x="306" y="736"/>
                  <a:pt x="306" y="736"/>
                </a:cubicBezTo>
                <a:cubicBezTo>
                  <a:pt x="305" y="735"/>
                  <a:pt x="305" y="735"/>
                  <a:pt x="305" y="735"/>
                </a:cubicBezTo>
                <a:cubicBezTo>
                  <a:pt x="302" y="736"/>
                  <a:pt x="302" y="736"/>
                  <a:pt x="302" y="736"/>
                </a:cubicBezTo>
                <a:cubicBezTo>
                  <a:pt x="301" y="733"/>
                  <a:pt x="301" y="733"/>
                  <a:pt x="301" y="733"/>
                </a:cubicBezTo>
                <a:cubicBezTo>
                  <a:pt x="301" y="732"/>
                  <a:pt x="301" y="732"/>
                  <a:pt x="301" y="732"/>
                </a:cubicBezTo>
                <a:cubicBezTo>
                  <a:pt x="303" y="731"/>
                  <a:pt x="303" y="731"/>
                  <a:pt x="303" y="731"/>
                </a:cubicBezTo>
                <a:cubicBezTo>
                  <a:pt x="304" y="732"/>
                  <a:pt x="304" y="732"/>
                  <a:pt x="304" y="732"/>
                </a:cubicBezTo>
                <a:cubicBezTo>
                  <a:pt x="307" y="731"/>
                  <a:pt x="307" y="731"/>
                  <a:pt x="307" y="731"/>
                </a:cubicBezTo>
                <a:cubicBezTo>
                  <a:pt x="305" y="729"/>
                  <a:pt x="305" y="729"/>
                  <a:pt x="305" y="729"/>
                </a:cubicBezTo>
                <a:cubicBezTo>
                  <a:pt x="307" y="728"/>
                  <a:pt x="307" y="728"/>
                  <a:pt x="307" y="728"/>
                </a:cubicBezTo>
                <a:cubicBezTo>
                  <a:pt x="305" y="727"/>
                  <a:pt x="305" y="727"/>
                  <a:pt x="305" y="727"/>
                </a:cubicBezTo>
                <a:cubicBezTo>
                  <a:pt x="289" y="736"/>
                  <a:pt x="289" y="736"/>
                  <a:pt x="289" y="736"/>
                </a:cubicBezTo>
                <a:cubicBezTo>
                  <a:pt x="291" y="738"/>
                  <a:pt x="291" y="738"/>
                  <a:pt x="291" y="738"/>
                </a:cubicBezTo>
                <a:cubicBezTo>
                  <a:pt x="289" y="739"/>
                  <a:pt x="289" y="739"/>
                  <a:pt x="289" y="739"/>
                </a:cubicBezTo>
                <a:cubicBezTo>
                  <a:pt x="286" y="736"/>
                  <a:pt x="286" y="736"/>
                  <a:pt x="286" y="736"/>
                </a:cubicBezTo>
                <a:cubicBezTo>
                  <a:pt x="286" y="736"/>
                  <a:pt x="291" y="733"/>
                  <a:pt x="285" y="738"/>
                </a:cubicBezTo>
                <a:cubicBezTo>
                  <a:pt x="285" y="740"/>
                  <a:pt x="285" y="740"/>
                  <a:pt x="285" y="740"/>
                </a:cubicBezTo>
                <a:cubicBezTo>
                  <a:pt x="278" y="743"/>
                  <a:pt x="278" y="743"/>
                  <a:pt x="278" y="743"/>
                </a:cubicBezTo>
                <a:cubicBezTo>
                  <a:pt x="276" y="741"/>
                  <a:pt x="276" y="741"/>
                  <a:pt x="276" y="741"/>
                </a:cubicBezTo>
                <a:cubicBezTo>
                  <a:pt x="272" y="740"/>
                  <a:pt x="272" y="740"/>
                  <a:pt x="272" y="740"/>
                </a:cubicBezTo>
                <a:cubicBezTo>
                  <a:pt x="272" y="738"/>
                  <a:pt x="272" y="738"/>
                  <a:pt x="272" y="738"/>
                </a:cubicBezTo>
                <a:cubicBezTo>
                  <a:pt x="267" y="738"/>
                  <a:pt x="267" y="738"/>
                  <a:pt x="267" y="738"/>
                </a:cubicBezTo>
                <a:cubicBezTo>
                  <a:pt x="269" y="734"/>
                  <a:pt x="269" y="734"/>
                  <a:pt x="269" y="734"/>
                </a:cubicBezTo>
                <a:cubicBezTo>
                  <a:pt x="261" y="734"/>
                  <a:pt x="261" y="734"/>
                  <a:pt x="261" y="734"/>
                </a:cubicBezTo>
                <a:cubicBezTo>
                  <a:pt x="260" y="734"/>
                  <a:pt x="260" y="735"/>
                  <a:pt x="260" y="736"/>
                </a:cubicBezTo>
                <a:cubicBezTo>
                  <a:pt x="262" y="736"/>
                  <a:pt x="262" y="736"/>
                  <a:pt x="262" y="736"/>
                </a:cubicBezTo>
                <a:cubicBezTo>
                  <a:pt x="261" y="736"/>
                  <a:pt x="259" y="736"/>
                  <a:pt x="259" y="739"/>
                </a:cubicBezTo>
                <a:cubicBezTo>
                  <a:pt x="264" y="743"/>
                  <a:pt x="264" y="743"/>
                  <a:pt x="264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8" y="743"/>
                  <a:pt x="258" y="743"/>
                  <a:pt x="258" y="743"/>
                </a:cubicBezTo>
                <a:cubicBezTo>
                  <a:pt x="255" y="743"/>
                  <a:pt x="255" y="743"/>
                  <a:pt x="255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9" y="741"/>
                  <a:pt x="259" y="741"/>
                  <a:pt x="259" y="741"/>
                </a:cubicBezTo>
                <a:cubicBezTo>
                  <a:pt x="256" y="738"/>
                  <a:pt x="256" y="738"/>
                  <a:pt x="256" y="738"/>
                </a:cubicBezTo>
                <a:cubicBezTo>
                  <a:pt x="255" y="739"/>
                  <a:pt x="251" y="741"/>
                  <a:pt x="253" y="742"/>
                </a:cubicBezTo>
                <a:cubicBezTo>
                  <a:pt x="248" y="743"/>
                  <a:pt x="248" y="743"/>
                  <a:pt x="248" y="743"/>
                </a:cubicBezTo>
                <a:cubicBezTo>
                  <a:pt x="246" y="745"/>
                  <a:pt x="246" y="745"/>
                  <a:pt x="246" y="745"/>
                </a:cubicBezTo>
                <a:cubicBezTo>
                  <a:pt x="245" y="746"/>
                  <a:pt x="245" y="746"/>
                  <a:pt x="245" y="746"/>
                </a:cubicBezTo>
                <a:cubicBezTo>
                  <a:pt x="240" y="743"/>
                  <a:pt x="240" y="743"/>
                  <a:pt x="240" y="743"/>
                </a:cubicBezTo>
                <a:cubicBezTo>
                  <a:pt x="240" y="742"/>
                  <a:pt x="240" y="742"/>
                  <a:pt x="240" y="742"/>
                </a:cubicBezTo>
                <a:cubicBezTo>
                  <a:pt x="236" y="746"/>
                  <a:pt x="236" y="746"/>
                  <a:pt x="236" y="746"/>
                </a:cubicBezTo>
                <a:cubicBezTo>
                  <a:pt x="239" y="748"/>
                  <a:pt x="239" y="748"/>
                  <a:pt x="239" y="748"/>
                </a:cubicBezTo>
                <a:cubicBezTo>
                  <a:pt x="237" y="750"/>
                  <a:pt x="237" y="750"/>
                  <a:pt x="237" y="750"/>
                </a:cubicBezTo>
                <a:cubicBezTo>
                  <a:pt x="239" y="751"/>
                  <a:pt x="239" y="751"/>
                  <a:pt x="239" y="751"/>
                </a:cubicBezTo>
                <a:cubicBezTo>
                  <a:pt x="234" y="751"/>
                  <a:pt x="234" y="751"/>
                  <a:pt x="234" y="751"/>
                </a:cubicBezTo>
                <a:cubicBezTo>
                  <a:pt x="234" y="750"/>
                  <a:pt x="234" y="750"/>
                  <a:pt x="234" y="750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0" y="748"/>
                  <a:pt x="230" y="748"/>
                  <a:pt x="230" y="748"/>
                </a:cubicBezTo>
                <a:cubicBezTo>
                  <a:pt x="237" y="744"/>
                  <a:pt x="237" y="744"/>
                  <a:pt x="237" y="744"/>
                </a:cubicBezTo>
                <a:cubicBezTo>
                  <a:pt x="236" y="744"/>
                  <a:pt x="236" y="744"/>
                  <a:pt x="236" y="744"/>
                </a:cubicBezTo>
                <a:cubicBezTo>
                  <a:pt x="239" y="741"/>
                  <a:pt x="239" y="741"/>
                  <a:pt x="239" y="741"/>
                </a:cubicBezTo>
                <a:cubicBezTo>
                  <a:pt x="242" y="741"/>
                  <a:pt x="242" y="741"/>
                  <a:pt x="242" y="741"/>
                </a:cubicBezTo>
                <a:cubicBezTo>
                  <a:pt x="243" y="738"/>
                  <a:pt x="243" y="738"/>
                  <a:pt x="243" y="738"/>
                </a:cubicBezTo>
                <a:cubicBezTo>
                  <a:pt x="245" y="739"/>
                  <a:pt x="245" y="739"/>
                  <a:pt x="245" y="739"/>
                </a:cubicBezTo>
                <a:cubicBezTo>
                  <a:pt x="246" y="741"/>
                  <a:pt x="239" y="739"/>
                  <a:pt x="246" y="742"/>
                </a:cubicBezTo>
                <a:cubicBezTo>
                  <a:pt x="250" y="741"/>
                  <a:pt x="250" y="741"/>
                  <a:pt x="250" y="741"/>
                </a:cubicBezTo>
                <a:cubicBezTo>
                  <a:pt x="255" y="737"/>
                  <a:pt x="255" y="737"/>
                  <a:pt x="255" y="737"/>
                </a:cubicBezTo>
                <a:cubicBezTo>
                  <a:pt x="258" y="733"/>
                  <a:pt x="258" y="733"/>
                  <a:pt x="258" y="733"/>
                </a:cubicBezTo>
                <a:cubicBezTo>
                  <a:pt x="257" y="732"/>
                  <a:pt x="257" y="732"/>
                  <a:pt x="257" y="732"/>
                </a:cubicBezTo>
                <a:cubicBezTo>
                  <a:pt x="258" y="731"/>
                  <a:pt x="258" y="731"/>
                  <a:pt x="258" y="731"/>
                </a:cubicBezTo>
                <a:cubicBezTo>
                  <a:pt x="258" y="730"/>
                  <a:pt x="258" y="730"/>
                  <a:pt x="258" y="730"/>
                </a:cubicBezTo>
                <a:cubicBezTo>
                  <a:pt x="260" y="732"/>
                  <a:pt x="260" y="732"/>
                  <a:pt x="260" y="732"/>
                </a:cubicBezTo>
                <a:cubicBezTo>
                  <a:pt x="263" y="730"/>
                  <a:pt x="263" y="730"/>
                  <a:pt x="263" y="730"/>
                </a:cubicBezTo>
                <a:cubicBezTo>
                  <a:pt x="258" y="729"/>
                  <a:pt x="258" y="729"/>
                  <a:pt x="258" y="729"/>
                </a:cubicBezTo>
                <a:cubicBezTo>
                  <a:pt x="246" y="734"/>
                  <a:pt x="246" y="734"/>
                  <a:pt x="246" y="734"/>
                </a:cubicBezTo>
                <a:cubicBezTo>
                  <a:pt x="224" y="748"/>
                  <a:pt x="224" y="748"/>
                  <a:pt x="224" y="748"/>
                </a:cubicBezTo>
                <a:cubicBezTo>
                  <a:pt x="223" y="750"/>
                  <a:pt x="223" y="750"/>
                  <a:pt x="223" y="750"/>
                </a:cubicBezTo>
                <a:cubicBezTo>
                  <a:pt x="227" y="750"/>
                  <a:pt x="227" y="750"/>
                  <a:pt x="227" y="750"/>
                </a:cubicBezTo>
                <a:cubicBezTo>
                  <a:pt x="231" y="751"/>
                  <a:pt x="231" y="751"/>
                  <a:pt x="231" y="751"/>
                </a:cubicBezTo>
                <a:cubicBezTo>
                  <a:pt x="232" y="752"/>
                  <a:pt x="232" y="752"/>
                  <a:pt x="232" y="752"/>
                </a:cubicBezTo>
                <a:cubicBezTo>
                  <a:pt x="220" y="759"/>
                  <a:pt x="220" y="759"/>
                  <a:pt x="220" y="759"/>
                </a:cubicBezTo>
                <a:cubicBezTo>
                  <a:pt x="214" y="762"/>
                  <a:pt x="214" y="762"/>
                  <a:pt x="214" y="762"/>
                </a:cubicBezTo>
                <a:cubicBezTo>
                  <a:pt x="210" y="766"/>
                  <a:pt x="210" y="766"/>
                  <a:pt x="210" y="766"/>
                </a:cubicBezTo>
                <a:cubicBezTo>
                  <a:pt x="207" y="764"/>
                  <a:pt x="207" y="764"/>
                  <a:pt x="207" y="764"/>
                </a:cubicBezTo>
                <a:cubicBezTo>
                  <a:pt x="190" y="776"/>
                  <a:pt x="190" y="776"/>
                  <a:pt x="190" y="776"/>
                </a:cubicBezTo>
                <a:cubicBezTo>
                  <a:pt x="190" y="778"/>
                  <a:pt x="190" y="778"/>
                  <a:pt x="190" y="778"/>
                </a:cubicBezTo>
                <a:cubicBezTo>
                  <a:pt x="186" y="779"/>
                  <a:pt x="186" y="779"/>
                  <a:pt x="186" y="779"/>
                </a:cubicBezTo>
                <a:cubicBezTo>
                  <a:pt x="185" y="780"/>
                  <a:pt x="185" y="780"/>
                  <a:pt x="185" y="780"/>
                </a:cubicBezTo>
                <a:cubicBezTo>
                  <a:pt x="180" y="783"/>
                  <a:pt x="180" y="783"/>
                  <a:pt x="180" y="783"/>
                </a:cubicBezTo>
                <a:cubicBezTo>
                  <a:pt x="179" y="785"/>
                  <a:pt x="189" y="777"/>
                  <a:pt x="176" y="786"/>
                </a:cubicBezTo>
                <a:cubicBezTo>
                  <a:pt x="181" y="779"/>
                  <a:pt x="181" y="779"/>
                  <a:pt x="181" y="779"/>
                </a:cubicBezTo>
                <a:cubicBezTo>
                  <a:pt x="185" y="778"/>
                  <a:pt x="185" y="778"/>
                  <a:pt x="185" y="778"/>
                </a:cubicBezTo>
                <a:cubicBezTo>
                  <a:pt x="182" y="775"/>
                  <a:pt x="182" y="775"/>
                  <a:pt x="182" y="775"/>
                </a:cubicBezTo>
                <a:cubicBezTo>
                  <a:pt x="179" y="779"/>
                  <a:pt x="179" y="779"/>
                  <a:pt x="179" y="779"/>
                </a:cubicBezTo>
                <a:cubicBezTo>
                  <a:pt x="175" y="779"/>
                  <a:pt x="175" y="779"/>
                  <a:pt x="175" y="779"/>
                </a:cubicBezTo>
                <a:cubicBezTo>
                  <a:pt x="177" y="778"/>
                  <a:pt x="177" y="775"/>
                  <a:pt x="176" y="774"/>
                </a:cubicBezTo>
                <a:cubicBezTo>
                  <a:pt x="172" y="774"/>
                  <a:pt x="172" y="774"/>
                  <a:pt x="172" y="774"/>
                </a:cubicBezTo>
                <a:cubicBezTo>
                  <a:pt x="170" y="779"/>
                  <a:pt x="170" y="779"/>
                  <a:pt x="170" y="779"/>
                </a:cubicBezTo>
                <a:cubicBezTo>
                  <a:pt x="172" y="778"/>
                  <a:pt x="169" y="783"/>
                  <a:pt x="174" y="780"/>
                </a:cubicBezTo>
                <a:cubicBezTo>
                  <a:pt x="172" y="783"/>
                  <a:pt x="172" y="783"/>
                  <a:pt x="172" y="783"/>
                </a:cubicBezTo>
                <a:cubicBezTo>
                  <a:pt x="167" y="784"/>
                  <a:pt x="167" y="784"/>
                  <a:pt x="167" y="784"/>
                </a:cubicBezTo>
                <a:cubicBezTo>
                  <a:pt x="165" y="782"/>
                  <a:pt x="165" y="782"/>
                  <a:pt x="165" y="782"/>
                </a:cubicBezTo>
                <a:cubicBezTo>
                  <a:pt x="161" y="776"/>
                  <a:pt x="161" y="776"/>
                  <a:pt x="161" y="776"/>
                </a:cubicBezTo>
                <a:cubicBezTo>
                  <a:pt x="160" y="776"/>
                  <a:pt x="160" y="776"/>
                  <a:pt x="160" y="776"/>
                </a:cubicBezTo>
                <a:cubicBezTo>
                  <a:pt x="161" y="773"/>
                  <a:pt x="169" y="774"/>
                  <a:pt x="170" y="768"/>
                </a:cubicBezTo>
                <a:cubicBezTo>
                  <a:pt x="173" y="768"/>
                  <a:pt x="173" y="768"/>
                  <a:pt x="173" y="768"/>
                </a:cubicBezTo>
                <a:cubicBezTo>
                  <a:pt x="178" y="761"/>
                  <a:pt x="178" y="761"/>
                  <a:pt x="178" y="761"/>
                </a:cubicBezTo>
                <a:cubicBezTo>
                  <a:pt x="176" y="760"/>
                  <a:pt x="176" y="760"/>
                  <a:pt x="176" y="760"/>
                </a:cubicBezTo>
                <a:cubicBezTo>
                  <a:pt x="179" y="756"/>
                  <a:pt x="179" y="756"/>
                  <a:pt x="179" y="756"/>
                </a:cubicBezTo>
                <a:cubicBezTo>
                  <a:pt x="170" y="754"/>
                  <a:pt x="170" y="754"/>
                  <a:pt x="170" y="754"/>
                </a:cubicBezTo>
                <a:cubicBezTo>
                  <a:pt x="169" y="752"/>
                  <a:pt x="169" y="752"/>
                  <a:pt x="169" y="752"/>
                </a:cubicBezTo>
                <a:cubicBezTo>
                  <a:pt x="166" y="754"/>
                  <a:pt x="166" y="754"/>
                  <a:pt x="166" y="754"/>
                </a:cubicBezTo>
                <a:cubicBezTo>
                  <a:pt x="167" y="755"/>
                  <a:pt x="167" y="755"/>
                  <a:pt x="167" y="755"/>
                </a:cubicBezTo>
                <a:cubicBezTo>
                  <a:pt x="158" y="757"/>
                  <a:pt x="158" y="757"/>
                  <a:pt x="158" y="757"/>
                </a:cubicBezTo>
                <a:cubicBezTo>
                  <a:pt x="153" y="760"/>
                  <a:pt x="153" y="760"/>
                  <a:pt x="153" y="760"/>
                </a:cubicBezTo>
                <a:cubicBezTo>
                  <a:pt x="152" y="764"/>
                  <a:pt x="167" y="751"/>
                  <a:pt x="146" y="763"/>
                </a:cubicBezTo>
                <a:cubicBezTo>
                  <a:pt x="144" y="763"/>
                  <a:pt x="144" y="763"/>
                  <a:pt x="144" y="763"/>
                </a:cubicBezTo>
                <a:cubicBezTo>
                  <a:pt x="143" y="762"/>
                  <a:pt x="143" y="762"/>
                  <a:pt x="143" y="762"/>
                </a:cubicBezTo>
                <a:cubicBezTo>
                  <a:pt x="147" y="761"/>
                  <a:pt x="147" y="761"/>
                  <a:pt x="147" y="761"/>
                </a:cubicBezTo>
                <a:cubicBezTo>
                  <a:pt x="151" y="757"/>
                  <a:pt x="151" y="757"/>
                  <a:pt x="151" y="757"/>
                </a:cubicBezTo>
                <a:cubicBezTo>
                  <a:pt x="151" y="753"/>
                  <a:pt x="151" y="753"/>
                  <a:pt x="151" y="753"/>
                </a:cubicBezTo>
                <a:cubicBezTo>
                  <a:pt x="153" y="754"/>
                  <a:pt x="153" y="754"/>
                  <a:pt x="153" y="754"/>
                </a:cubicBezTo>
                <a:cubicBezTo>
                  <a:pt x="156" y="751"/>
                  <a:pt x="156" y="751"/>
                  <a:pt x="156" y="751"/>
                </a:cubicBezTo>
                <a:cubicBezTo>
                  <a:pt x="154" y="750"/>
                  <a:pt x="154" y="750"/>
                  <a:pt x="154" y="750"/>
                </a:cubicBezTo>
                <a:cubicBezTo>
                  <a:pt x="150" y="748"/>
                  <a:pt x="150" y="748"/>
                  <a:pt x="150" y="748"/>
                </a:cubicBezTo>
                <a:cubicBezTo>
                  <a:pt x="142" y="751"/>
                  <a:pt x="142" y="751"/>
                  <a:pt x="142" y="751"/>
                </a:cubicBezTo>
                <a:cubicBezTo>
                  <a:pt x="139" y="755"/>
                  <a:pt x="139" y="755"/>
                  <a:pt x="139" y="755"/>
                </a:cubicBezTo>
                <a:cubicBezTo>
                  <a:pt x="136" y="754"/>
                  <a:pt x="145" y="749"/>
                  <a:pt x="135" y="755"/>
                </a:cubicBezTo>
                <a:cubicBezTo>
                  <a:pt x="138" y="752"/>
                  <a:pt x="138" y="752"/>
                  <a:pt x="138" y="752"/>
                </a:cubicBezTo>
                <a:cubicBezTo>
                  <a:pt x="142" y="750"/>
                  <a:pt x="142" y="750"/>
                  <a:pt x="142" y="750"/>
                </a:cubicBezTo>
                <a:cubicBezTo>
                  <a:pt x="142" y="748"/>
                  <a:pt x="142" y="748"/>
                  <a:pt x="142" y="748"/>
                </a:cubicBezTo>
                <a:cubicBezTo>
                  <a:pt x="137" y="749"/>
                  <a:pt x="137" y="749"/>
                  <a:pt x="137" y="749"/>
                </a:cubicBezTo>
                <a:cubicBezTo>
                  <a:pt x="130" y="757"/>
                  <a:pt x="130" y="757"/>
                  <a:pt x="130" y="757"/>
                </a:cubicBezTo>
                <a:cubicBezTo>
                  <a:pt x="135" y="756"/>
                  <a:pt x="135" y="756"/>
                  <a:pt x="135" y="756"/>
                </a:cubicBezTo>
                <a:cubicBezTo>
                  <a:pt x="130" y="760"/>
                  <a:pt x="130" y="760"/>
                  <a:pt x="130" y="760"/>
                </a:cubicBezTo>
                <a:cubicBezTo>
                  <a:pt x="130" y="758"/>
                  <a:pt x="130" y="758"/>
                  <a:pt x="130" y="758"/>
                </a:cubicBezTo>
                <a:cubicBezTo>
                  <a:pt x="128" y="760"/>
                  <a:pt x="128" y="760"/>
                  <a:pt x="128" y="760"/>
                </a:cubicBezTo>
                <a:cubicBezTo>
                  <a:pt x="123" y="760"/>
                  <a:pt x="123" y="760"/>
                  <a:pt x="123" y="760"/>
                </a:cubicBezTo>
                <a:cubicBezTo>
                  <a:pt x="119" y="764"/>
                  <a:pt x="119" y="764"/>
                  <a:pt x="119" y="764"/>
                </a:cubicBezTo>
                <a:cubicBezTo>
                  <a:pt x="113" y="763"/>
                  <a:pt x="113" y="763"/>
                  <a:pt x="113" y="763"/>
                </a:cubicBezTo>
                <a:cubicBezTo>
                  <a:pt x="111" y="761"/>
                  <a:pt x="111" y="761"/>
                  <a:pt x="111" y="761"/>
                </a:cubicBezTo>
                <a:cubicBezTo>
                  <a:pt x="112" y="759"/>
                  <a:pt x="112" y="759"/>
                  <a:pt x="112" y="759"/>
                </a:cubicBezTo>
                <a:cubicBezTo>
                  <a:pt x="110" y="756"/>
                  <a:pt x="110" y="756"/>
                  <a:pt x="110" y="756"/>
                </a:cubicBezTo>
                <a:cubicBezTo>
                  <a:pt x="112" y="756"/>
                  <a:pt x="114" y="754"/>
                  <a:pt x="115" y="754"/>
                </a:cubicBezTo>
                <a:cubicBezTo>
                  <a:pt x="112" y="754"/>
                  <a:pt x="112" y="754"/>
                  <a:pt x="112" y="754"/>
                </a:cubicBezTo>
                <a:cubicBezTo>
                  <a:pt x="120" y="744"/>
                  <a:pt x="120" y="744"/>
                  <a:pt x="120" y="744"/>
                </a:cubicBezTo>
                <a:cubicBezTo>
                  <a:pt x="117" y="744"/>
                  <a:pt x="117" y="744"/>
                  <a:pt x="117" y="744"/>
                </a:cubicBezTo>
                <a:cubicBezTo>
                  <a:pt x="118" y="744"/>
                  <a:pt x="114" y="747"/>
                  <a:pt x="117" y="743"/>
                </a:cubicBezTo>
                <a:cubicBezTo>
                  <a:pt x="115" y="743"/>
                  <a:pt x="115" y="743"/>
                  <a:pt x="115" y="743"/>
                </a:cubicBezTo>
                <a:cubicBezTo>
                  <a:pt x="119" y="739"/>
                  <a:pt x="120" y="747"/>
                  <a:pt x="122" y="739"/>
                </a:cubicBezTo>
                <a:cubicBezTo>
                  <a:pt x="117" y="739"/>
                  <a:pt x="117" y="739"/>
                  <a:pt x="117" y="739"/>
                </a:cubicBezTo>
                <a:cubicBezTo>
                  <a:pt x="105" y="750"/>
                  <a:pt x="105" y="750"/>
                  <a:pt x="105" y="750"/>
                </a:cubicBezTo>
                <a:cubicBezTo>
                  <a:pt x="99" y="755"/>
                  <a:pt x="99" y="755"/>
                  <a:pt x="99" y="755"/>
                </a:cubicBezTo>
                <a:cubicBezTo>
                  <a:pt x="99" y="755"/>
                  <a:pt x="99" y="755"/>
                  <a:pt x="99" y="756"/>
                </a:cubicBezTo>
                <a:cubicBezTo>
                  <a:pt x="96" y="755"/>
                  <a:pt x="96" y="755"/>
                  <a:pt x="96" y="755"/>
                </a:cubicBezTo>
                <a:cubicBezTo>
                  <a:pt x="102" y="750"/>
                  <a:pt x="102" y="750"/>
                  <a:pt x="102" y="750"/>
                </a:cubicBezTo>
                <a:cubicBezTo>
                  <a:pt x="101" y="749"/>
                  <a:pt x="101" y="749"/>
                  <a:pt x="101" y="749"/>
                </a:cubicBezTo>
                <a:cubicBezTo>
                  <a:pt x="105" y="745"/>
                  <a:pt x="105" y="745"/>
                  <a:pt x="105" y="745"/>
                </a:cubicBezTo>
                <a:cubicBezTo>
                  <a:pt x="103" y="744"/>
                  <a:pt x="103" y="744"/>
                  <a:pt x="103" y="744"/>
                </a:cubicBezTo>
                <a:cubicBezTo>
                  <a:pt x="104" y="747"/>
                  <a:pt x="99" y="743"/>
                  <a:pt x="99" y="749"/>
                </a:cubicBezTo>
                <a:cubicBezTo>
                  <a:pt x="98" y="750"/>
                  <a:pt x="98" y="750"/>
                  <a:pt x="98" y="750"/>
                </a:cubicBezTo>
                <a:cubicBezTo>
                  <a:pt x="96" y="748"/>
                  <a:pt x="96" y="748"/>
                  <a:pt x="96" y="748"/>
                </a:cubicBezTo>
                <a:cubicBezTo>
                  <a:pt x="91" y="750"/>
                  <a:pt x="91" y="750"/>
                  <a:pt x="91" y="750"/>
                </a:cubicBezTo>
                <a:cubicBezTo>
                  <a:pt x="86" y="745"/>
                  <a:pt x="86" y="745"/>
                  <a:pt x="86" y="745"/>
                </a:cubicBezTo>
                <a:cubicBezTo>
                  <a:pt x="89" y="740"/>
                  <a:pt x="89" y="740"/>
                  <a:pt x="89" y="740"/>
                </a:cubicBezTo>
                <a:cubicBezTo>
                  <a:pt x="85" y="737"/>
                  <a:pt x="85" y="737"/>
                  <a:pt x="85" y="737"/>
                </a:cubicBezTo>
                <a:cubicBezTo>
                  <a:pt x="91" y="735"/>
                  <a:pt x="91" y="735"/>
                  <a:pt x="91" y="735"/>
                </a:cubicBezTo>
                <a:cubicBezTo>
                  <a:pt x="89" y="733"/>
                  <a:pt x="89" y="733"/>
                  <a:pt x="89" y="733"/>
                </a:cubicBezTo>
                <a:cubicBezTo>
                  <a:pt x="92" y="733"/>
                  <a:pt x="92" y="733"/>
                  <a:pt x="92" y="733"/>
                </a:cubicBezTo>
                <a:cubicBezTo>
                  <a:pt x="91" y="729"/>
                  <a:pt x="91" y="729"/>
                  <a:pt x="91" y="729"/>
                </a:cubicBezTo>
                <a:cubicBezTo>
                  <a:pt x="95" y="726"/>
                  <a:pt x="95" y="726"/>
                  <a:pt x="95" y="726"/>
                </a:cubicBezTo>
                <a:cubicBezTo>
                  <a:pt x="94" y="728"/>
                  <a:pt x="99" y="720"/>
                  <a:pt x="89" y="725"/>
                </a:cubicBezTo>
                <a:cubicBezTo>
                  <a:pt x="85" y="726"/>
                  <a:pt x="85" y="726"/>
                  <a:pt x="85" y="726"/>
                </a:cubicBezTo>
                <a:cubicBezTo>
                  <a:pt x="81" y="730"/>
                  <a:pt x="81" y="730"/>
                  <a:pt x="81" y="730"/>
                </a:cubicBezTo>
                <a:cubicBezTo>
                  <a:pt x="78" y="731"/>
                  <a:pt x="78" y="731"/>
                  <a:pt x="78" y="731"/>
                </a:cubicBezTo>
                <a:cubicBezTo>
                  <a:pt x="81" y="728"/>
                  <a:pt x="81" y="728"/>
                  <a:pt x="81" y="728"/>
                </a:cubicBezTo>
                <a:cubicBezTo>
                  <a:pt x="81" y="726"/>
                  <a:pt x="81" y="726"/>
                  <a:pt x="81" y="726"/>
                </a:cubicBezTo>
                <a:cubicBezTo>
                  <a:pt x="81" y="723"/>
                  <a:pt x="82" y="729"/>
                  <a:pt x="81" y="723"/>
                </a:cubicBezTo>
                <a:cubicBezTo>
                  <a:pt x="83" y="724"/>
                  <a:pt x="73" y="727"/>
                  <a:pt x="85" y="723"/>
                </a:cubicBezTo>
                <a:cubicBezTo>
                  <a:pt x="87" y="722"/>
                  <a:pt x="87" y="722"/>
                  <a:pt x="87" y="722"/>
                </a:cubicBezTo>
                <a:cubicBezTo>
                  <a:pt x="87" y="717"/>
                  <a:pt x="87" y="717"/>
                  <a:pt x="87" y="717"/>
                </a:cubicBezTo>
                <a:cubicBezTo>
                  <a:pt x="86" y="717"/>
                  <a:pt x="86" y="717"/>
                  <a:pt x="86" y="717"/>
                </a:cubicBezTo>
                <a:cubicBezTo>
                  <a:pt x="78" y="723"/>
                  <a:pt x="78" y="723"/>
                  <a:pt x="78" y="723"/>
                </a:cubicBezTo>
                <a:cubicBezTo>
                  <a:pt x="77" y="723"/>
                  <a:pt x="77" y="723"/>
                  <a:pt x="77" y="723"/>
                </a:cubicBezTo>
                <a:cubicBezTo>
                  <a:pt x="77" y="722"/>
                  <a:pt x="77" y="722"/>
                  <a:pt x="77" y="722"/>
                </a:cubicBezTo>
                <a:cubicBezTo>
                  <a:pt x="79" y="721"/>
                  <a:pt x="79" y="721"/>
                  <a:pt x="79" y="721"/>
                </a:cubicBezTo>
                <a:cubicBezTo>
                  <a:pt x="81" y="717"/>
                  <a:pt x="81" y="717"/>
                  <a:pt x="81" y="717"/>
                </a:cubicBezTo>
                <a:cubicBezTo>
                  <a:pt x="84" y="715"/>
                  <a:pt x="84" y="715"/>
                  <a:pt x="84" y="715"/>
                </a:cubicBezTo>
                <a:cubicBezTo>
                  <a:pt x="82" y="710"/>
                  <a:pt x="82" y="710"/>
                  <a:pt x="82" y="710"/>
                </a:cubicBezTo>
                <a:cubicBezTo>
                  <a:pt x="84" y="707"/>
                  <a:pt x="84" y="707"/>
                  <a:pt x="84" y="707"/>
                </a:cubicBezTo>
                <a:cubicBezTo>
                  <a:pt x="84" y="707"/>
                  <a:pt x="81" y="708"/>
                  <a:pt x="85" y="708"/>
                </a:cubicBezTo>
                <a:cubicBezTo>
                  <a:pt x="86" y="707"/>
                  <a:pt x="86" y="707"/>
                  <a:pt x="86" y="707"/>
                </a:cubicBezTo>
                <a:cubicBezTo>
                  <a:pt x="84" y="706"/>
                  <a:pt x="84" y="706"/>
                  <a:pt x="84" y="706"/>
                </a:cubicBezTo>
                <a:cubicBezTo>
                  <a:pt x="83" y="704"/>
                  <a:pt x="83" y="704"/>
                  <a:pt x="83" y="704"/>
                </a:cubicBezTo>
                <a:cubicBezTo>
                  <a:pt x="77" y="708"/>
                  <a:pt x="77" y="708"/>
                  <a:pt x="77" y="708"/>
                </a:cubicBezTo>
                <a:cubicBezTo>
                  <a:pt x="79" y="711"/>
                  <a:pt x="73" y="708"/>
                  <a:pt x="73" y="715"/>
                </a:cubicBezTo>
                <a:cubicBezTo>
                  <a:pt x="71" y="715"/>
                  <a:pt x="71" y="715"/>
                  <a:pt x="71" y="715"/>
                </a:cubicBezTo>
                <a:cubicBezTo>
                  <a:pt x="73" y="719"/>
                  <a:pt x="73" y="719"/>
                  <a:pt x="73" y="719"/>
                </a:cubicBezTo>
                <a:cubicBezTo>
                  <a:pt x="72" y="723"/>
                  <a:pt x="72" y="723"/>
                  <a:pt x="72" y="723"/>
                </a:cubicBezTo>
                <a:cubicBezTo>
                  <a:pt x="74" y="723"/>
                  <a:pt x="74" y="723"/>
                  <a:pt x="74" y="723"/>
                </a:cubicBezTo>
                <a:cubicBezTo>
                  <a:pt x="71" y="728"/>
                  <a:pt x="82" y="720"/>
                  <a:pt x="70" y="725"/>
                </a:cubicBezTo>
                <a:cubicBezTo>
                  <a:pt x="70" y="726"/>
                  <a:pt x="70" y="726"/>
                  <a:pt x="70" y="726"/>
                </a:cubicBezTo>
                <a:cubicBezTo>
                  <a:pt x="69" y="725"/>
                  <a:pt x="77" y="727"/>
                  <a:pt x="68" y="725"/>
                </a:cubicBezTo>
                <a:cubicBezTo>
                  <a:pt x="71" y="721"/>
                  <a:pt x="71" y="721"/>
                  <a:pt x="71" y="721"/>
                </a:cubicBezTo>
                <a:cubicBezTo>
                  <a:pt x="70" y="720"/>
                  <a:pt x="70" y="720"/>
                  <a:pt x="70" y="720"/>
                </a:cubicBezTo>
                <a:cubicBezTo>
                  <a:pt x="67" y="723"/>
                  <a:pt x="67" y="723"/>
                  <a:pt x="67" y="723"/>
                </a:cubicBezTo>
                <a:cubicBezTo>
                  <a:pt x="67" y="717"/>
                  <a:pt x="67" y="717"/>
                  <a:pt x="67" y="717"/>
                </a:cubicBezTo>
                <a:cubicBezTo>
                  <a:pt x="70" y="716"/>
                  <a:pt x="70" y="716"/>
                  <a:pt x="70" y="716"/>
                </a:cubicBezTo>
                <a:cubicBezTo>
                  <a:pt x="69" y="714"/>
                  <a:pt x="69" y="714"/>
                  <a:pt x="69" y="714"/>
                </a:cubicBezTo>
                <a:cubicBezTo>
                  <a:pt x="69" y="710"/>
                  <a:pt x="69" y="710"/>
                  <a:pt x="69" y="710"/>
                </a:cubicBezTo>
                <a:cubicBezTo>
                  <a:pt x="59" y="714"/>
                  <a:pt x="59" y="714"/>
                  <a:pt x="59" y="714"/>
                </a:cubicBezTo>
                <a:cubicBezTo>
                  <a:pt x="54" y="718"/>
                  <a:pt x="54" y="718"/>
                  <a:pt x="54" y="718"/>
                </a:cubicBezTo>
                <a:cubicBezTo>
                  <a:pt x="53" y="718"/>
                  <a:pt x="53" y="718"/>
                  <a:pt x="53" y="718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2" y="721"/>
                  <a:pt x="52" y="721"/>
                  <a:pt x="52" y="721"/>
                </a:cubicBezTo>
                <a:cubicBezTo>
                  <a:pt x="53" y="722"/>
                  <a:pt x="53" y="722"/>
                  <a:pt x="53" y="722"/>
                </a:cubicBezTo>
                <a:cubicBezTo>
                  <a:pt x="54" y="721"/>
                  <a:pt x="56" y="721"/>
                  <a:pt x="58" y="721"/>
                </a:cubicBezTo>
                <a:cubicBezTo>
                  <a:pt x="52" y="724"/>
                  <a:pt x="52" y="724"/>
                  <a:pt x="52" y="724"/>
                </a:cubicBezTo>
                <a:cubicBezTo>
                  <a:pt x="52" y="723"/>
                  <a:pt x="52" y="723"/>
                  <a:pt x="52" y="723"/>
                </a:cubicBezTo>
                <a:cubicBezTo>
                  <a:pt x="45" y="725"/>
                  <a:pt x="45" y="725"/>
                  <a:pt x="45" y="725"/>
                </a:cubicBezTo>
                <a:cubicBezTo>
                  <a:pt x="47" y="721"/>
                  <a:pt x="47" y="721"/>
                  <a:pt x="47" y="721"/>
                </a:cubicBezTo>
                <a:cubicBezTo>
                  <a:pt x="49" y="719"/>
                  <a:pt x="49" y="719"/>
                  <a:pt x="49" y="719"/>
                </a:cubicBezTo>
                <a:cubicBezTo>
                  <a:pt x="47" y="718"/>
                  <a:pt x="47" y="718"/>
                  <a:pt x="47" y="718"/>
                </a:cubicBezTo>
                <a:cubicBezTo>
                  <a:pt x="51" y="713"/>
                  <a:pt x="51" y="713"/>
                  <a:pt x="51" y="713"/>
                </a:cubicBezTo>
                <a:cubicBezTo>
                  <a:pt x="54" y="712"/>
                  <a:pt x="49" y="718"/>
                  <a:pt x="47" y="710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49" y="708"/>
                  <a:pt x="49" y="708"/>
                  <a:pt x="49" y="708"/>
                </a:cubicBezTo>
                <a:cubicBezTo>
                  <a:pt x="44" y="704"/>
                  <a:pt x="48" y="715"/>
                  <a:pt x="44" y="705"/>
                </a:cubicBezTo>
                <a:cubicBezTo>
                  <a:pt x="49" y="705"/>
                  <a:pt x="49" y="705"/>
                  <a:pt x="49" y="705"/>
                </a:cubicBezTo>
                <a:cubicBezTo>
                  <a:pt x="49" y="703"/>
                  <a:pt x="49" y="703"/>
                  <a:pt x="49" y="703"/>
                </a:cubicBezTo>
                <a:cubicBezTo>
                  <a:pt x="47" y="701"/>
                  <a:pt x="42" y="711"/>
                  <a:pt x="47" y="699"/>
                </a:cubicBezTo>
                <a:cubicBezTo>
                  <a:pt x="50" y="695"/>
                  <a:pt x="50" y="695"/>
                  <a:pt x="50" y="695"/>
                </a:cubicBezTo>
                <a:cubicBezTo>
                  <a:pt x="49" y="697"/>
                  <a:pt x="48" y="697"/>
                  <a:pt x="47" y="691"/>
                </a:cubicBezTo>
                <a:cubicBezTo>
                  <a:pt x="49" y="690"/>
                  <a:pt x="49" y="690"/>
                  <a:pt x="49" y="690"/>
                </a:cubicBezTo>
                <a:cubicBezTo>
                  <a:pt x="44" y="689"/>
                  <a:pt x="44" y="689"/>
                  <a:pt x="44" y="689"/>
                </a:cubicBezTo>
                <a:cubicBezTo>
                  <a:pt x="50" y="688"/>
                  <a:pt x="50" y="688"/>
                  <a:pt x="50" y="688"/>
                </a:cubicBezTo>
                <a:cubicBezTo>
                  <a:pt x="51" y="688"/>
                  <a:pt x="51" y="688"/>
                  <a:pt x="51" y="688"/>
                </a:cubicBezTo>
                <a:cubicBezTo>
                  <a:pt x="50" y="686"/>
                  <a:pt x="50" y="686"/>
                  <a:pt x="50" y="686"/>
                </a:cubicBezTo>
                <a:cubicBezTo>
                  <a:pt x="50" y="686"/>
                  <a:pt x="48" y="689"/>
                  <a:pt x="50" y="685"/>
                </a:cubicBezTo>
                <a:cubicBezTo>
                  <a:pt x="47" y="685"/>
                  <a:pt x="47" y="685"/>
                  <a:pt x="47" y="685"/>
                </a:cubicBezTo>
                <a:cubicBezTo>
                  <a:pt x="49" y="683"/>
                  <a:pt x="49" y="683"/>
                  <a:pt x="49" y="683"/>
                </a:cubicBezTo>
                <a:cubicBezTo>
                  <a:pt x="51" y="684"/>
                  <a:pt x="51" y="684"/>
                  <a:pt x="51" y="684"/>
                </a:cubicBezTo>
                <a:cubicBezTo>
                  <a:pt x="59" y="678"/>
                  <a:pt x="59" y="678"/>
                  <a:pt x="59" y="678"/>
                </a:cubicBezTo>
                <a:cubicBezTo>
                  <a:pt x="51" y="677"/>
                  <a:pt x="51" y="677"/>
                  <a:pt x="51" y="677"/>
                </a:cubicBezTo>
                <a:cubicBezTo>
                  <a:pt x="51" y="676"/>
                  <a:pt x="51" y="676"/>
                  <a:pt x="51" y="676"/>
                </a:cubicBezTo>
                <a:cubicBezTo>
                  <a:pt x="55" y="676"/>
                  <a:pt x="55" y="676"/>
                  <a:pt x="55" y="676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9" y="669"/>
                  <a:pt x="59" y="669"/>
                  <a:pt x="59" y="669"/>
                </a:cubicBezTo>
                <a:cubicBezTo>
                  <a:pt x="59" y="668"/>
                  <a:pt x="60" y="671"/>
                  <a:pt x="59" y="667"/>
                </a:cubicBezTo>
                <a:cubicBezTo>
                  <a:pt x="49" y="668"/>
                  <a:pt x="49" y="668"/>
                  <a:pt x="49" y="668"/>
                </a:cubicBezTo>
                <a:cubicBezTo>
                  <a:pt x="49" y="671"/>
                  <a:pt x="46" y="670"/>
                  <a:pt x="45" y="670"/>
                </a:cubicBezTo>
                <a:cubicBezTo>
                  <a:pt x="43" y="672"/>
                  <a:pt x="43" y="672"/>
                  <a:pt x="43" y="672"/>
                </a:cubicBezTo>
                <a:cubicBezTo>
                  <a:pt x="38" y="671"/>
                  <a:pt x="38" y="671"/>
                  <a:pt x="38" y="671"/>
                </a:cubicBezTo>
                <a:cubicBezTo>
                  <a:pt x="34" y="675"/>
                  <a:pt x="34" y="675"/>
                  <a:pt x="34" y="675"/>
                </a:cubicBezTo>
                <a:cubicBezTo>
                  <a:pt x="33" y="674"/>
                  <a:pt x="33" y="674"/>
                  <a:pt x="33" y="674"/>
                </a:cubicBezTo>
                <a:cubicBezTo>
                  <a:pt x="31" y="677"/>
                  <a:pt x="31" y="677"/>
                  <a:pt x="31" y="677"/>
                </a:cubicBezTo>
                <a:cubicBezTo>
                  <a:pt x="23" y="680"/>
                  <a:pt x="23" y="680"/>
                  <a:pt x="23" y="680"/>
                </a:cubicBezTo>
                <a:cubicBezTo>
                  <a:pt x="22" y="682"/>
                  <a:pt x="38" y="669"/>
                  <a:pt x="19" y="685"/>
                </a:cubicBezTo>
                <a:cubicBezTo>
                  <a:pt x="18" y="682"/>
                  <a:pt x="18" y="682"/>
                  <a:pt x="18" y="682"/>
                </a:cubicBezTo>
                <a:cubicBezTo>
                  <a:pt x="19" y="680"/>
                  <a:pt x="19" y="680"/>
                  <a:pt x="19" y="680"/>
                </a:cubicBezTo>
                <a:cubicBezTo>
                  <a:pt x="17" y="680"/>
                  <a:pt x="17" y="680"/>
                  <a:pt x="17" y="680"/>
                </a:cubicBezTo>
                <a:cubicBezTo>
                  <a:pt x="18" y="679"/>
                  <a:pt x="22" y="676"/>
                  <a:pt x="23" y="678"/>
                </a:cubicBezTo>
                <a:cubicBezTo>
                  <a:pt x="30" y="676"/>
                  <a:pt x="30" y="676"/>
                  <a:pt x="30" y="676"/>
                </a:cubicBezTo>
                <a:cubicBezTo>
                  <a:pt x="27" y="673"/>
                  <a:pt x="27" y="673"/>
                  <a:pt x="27" y="673"/>
                </a:cubicBezTo>
                <a:cubicBezTo>
                  <a:pt x="27" y="667"/>
                  <a:pt x="27" y="667"/>
                  <a:pt x="27" y="667"/>
                </a:cubicBezTo>
                <a:cubicBezTo>
                  <a:pt x="31" y="667"/>
                  <a:pt x="31" y="667"/>
                  <a:pt x="31" y="667"/>
                </a:cubicBezTo>
                <a:cubicBezTo>
                  <a:pt x="32" y="666"/>
                  <a:pt x="32" y="666"/>
                  <a:pt x="32" y="666"/>
                </a:cubicBezTo>
                <a:cubicBezTo>
                  <a:pt x="32" y="664"/>
                  <a:pt x="32" y="664"/>
                  <a:pt x="32" y="664"/>
                </a:cubicBezTo>
                <a:cubicBezTo>
                  <a:pt x="29" y="663"/>
                  <a:pt x="45" y="656"/>
                  <a:pt x="25" y="664"/>
                </a:cubicBezTo>
                <a:cubicBezTo>
                  <a:pt x="25" y="666"/>
                  <a:pt x="25" y="666"/>
                  <a:pt x="25" y="666"/>
                </a:cubicBezTo>
                <a:cubicBezTo>
                  <a:pt x="24" y="666"/>
                  <a:pt x="24" y="666"/>
                  <a:pt x="24" y="666"/>
                </a:cubicBezTo>
                <a:cubicBezTo>
                  <a:pt x="25" y="662"/>
                  <a:pt x="25" y="662"/>
                  <a:pt x="25" y="662"/>
                </a:cubicBezTo>
                <a:cubicBezTo>
                  <a:pt x="33" y="661"/>
                  <a:pt x="33" y="661"/>
                  <a:pt x="33" y="661"/>
                </a:cubicBezTo>
                <a:cubicBezTo>
                  <a:pt x="34" y="660"/>
                  <a:pt x="34" y="660"/>
                  <a:pt x="34" y="660"/>
                </a:cubicBezTo>
                <a:cubicBezTo>
                  <a:pt x="34" y="657"/>
                  <a:pt x="34" y="657"/>
                  <a:pt x="34" y="657"/>
                </a:cubicBezTo>
                <a:cubicBezTo>
                  <a:pt x="35" y="655"/>
                  <a:pt x="39" y="658"/>
                  <a:pt x="37" y="653"/>
                </a:cubicBezTo>
                <a:cubicBezTo>
                  <a:pt x="37" y="652"/>
                  <a:pt x="37" y="652"/>
                  <a:pt x="37" y="652"/>
                </a:cubicBezTo>
                <a:cubicBezTo>
                  <a:pt x="33" y="652"/>
                  <a:pt x="33" y="652"/>
                  <a:pt x="33" y="652"/>
                </a:cubicBezTo>
                <a:cubicBezTo>
                  <a:pt x="38" y="648"/>
                  <a:pt x="38" y="648"/>
                  <a:pt x="38" y="648"/>
                </a:cubicBezTo>
                <a:cubicBezTo>
                  <a:pt x="37" y="647"/>
                  <a:pt x="37" y="647"/>
                  <a:pt x="37" y="647"/>
                </a:cubicBezTo>
                <a:cubicBezTo>
                  <a:pt x="39" y="645"/>
                  <a:pt x="39" y="645"/>
                  <a:pt x="39" y="645"/>
                </a:cubicBezTo>
                <a:cubicBezTo>
                  <a:pt x="39" y="644"/>
                  <a:pt x="32" y="654"/>
                  <a:pt x="39" y="641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33" y="637"/>
                  <a:pt x="33" y="637"/>
                  <a:pt x="33" y="637"/>
                </a:cubicBezTo>
                <a:cubicBezTo>
                  <a:pt x="36" y="641"/>
                  <a:pt x="36" y="641"/>
                  <a:pt x="36" y="641"/>
                </a:cubicBezTo>
                <a:cubicBezTo>
                  <a:pt x="35" y="642"/>
                  <a:pt x="35" y="642"/>
                  <a:pt x="35" y="642"/>
                </a:cubicBezTo>
                <a:cubicBezTo>
                  <a:pt x="30" y="640"/>
                  <a:pt x="30" y="640"/>
                  <a:pt x="30" y="640"/>
                </a:cubicBezTo>
                <a:cubicBezTo>
                  <a:pt x="29" y="641"/>
                  <a:pt x="29" y="641"/>
                  <a:pt x="29" y="641"/>
                </a:cubicBezTo>
                <a:cubicBezTo>
                  <a:pt x="29" y="638"/>
                  <a:pt x="29" y="638"/>
                  <a:pt x="29" y="638"/>
                </a:cubicBezTo>
                <a:cubicBezTo>
                  <a:pt x="30" y="638"/>
                  <a:pt x="30" y="642"/>
                  <a:pt x="31" y="637"/>
                </a:cubicBezTo>
                <a:cubicBezTo>
                  <a:pt x="25" y="635"/>
                  <a:pt x="25" y="635"/>
                  <a:pt x="25" y="635"/>
                </a:cubicBezTo>
                <a:cubicBezTo>
                  <a:pt x="25" y="636"/>
                  <a:pt x="25" y="636"/>
                  <a:pt x="25" y="636"/>
                </a:cubicBezTo>
                <a:cubicBezTo>
                  <a:pt x="28" y="636"/>
                  <a:pt x="24" y="630"/>
                  <a:pt x="23" y="640"/>
                </a:cubicBezTo>
                <a:cubicBezTo>
                  <a:pt x="19" y="641"/>
                  <a:pt x="19" y="641"/>
                  <a:pt x="19" y="641"/>
                </a:cubicBezTo>
                <a:cubicBezTo>
                  <a:pt x="22" y="642"/>
                  <a:pt x="22" y="642"/>
                  <a:pt x="22" y="642"/>
                </a:cubicBezTo>
                <a:cubicBezTo>
                  <a:pt x="20" y="649"/>
                  <a:pt x="20" y="649"/>
                  <a:pt x="20" y="649"/>
                </a:cubicBezTo>
                <a:cubicBezTo>
                  <a:pt x="24" y="648"/>
                  <a:pt x="14" y="646"/>
                  <a:pt x="24" y="648"/>
                </a:cubicBezTo>
                <a:cubicBezTo>
                  <a:pt x="20" y="652"/>
                  <a:pt x="27" y="645"/>
                  <a:pt x="20" y="649"/>
                </a:cubicBezTo>
                <a:cubicBezTo>
                  <a:pt x="19" y="651"/>
                  <a:pt x="19" y="651"/>
                  <a:pt x="19" y="651"/>
                </a:cubicBezTo>
                <a:cubicBezTo>
                  <a:pt x="15" y="655"/>
                  <a:pt x="15" y="655"/>
                  <a:pt x="15" y="655"/>
                </a:cubicBezTo>
                <a:cubicBezTo>
                  <a:pt x="15" y="657"/>
                  <a:pt x="15" y="657"/>
                  <a:pt x="15" y="657"/>
                </a:cubicBezTo>
                <a:cubicBezTo>
                  <a:pt x="13" y="658"/>
                  <a:pt x="13" y="658"/>
                  <a:pt x="13" y="658"/>
                </a:cubicBezTo>
                <a:cubicBezTo>
                  <a:pt x="13" y="659"/>
                  <a:pt x="13" y="659"/>
                  <a:pt x="13" y="659"/>
                </a:cubicBezTo>
                <a:cubicBezTo>
                  <a:pt x="11" y="661"/>
                  <a:pt x="11" y="661"/>
                  <a:pt x="11" y="661"/>
                </a:cubicBezTo>
                <a:cubicBezTo>
                  <a:pt x="9" y="660"/>
                  <a:pt x="9" y="660"/>
                  <a:pt x="9" y="660"/>
                </a:cubicBezTo>
                <a:cubicBezTo>
                  <a:pt x="8" y="659"/>
                  <a:pt x="8" y="659"/>
                  <a:pt x="8" y="659"/>
                </a:cubicBezTo>
                <a:cubicBezTo>
                  <a:pt x="8" y="658"/>
                  <a:pt x="8" y="658"/>
                  <a:pt x="8" y="658"/>
                </a:cubicBezTo>
                <a:cubicBezTo>
                  <a:pt x="10" y="657"/>
                  <a:pt x="10" y="657"/>
                  <a:pt x="10" y="657"/>
                </a:cubicBezTo>
                <a:cubicBezTo>
                  <a:pt x="5" y="654"/>
                  <a:pt x="5" y="654"/>
                  <a:pt x="5" y="654"/>
                </a:cubicBezTo>
                <a:cubicBezTo>
                  <a:pt x="4" y="651"/>
                  <a:pt x="4" y="651"/>
                  <a:pt x="4" y="651"/>
                </a:cubicBezTo>
                <a:cubicBezTo>
                  <a:pt x="9" y="652"/>
                  <a:pt x="2" y="646"/>
                  <a:pt x="9" y="650"/>
                </a:cubicBezTo>
                <a:cubicBezTo>
                  <a:pt x="14" y="650"/>
                  <a:pt x="14" y="650"/>
                  <a:pt x="14" y="650"/>
                </a:cubicBezTo>
                <a:cubicBezTo>
                  <a:pt x="14" y="645"/>
                  <a:pt x="14" y="645"/>
                  <a:pt x="14" y="645"/>
                </a:cubicBezTo>
                <a:cubicBezTo>
                  <a:pt x="16" y="642"/>
                  <a:pt x="16" y="642"/>
                  <a:pt x="16" y="642"/>
                </a:cubicBezTo>
                <a:cubicBezTo>
                  <a:pt x="11" y="638"/>
                  <a:pt x="11" y="638"/>
                  <a:pt x="11" y="638"/>
                </a:cubicBezTo>
                <a:cubicBezTo>
                  <a:pt x="15" y="635"/>
                  <a:pt x="15" y="635"/>
                  <a:pt x="15" y="635"/>
                </a:cubicBezTo>
                <a:cubicBezTo>
                  <a:pt x="16" y="637"/>
                  <a:pt x="16" y="637"/>
                  <a:pt x="16" y="637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0"/>
                  <a:pt x="23" y="630"/>
                  <a:pt x="23" y="630"/>
                </a:cubicBezTo>
                <a:cubicBezTo>
                  <a:pt x="24" y="630"/>
                  <a:pt x="24" y="628"/>
                  <a:pt x="25" y="631"/>
                </a:cubicBezTo>
                <a:cubicBezTo>
                  <a:pt x="27" y="628"/>
                  <a:pt x="27" y="628"/>
                  <a:pt x="27" y="628"/>
                </a:cubicBezTo>
                <a:cubicBezTo>
                  <a:pt x="28" y="628"/>
                  <a:pt x="28" y="628"/>
                  <a:pt x="28" y="628"/>
                </a:cubicBezTo>
                <a:cubicBezTo>
                  <a:pt x="28" y="626"/>
                  <a:pt x="28" y="626"/>
                  <a:pt x="28" y="626"/>
                </a:cubicBezTo>
                <a:cubicBezTo>
                  <a:pt x="23" y="627"/>
                  <a:pt x="23" y="627"/>
                  <a:pt x="23" y="627"/>
                </a:cubicBezTo>
                <a:cubicBezTo>
                  <a:pt x="22" y="628"/>
                  <a:pt x="22" y="628"/>
                  <a:pt x="22" y="628"/>
                </a:cubicBezTo>
                <a:cubicBezTo>
                  <a:pt x="19" y="628"/>
                  <a:pt x="19" y="628"/>
                  <a:pt x="19" y="628"/>
                </a:cubicBezTo>
                <a:cubicBezTo>
                  <a:pt x="15" y="634"/>
                  <a:pt x="15" y="634"/>
                  <a:pt x="15" y="634"/>
                </a:cubicBezTo>
                <a:cubicBezTo>
                  <a:pt x="8" y="635"/>
                  <a:pt x="8" y="635"/>
                  <a:pt x="8" y="635"/>
                </a:cubicBezTo>
                <a:cubicBezTo>
                  <a:pt x="11" y="633"/>
                  <a:pt x="17" y="640"/>
                  <a:pt x="15" y="627"/>
                </a:cubicBezTo>
                <a:cubicBezTo>
                  <a:pt x="23" y="625"/>
                  <a:pt x="23" y="625"/>
                  <a:pt x="23" y="625"/>
                </a:cubicBezTo>
                <a:cubicBezTo>
                  <a:pt x="28" y="621"/>
                  <a:pt x="28" y="621"/>
                  <a:pt x="28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0" y="620"/>
                  <a:pt x="35" y="621"/>
                  <a:pt x="31" y="618"/>
                </a:cubicBezTo>
                <a:cubicBezTo>
                  <a:pt x="29" y="617"/>
                  <a:pt x="29" y="617"/>
                  <a:pt x="29" y="617"/>
                </a:cubicBezTo>
                <a:cubicBezTo>
                  <a:pt x="27" y="617"/>
                  <a:pt x="38" y="614"/>
                  <a:pt x="25" y="618"/>
                </a:cubicBezTo>
                <a:cubicBezTo>
                  <a:pt x="30" y="615"/>
                  <a:pt x="30" y="615"/>
                  <a:pt x="30" y="615"/>
                </a:cubicBezTo>
                <a:cubicBezTo>
                  <a:pt x="31" y="615"/>
                  <a:pt x="31" y="616"/>
                  <a:pt x="32" y="615"/>
                </a:cubicBezTo>
                <a:cubicBezTo>
                  <a:pt x="32" y="614"/>
                  <a:pt x="32" y="614"/>
                  <a:pt x="32" y="614"/>
                </a:cubicBezTo>
                <a:cubicBezTo>
                  <a:pt x="27" y="612"/>
                  <a:pt x="27" y="612"/>
                  <a:pt x="27" y="612"/>
                </a:cubicBezTo>
                <a:cubicBezTo>
                  <a:pt x="32" y="610"/>
                  <a:pt x="32" y="610"/>
                  <a:pt x="32" y="610"/>
                </a:cubicBezTo>
                <a:cubicBezTo>
                  <a:pt x="35" y="606"/>
                  <a:pt x="40" y="614"/>
                  <a:pt x="39" y="604"/>
                </a:cubicBezTo>
                <a:cubicBezTo>
                  <a:pt x="37" y="600"/>
                  <a:pt x="37" y="600"/>
                  <a:pt x="37" y="600"/>
                </a:cubicBezTo>
                <a:cubicBezTo>
                  <a:pt x="40" y="600"/>
                  <a:pt x="40" y="600"/>
                  <a:pt x="40" y="600"/>
                </a:cubicBezTo>
                <a:cubicBezTo>
                  <a:pt x="39" y="598"/>
                  <a:pt x="39" y="598"/>
                  <a:pt x="39" y="598"/>
                </a:cubicBezTo>
                <a:cubicBezTo>
                  <a:pt x="41" y="598"/>
                  <a:pt x="41" y="598"/>
                  <a:pt x="41" y="598"/>
                </a:cubicBezTo>
                <a:cubicBezTo>
                  <a:pt x="42" y="600"/>
                  <a:pt x="42" y="600"/>
                  <a:pt x="42" y="600"/>
                </a:cubicBezTo>
                <a:cubicBezTo>
                  <a:pt x="43" y="600"/>
                  <a:pt x="43" y="600"/>
                  <a:pt x="43" y="600"/>
                </a:cubicBezTo>
                <a:cubicBezTo>
                  <a:pt x="43" y="602"/>
                  <a:pt x="43" y="602"/>
                  <a:pt x="43" y="602"/>
                </a:cubicBezTo>
                <a:cubicBezTo>
                  <a:pt x="47" y="602"/>
                  <a:pt x="47" y="602"/>
                  <a:pt x="47" y="602"/>
                </a:cubicBezTo>
                <a:cubicBezTo>
                  <a:pt x="39" y="606"/>
                  <a:pt x="39" y="606"/>
                  <a:pt x="39" y="606"/>
                </a:cubicBezTo>
                <a:cubicBezTo>
                  <a:pt x="38" y="610"/>
                  <a:pt x="38" y="610"/>
                  <a:pt x="38" y="610"/>
                </a:cubicBezTo>
                <a:cubicBezTo>
                  <a:pt x="42" y="610"/>
                  <a:pt x="42" y="610"/>
                  <a:pt x="42" y="610"/>
                </a:cubicBezTo>
                <a:cubicBezTo>
                  <a:pt x="47" y="608"/>
                  <a:pt x="47" y="608"/>
                  <a:pt x="47" y="608"/>
                </a:cubicBezTo>
                <a:cubicBezTo>
                  <a:pt x="51" y="603"/>
                  <a:pt x="51" y="603"/>
                  <a:pt x="51" y="603"/>
                </a:cubicBezTo>
                <a:cubicBezTo>
                  <a:pt x="56" y="600"/>
                  <a:pt x="56" y="600"/>
                  <a:pt x="56" y="600"/>
                </a:cubicBezTo>
                <a:cubicBezTo>
                  <a:pt x="60" y="595"/>
                  <a:pt x="60" y="595"/>
                  <a:pt x="60" y="595"/>
                </a:cubicBezTo>
                <a:cubicBezTo>
                  <a:pt x="59" y="595"/>
                  <a:pt x="59" y="595"/>
                  <a:pt x="59" y="595"/>
                </a:cubicBezTo>
                <a:cubicBezTo>
                  <a:pt x="62" y="595"/>
                  <a:pt x="63" y="592"/>
                  <a:pt x="64" y="594"/>
                </a:cubicBezTo>
                <a:cubicBezTo>
                  <a:pt x="66" y="592"/>
                  <a:pt x="66" y="592"/>
                  <a:pt x="66" y="592"/>
                </a:cubicBezTo>
                <a:cubicBezTo>
                  <a:pt x="63" y="589"/>
                  <a:pt x="63" y="589"/>
                  <a:pt x="63" y="589"/>
                </a:cubicBezTo>
                <a:cubicBezTo>
                  <a:pt x="55" y="591"/>
                  <a:pt x="55" y="591"/>
                  <a:pt x="55" y="591"/>
                </a:cubicBezTo>
                <a:cubicBezTo>
                  <a:pt x="56" y="595"/>
                  <a:pt x="56" y="595"/>
                  <a:pt x="56" y="595"/>
                </a:cubicBezTo>
                <a:cubicBezTo>
                  <a:pt x="55" y="594"/>
                  <a:pt x="55" y="594"/>
                  <a:pt x="55" y="594"/>
                </a:cubicBezTo>
                <a:cubicBezTo>
                  <a:pt x="50" y="597"/>
                  <a:pt x="50" y="597"/>
                  <a:pt x="50" y="597"/>
                </a:cubicBezTo>
                <a:cubicBezTo>
                  <a:pt x="47" y="593"/>
                  <a:pt x="62" y="600"/>
                  <a:pt x="45" y="595"/>
                </a:cubicBezTo>
                <a:cubicBezTo>
                  <a:pt x="50" y="593"/>
                  <a:pt x="50" y="593"/>
                  <a:pt x="50" y="593"/>
                </a:cubicBezTo>
                <a:cubicBezTo>
                  <a:pt x="43" y="594"/>
                  <a:pt x="52" y="586"/>
                  <a:pt x="41" y="588"/>
                </a:cubicBezTo>
                <a:cubicBezTo>
                  <a:pt x="42" y="588"/>
                  <a:pt x="47" y="587"/>
                  <a:pt x="41" y="585"/>
                </a:cubicBezTo>
                <a:cubicBezTo>
                  <a:pt x="39" y="585"/>
                  <a:pt x="39" y="585"/>
                  <a:pt x="39" y="585"/>
                </a:cubicBezTo>
                <a:cubicBezTo>
                  <a:pt x="43" y="581"/>
                  <a:pt x="43" y="581"/>
                  <a:pt x="43" y="581"/>
                </a:cubicBezTo>
                <a:cubicBezTo>
                  <a:pt x="44" y="580"/>
                  <a:pt x="45" y="579"/>
                  <a:pt x="45" y="581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9" y="591"/>
                  <a:pt x="49" y="591"/>
                  <a:pt x="49" y="591"/>
                </a:cubicBezTo>
                <a:cubicBezTo>
                  <a:pt x="49" y="589"/>
                  <a:pt x="49" y="589"/>
                  <a:pt x="49" y="589"/>
                </a:cubicBezTo>
                <a:cubicBezTo>
                  <a:pt x="55" y="589"/>
                  <a:pt x="55" y="589"/>
                  <a:pt x="55" y="589"/>
                </a:cubicBezTo>
                <a:cubicBezTo>
                  <a:pt x="56" y="590"/>
                  <a:pt x="56" y="590"/>
                  <a:pt x="56" y="590"/>
                </a:cubicBezTo>
                <a:cubicBezTo>
                  <a:pt x="56" y="590"/>
                  <a:pt x="59" y="597"/>
                  <a:pt x="57" y="587"/>
                </a:cubicBezTo>
                <a:cubicBezTo>
                  <a:pt x="50" y="585"/>
                  <a:pt x="50" y="585"/>
                  <a:pt x="50" y="585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51" y="581"/>
                  <a:pt x="51" y="581"/>
                  <a:pt x="51" y="581"/>
                </a:cubicBezTo>
                <a:cubicBezTo>
                  <a:pt x="50" y="580"/>
                  <a:pt x="50" y="580"/>
                  <a:pt x="50" y="580"/>
                </a:cubicBezTo>
                <a:cubicBezTo>
                  <a:pt x="47" y="580"/>
                  <a:pt x="47" y="580"/>
                  <a:pt x="47" y="580"/>
                </a:cubicBezTo>
                <a:cubicBezTo>
                  <a:pt x="45" y="580"/>
                  <a:pt x="45" y="580"/>
                  <a:pt x="45" y="580"/>
                </a:cubicBezTo>
                <a:cubicBezTo>
                  <a:pt x="51" y="573"/>
                  <a:pt x="51" y="573"/>
                  <a:pt x="51" y="573"/>
                </a:cubicBezTo>
                <a:cubicBezTo>
                  <a:pt x="49" y="571"/>
                  <a:pt x="49" y="571"/>
                  <a:pt x="49" y="571"/>
                </a:cubicBezTo>
                <a:cubicBezTo>
                  <a:pt x="49" y="570"/>
                  <a:pt x="57" y="574"/>
                  <a:pt x="43" y="572"/>
                </a:cubicBezTo>
                <a:cubicBezTo>
                  <a:pt x="43" y="570"/>
                  <a:pt x="43" y="570"/>
                  <a:pt x="43" y="570"/>
                </a:cubicBezTo>
                <a:cubicBezTo>
                  <a:pt x="39" y="569"/>
                  <a:pt x="39" y="569"/>
                  <a:pt x="39" y="569"/>
                </a:cubicBezTo>
                <a:cubicBezTo>
                  <a:pt x="37" y="569"/>
                  <a:pt x="37" y="569"/>
                  <a:pt x="37" y="569"/>
                </a:cubicBezTo>
                <a:cubicBezTo>
                  <a:pt x="35" y="570"/>
                  <a:pt x="41" y="562"/>
                  <a:pt x="34" y="571"/>
                </a:cubicBezTo>
                <a:cubicBezTo>
                  <a:pt x="33" y="570"/>
                  <a:pt x="33" y="570"/>
                  <a:pt x="33" y="570"/>
                </a:cubicBezTo>
                <a:cubicBezTo>
                  <a:pt x="39" y="565"/>
                  <a:pt x="39" y="565"/>
                  <a:pt x="39" y="565"/>
                </a:cubicBezTo>
                <a:cubicBezTo>
                  <a:pt x="41" y="567"/>
                  <a:pt x="41" y="567"/>
                  <a:pt x="41" y="567"/>
                </a:cubicBezTo>
                <a:cubicBezTo>
                  <a:pt x="45" y="567"/>
                  <a:pt x="45" y="567"/>
                  <a:pt x="45" y="567"/>
                </a:cubicBezTo>
                <a:cubicBezTo>
                  <a:pt x="49" y="560"/>
                  <a:pt x="49" y="560"/>
                  <a:pt x="49" y="560"/>
                </a:cubicBezTo>
                <a:cubicBezTo>
                  <a:pt x="60" y="553"/>
                  <a:pt x="60" y="553"/>
                  <a:pt x="60" y="553"/>
                </a:cubicBezTo>
                <a:cubicBezTo>
                  <a:pt x="60" y="553"/>
                  <a:pt x="62" y="552"/>
                  <a:pt x="59" y="552"/>
                </a:cubicBezTo>
                <a:cubicBezTo>
                  <a:pt x="56" y="553"/>
                  <a:pt x="56" y="553"/>
                  <a:pt x="56" y="553"/>
                </a:cubicBezTo>
                <a:cubicBezTo>
                  <a:pt x="54" y="552"/>
                  <a:pt x="54" y="552"/>
                  <a:pt x="54" y="552"/>
                </a:cubicBezTo>
                <a:cubicBezTo>
                  <a:pt x="56" y="550"/>
                  <a:pt x="56" y="550"/>
                  <a:pt x="56" y="550"/>
                </a:cubicBezTo>
                <a:cubicBezTo>
                  <a:pt x="53" y="544"/>
                  <a:pt x="53" y="544"/>
                  <a:pt x="53" y="544"/>
                </a:cubicBezTo>
                <a:cubicBezTo>
                  <a:pt x="51" y="543"/>
                  <a:pt x="51" y="543"/>
                  <a:pt x="51" y="543"/>
                </a:cubicBezTo>
                <a:cubicBezTo>
                  <a:pt x="50" y="544"/>
                  <a:pt x="50" y="544"/>
                  <a:pt x="50" y="544"/>
                </a:cubicBezTo>
                <a:cubicBezTo>
                  <a:pt x="49" y="543"/>
                  <a:pt x="49" y="543"/>
                  <a:pt x="49" y="543"/>
                </a:cubicBezTo>
                <a:cubicBezTo>
                  <a:pt x="50" y="541"/>
                  <a:pt x="50" y="541"/>
                  <a:pt x="50" y="541"/>
                </a:cubicBezTo>
                <a:cubicBezTo>
                  <a:pt x="45" y="542"/>
                  <a:pt x="45" y="542"/>
                  <a:pt x="45" y="542"/>
                </a:cubicBezTo>
                <a:cubicBezTo>
                  <a:pt x="43" y="544"/>
                  <a:pt x="43" y="544"/>
                  <a:pt x="43" y="544"/>
                </a:cubicBezTo>
                <a:cubicBezTo>
                  <a:pt x="42" y="548"/>
                  <a:pt x="42" y="548"/>
                  <a:pt x="42" y="548"/>
                </a:cubicBezTo>
                <a:cubicBezTo>
                  <a:pt x="44" y="549"/>
                  <a:pt x="44" y="549"/>
                  <a:pt x="44" y="549"/>
                </a:cubicBezTo>
                <a:cubicBezTo>
                  <a:pt x="43" y="551"/>
                  <a:pt x="43" y="551"/>
                  <a:pt x="43" y="551"/>
                </a:cubicBezTo>
                <a:cubicBezTo>
                  <a:pt x="44" y="552"/>
                  <a:pt x="44" y="552"/>
                  <a:pt x="44" y="552"/>
                </a:cubicBezTo>
                <a:cubicBezTo>
                  <a:pt x="43" y="551"/>
                  <a:pt x="38" y="553"/>
                  <a:pt x="39" y="549"/>
                </a:cubicBezTo>
                <a:cubicBezTo>
                  <a:pt x="36" y="546"/>
                  <a:pt x="46" y="549"/>
                  <a:pt x="38" y="545"/>
                </a:cubicBezTo>
                <a:cubicBezTo>
                  <a:pt x="38" y="543"/>
                  <a:pt x="38" y="543"/>
                  <a:pt x="38" y="543"/>
                </a:cubicBezTo>
                <a:cubicBezTo>
                  <a:pt x="40" y="540"/>
                  <a:pt x="43" y="544"/>
                  <a:pt x="42" y="540"/>
                </a:cubicBezTo>
                <a:cubicBezTo>
                  <a:pt x="40" y="540"/>
                  <a:pt x="40" y="540"/>
                  <a:pt x="40" y="540"/>
                </a:cubicBezTo>
                <a:cubicBezTo>
                  <a:pt x="39" y="538"/>
                  <a:pt x="39" y="538"/>
                  <a:pt x="39" y="538"/>
                </a:cubicBezTo>
                <a:cubicBezTo>
                  <a:pt x="45" y="536"/>
                  <a:pt x="45" y="536"/>
                  <a:pt x="45" y="536"/>
                </a:cubicBezTo>
                <a:cubicBezTo>
                  <a:pt x="47" y="530"/>
                  <a:pt x="49" y="528"/>
                  <a:pt x="57" y="527"/>
                </a:cubicBezTo>
                <a:cubicBezTo>
                  <a:pt x="60" y="524"/>
                  <a:pt x="60" y="524"/>
                  <a:pt x="60" y="524"/>
                </a:cubicBezTo>
                <a:cubicBezTo>
                  <a:pt x="63" y="524"/>
                  <a:pt x="63" y="524"/>
                  <a:pt x="63" y="524"/>
                </a:cubicBezTo>
                <a:cubicBezTo>
                  <a:pt x="64" y="522"/>
                  <a:pt x="64" y="522"/>
                  <a:pt x="64" y="522"/>
                </a:cubicBezTo>
                <a:cubicBezTo>
                  <a:pt x="70" y="519"/>
                  <a:pt x="70" y="519"/>
                  <a:pt x="70" y="519"/>
                </a:cubicBezTo>
                <a:cubicBezTo>
                  <a:pt x="83" y="511"/>
                  <a:pt x="83" y="511"/>
                  <a:pt x="83" y="511"/>
                </a:cubicBezTo>
                <a:cubicBezTo>
                  <a:pt x="84" y="508"/>
                  <a:pt x="84" y="508"/>
                  <a:pt x="84" y="508"/>
                </a:cubicBezTo>
                <a:cubicBezTo>
                  <a:pt x="87" y="509"/>
                  <a:pt x="87" y="509"/>
                  <a:pt x="87" y="509"/>
                </a:cubicBezTo>
                <a:cubicBezTo>
                  <a:pt x="88" y="509"/>
                  <a:pt x="88" y="512"/>
                  <a:pt x="89" y="508"/>
                </a:cubicBezTo>
                <a:cubicBezTo>
                  <a:pt x="88" y="508"/>
                  <a:pt x="88" y="508"/>
                  <a:pt x="88" y="508"/>
                </a:cubicBezTo>
                <a:cubicBezTo>
                  <a:pt x="95" y="505"/>
                  <a:pt x="95" y="505"/>
                  <a:pt x="95" y="505"/>
                </a:cubicBezTo>
                <a:cubicBezTo>
                  <a:pt x="93" y="503"/>
                  <a:pt x="93" y="503"/>
                  <a:pt x="93" y="503"/>
                </a:cubicBezTo>
                <a:cubicBezTo>
                  <a:pt x="97" y="503"/>
                  <a:pt x="97" y="503"/>
                  <a:pt x="97" y="503"/>
                </a:cubicBezTo>
                <a:cubicBezTo>
                  <a:pt x="95" y="500"/>
                  <a:pt x="95" y="500"/>
                  <a:pt x="95" y="500"/>
                </a:cubicBezTo>
                <a:cubicBezTo>
                  <a:pt x="98" y="498"/>
                  <a:pt x="98" y="498"/>
                  <a:pt x="98" y="498"/>
                </a:cubicBezTo>
                <a:cubicBezTo>
                  <a:pt x="101" y="500"/>
                  <a:pt x="101" y="500"/>
                  <a:pt x="101" y="500"/>
                </a:cubicBezTo>
                <a:cubicBezTo>
                  <a:pt x="101" y="496"/>
                  <a:pt x="101" y="496"/>
                  <a:pt x="101" y="496"/>
                </a:cubicBezTo>
                <a:cubicBezTo>
                  <a:pt x="101" y="498"/>
                  <a:pt x="101" y="498"/>
                  <a:pt x="101" y="498"/>
                </a:cubicBezTo>
                <a:cubicBezTo>
                  <a:pt x="103" y="498"/>
                  <a:pt x="103" y="498"/>
                  <a:pt x="103" y="498"/>
                </a:cubicBezTo>
                <a:cubicBezTo>
                  <a:pt x="112" y="495"/>
                  <a:pt x="112" y="495"/>
                  <a:pt x="112" y="495"/>
                </a:cubicBezTo>
                <a:cubicBezTo>
                  <a:pt x="115" y="493"/>
                  <a:pt x="115" y="493"/>
                  <a:pt x="115" y="493"/>
                </a:cubicBezTo>
                <a:cubicBezTo>
                  <a:pt x="123" y="489"/>
                  <a:pt x="123" y="489"/>
                  <a:pt x="123" y="489"/>
                </a:cubicBezTo>
                <a:cubicBezTo>
                  <a:pt x="123" y="487"/>
                  <a:pt x="123" y="487"/>
                  <a:pt x="123" y="487"/>
                </a:cubicBezTo>
                <a:cubicBezTo>
                  <a:pt x="125" y="488"/>
                  <a:pt x="125" y="488"/>
                  <a:pt x="125" y="488"/>
                </a:cubicBezTo>
                <a:cubicBezTo>
                  <a:pt x="129" y="483"/>
                  <a:pt x="127" y="493"/>
                  <a:pt x="132" y="484"/>
                </a:cubicBezTo>
                <a:cubicBezTo>
                  <a:pt x="124" y="484"/>
                  <a:pt x="124" y="484"/>
                  <a:pt x="124" y="484"/>
                </a:cubicBezTo>
                <a:cubicBezTo>
                  <a:pt x="125" y="483"/>
                  <a:pt x="125" y="483"/>
                  <a:pt x="125" y="483"/>
                </a:cubicBezTo>
                <a:cubicBezTo>
                  <a:pt x="130" y="482"/>
                  <a:pt x="130" y="482"/>
                  <a:pt x="130" y="482"/>
                </a:cubicBezTo>
                <a:cubicBezTo>
                  <a:pt x="135" y="482"/>
                  <a:pt x="135" y="482"/>
                  <a:pt x="135" y="482"/>
                </a:cubicBezTo>
                <a:cubicBezTo>
                  <a:pt x="146" y="478"/>
                  <a:pt x="146" y="478"/>
                  <a:pt x="146" y="478"/>
                </a:cubicBezTo>
                <a:cubicBezTo>
                  <a:pt x="153" y="475"/>
                  <a:pt x="153" y="475"/>
                  <a:pt x="153" y="475"/>
                </a:cubicBezTo>
                <a:cubicBezTo>
                  <a:pt x="155" y="473"/>
                  <a:pt x="155" y="473"/>
                  <a:pt x="155" y="473"/>
                </a:cubicBezTo>
                <a:cubicBezTo>
                  <a:pt x="154" y="468"/>
                  <a:pt x="154" y="468"/>
                  <a:pt x="154" y="468"/>
                </a:cubicBezTo>
                <a:cubicBezTo>
                  <a:pt x="157" y="468"/>
                  <a:pt x="157" y="468"/>
                  <a:pt x="157" y="468"/>
                </a:cubicBezTo>
                <a:cubicBezTo>
                  <a:pt x="156" y="470"/>
                  <a:pt x="156" y="470"/>
                  <a:pt x="156" y="470"/>
                </a:cubicBezTo>
                <a:cubicBezTo>
                  <a:pt x="158" y="471"/>
                  <a:pt x="158" y="471"/>
                  <a:pt x="158" y="471"/>
                </a:cubicBezTo>
                <a:cubicBezTo>
                  <a:pt x="160" y="472"/>
                  <a:pt x="161" y="470"/>
                  <a:pt x="161" y="470"/>
                </a:cubicBezTo>
                <a:cubicBezTo>
                  <a:pt x="156" y="466"/>
                  <a:pt x="170" y="468"/>
                  <a:pt x="158" y="466"/>
                </a:cubicBezTo>
                <a:cubicBezTo>
                  <a:pt x="163" y="467"/>
                  <a:pt x="163" y="467"/>
                  <a:pt x="163" y="467"/>
                </a:cubicBezTo>
                <a:cubicBezTo>
                  <a:pt x="162" y="465"/>
                  <a:pt x="162" y="465"/>
                  <a:pt x="162" y="465"/>
                </a:cubicBezTo>
                <a:cubicBezTo>
                  <a:pt x="167" y="467"/>
                  <a:pt x="167" y="467"/>
                  <a:pt x="167" y="467"/>
                </a:cubicBezTo>
                <a:cubicBezTo>
                  <a:pt x="169" y="468"/>
                  <a:pt x="168" y="465"/>
                  <a:pt x="171" y="466"/>
                </a:cubicBezTo>
                <a:cubicBezTo>
                  <a:pt x="167" y="464"/>
                  <a:pt x="167" y="464"/>
                  <a:pt x="167" y="464"/>
                </a:cubicBezTo>
                <a:cubicBezTo>
                  <a:pt x="157" y="463"/>
                  <a:pt x="157" y="463"/>
                  <a:pt x="157" y="463"/>
                </a:cubicBezTo>
                <a:cubicBezTo>
                  <a:pt x="152" y="461"/>
                  <a:pt x="152" y="461"/>
                  <a:pt x="152" y="461"/>
                </a:cubicBezTo>
                <a:cubicBezTo>
                  <a:pt x="143" y="462"/>
                  <a:pt x="143" y="462"/>
                  <a:pt x="143" y="462"/>
                </a:cubicBezTo>
                <a:cubicBezTo>
                  <a:pt x="140" y="460"/>
                  <a:pt x="140" y="460"/>
                  <a:pt x="140" y="460"/>
                </a:cubicBezTo>
                <a:cubicBezTo>
                  <a:pt x="139" y="462"/>
                  <a:pt x="139" y="462"/>
                  <a:pt x="139" y="462"/>
                </a:cubicBezTo>
                <a:cubicBezTo>
                  <a:pt x="139" y="461"/>
                  <a:pt x="139" y="461"/>
                  <a:pt x="139" y="461"/>
                </a:cubicBezTo>
                <a:cubicBezTo>
                  <a:pt x="136" y="461"/>
                  <a:pt x="136" y="461"/>
                  <a:pt x="136" y="461"/>
                </a:cubicBezTo>
                <a:cubicBezTo>
                  <a:pt x="138" y="459"/>
                  <a:pt x="138" y="459"/>
                  <a:pt x="138" y="459"/>
                </a:cubicBezTo>
                <a:cubicBezTo>
                  <a:pt x="130" y="457"/>
                  <a:pt x="130" y="457"/>
                  <a:pt x="130" y="457"/>
                </a:cubicBezTo>
                <a:cubicBezTo>
                  <a:pt x="121" y="461"/>
                  <a:pt x="121" y="461"/>
                  <a:pt x="121" y="461"/>
                </a:cubicBezTo>
                <a:cubicBezTo>
                  <a:pt x="119" y="459"/>
                  <a:pt x="119" y="459"/>
                  <a:pt x="119" y="459"/>
                </a:cubicBezTo>
                <a:cubicBezTo>
                  <a:pt x="116" y="462"/>
                  <a:pt x="116" y="462"/>
                  <a:pt x="116" y="462"/>
                </a:cubicBezTo>
                <a:cubicBezTo>
                  <a:pt x="111" y="462"/>
                  <a:pt x="111" y="462"/>
                  <a:pt x="111" y="46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105" y="470"/>
                  <a:pt x="105" y="470"/>
                  <a:pt x="105" y="470"/>
                </a:cubicBezTo>
                <a:cubicBezTo>
                  <a:pt x="109" y="470"/>
                  <a:pt x="109" y="470"/>
                  <a:pt x="109" y="470"/>
                </a:cubicBezTo>
                <a:cubicBezTo>
                  <a:pt x="110" y="472"/>
                  <a:pt x="110" y="472"/>
                  <a:pt x="110" y="472"/>
                </a:cubicBezTo>
                <a:cubicBezTo>
                  <a:pt x="115" y="475"/>
                  <a:pt x="115" y="475"/>
                  <a:pt x="115" y="475"/>
                </a:cubicBezTo>
                <a:cubicBezTo>
                  <a:pt x="113" y="475"/>
                  <a:pt x="113" y="475"/>
                  <a:pt x="113" y="475"/>
                </a:cubicBezTo>
                <a:cubicBezTo>
                  <a:pt x="108" y="472"/>
                  <a:pt x="108" y="472"/>
                  <a:pt x="108" y="472"/>
                </a:cubicBezTo>
                <a:cubicBezTo>
                  <a:pt x="107" y="473"/>
                  <a:pt x="107" y="473"/>
                  <a:pt x="107" y="473"/>
                </a:cubicBezTo>
                <a:cubicBezTo>
                  <a:pt x="107" y="474"/>
                  <a:pt x="107" y="474"/>
                  <a:pt x="107" y="474"/>
                </a:cubicBezTo>
                <a:cubicBezTo>
                  <a:pt x="106" y="472"/>
                  <a:pt x="106" y="472"/>
                  <a:pt x="106" y="472"/>
                </a:cubicBezTo>
                <a:cubicBezTo>
                  <a:pt x="104" y="472"/>
                  <a:pt x="104" y="472"/>
                  <a:pt x="104" y="472"/>
                </a:cubicBezTo>
                <a:cubicBezTo>
                  <a:pt x="105" y="472"/>
                  <a:pt x="105" y="472"/>
                  <a:pt x="105" y="47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96" y="471"/>
                  <a:pt x="96" y="471"/>
                  <a:pt x="96" y="471"/>
                </a:cubicBezTo>
                <a:cubicBezTo>
                  <a:pt x="91" y="474"/>
                  <a:pt x="91" y="474"/>
                  <a:pt x="91" y="474"/>
                </a:cubicBezTo>
                <a:cubicBezTo>
                  <a:pt x="90" y="473"/>
                  <a:pt x="99" y="474"/>
                  <a:pt x="88" y="474"/>
                </a:cubicBezTo>
                <a:cubicBezTo>
                  <a:pt x="87" y="478"/>
                  <a:pt x="95" y="471"/>
                  <a:pt x="89" y="478"/>
                </a:cubicBezTo>
                <a:cubicBezTo>
                  <a:pt x="84" y="476"/>
                  <a:pt x="84" y="476"/>
                  <a:pt x="84" y="476"/>
                </a:cubicBezTo>
                <a:cubicBezTo>
                  <a:pt x="84" y="475"/>
                  <a:pt x="84" y="475"/>
                  <a:pt x="84" y="475"/>
                </a:cubicBezTo>
                <a:cubicBezTo>
                  <a:pt x="74" y="479"/>
                  <a:pt x="74" y="479"/>
                  <a:pt x="74" y="479"/>
                </a:cubicBezTo>
                <a:cubicBezTo>
                  <a:pt x="76" y="480"/>
                  <a:pt x="76" y="480"/>
                  <a:pt x="76" y="480"/>
                </a:cubicBezTo>
                <a:cubicBezTo>
                  <a:pt x="73" y="481"/>
                  <a:pt x="73" y="481"/>
                  <a:pt x="73" y="481"/>
                </a:cubicBezTo>
                <a:cubicBezTo>
                  <a:pt x="73" y="482"/>
                  <a:pt x="73" y="482"/>
                  <a:pt x="73" y="482"/>
                </a:cubicBezTo>
                <a:cubicBezTo>
                  <a:pt x="68" y="484"/>
                  <a:pt x="68" y="484"/>
                  <a:pt x="68" y="484"/>
                </a:cubicBezTo>
                <a:cubicBezTo>
                  <a:pt x="67" y="485"/>
                  <a:pt x="66" y="490"/>
                  <a:pt x="63" y="488"/>
                </a:cubicBezTo>
                <a:cubicBezTo>
                  <a:pt x="63" y="489"/>
                  <a:pt x="67" y="488"/>
                  <a:pt x="63" y="491"/>
                </a:cubicBezTo>
                <a:cubicBezTo>
                  <a:pt x="65" y="491"/>
                  <a:pt x="65" y="491"/>
                  <a:pt x="65" y="491"/>
                </a:cubicBezTo>
                <a:cubicBezTo>
                  <a:pt x="65" y="491"/>
                  <a:pt x="67" y="489"/>
                  <a:pt x="64" y="492"/>
                </a:cubicBezTo>
                <a:cubicBezTo>
                  <a:pt x="62" y="491"/>
                  <a:pt x="62" y="491"/>
                  <a:pt x="62" y="491"/>
                </a:cubicBezTo>
                <a:cubicBezTo>
                  <a:pt x="57" y="491"/>
                  <a:pt x="57" y="491"/>
                  <a:pt x="57" y="491"/>
                </a:cubicBezTo>
                <a:cubicBezTo>
                  <a:pt x="56" y="489"/>
                  <a:pt x="72" y="489"/>
                  <a:pt x="52" y="495"/>
                </a:cubicBezTo>
                <a:cubicBezTo>
                  <a:pt x="48" y="495"/>
                  <a:pt x="48" y="495"/>
                  <a:pt x="48" y="495"/>
                </a:cubicBezTo>
                <a:cubicBezTo>
                  <a:pt x="49" y="494"/>
                  <a:pt x="49" y="494"/>
                  <a:pt x="49" y="494"/>
                </a:cubicBezTo>
                <a:cubicBezTo>
                  <a:pt x="46" y="491"/>
                  <a:pt x="46" y="491"/>
                  <a:pt x="46" y="491"/>
                </a:cubicBezTo>
                <a:cubicBezTo>
                  <a:pt x="50" y="491"/>
                  <a:pt x="50" y="491"/>
                  <a:pt x="50" y="491"/>
                </a:cubicBezTo>
                <a:cubicBezTo>
                  <a:pt x="54" y="487"/>
                  <a:pt x="54" y="487"/>
                  <a:pt x="54" y="487"/>
                </a:cubicBezTo>
                <a:cubicBezTo>
                  <a:pt x="48" y="483"/>
                  <a:pt x="48" y="483"/>
                  <a:pt x="48" y="483"/>
                </a:cubicBezTo>
                <a:cubicBezTo>
                  <a:pt x="44" y="483"/>
                  <a:pt x="44" y="483"/>
                  <a:pt x="44" y="483"/>
                </a:cubicBezTo>
                <a:cubicBezTo>
                  <a:pt x="45" y="481"/>
                  <a:pt x="45" y="481"/>
                  <a:pt x="45" y="481"/>
                </a:cubicBezTo>
                <a:cubicBezTo>
                  <a:pt x="50" y="483"/>
                  <a:pt x="50" y="483"/>
                  <a:pt x="50" y="483"/>
                </a:cubicBezTo>
                <a:cubicBezTo>
                  <a:pt x="49" y="478"/>
                  <a:pt x="49" y="478"/>
                  <a:pt x="49" y="478"/>
                </a:cubicBezTo>
                <a:cubicBezTo>
                  <a:pt x="56" y="475"/>
                  <a:pt x="56" y="475"/>
                  <a:pt x="56" y="475"/>
                </a:cubicBezTo>
                <a:cubicBezTo>
                  <a:pt x="56" y="477"/>
                  <a:pt x="56" y="477"/>
                  <a:pt x="56" y="477"/>
                </a:cubicBezTo>
                <a:cubicBezTo>
                  <a:pt x="58" y="477"/>
                  <a:pt x="58" y="477"/>
                  <a:pt x="58" y="477"/>
                </a:cubicBezTo>
                <a:cubicBezTo>
                  <a:pt x="56" y="479"/>
                  <a:pt x="56" y="479"/>
                  <a:pt x="56" y="479"/>
                </a:cubicBezTo>
                <a:cubicBezTo>
                  <a:pt x="58" y="479"/>
                  <a:pt x="58" y="479"/>
                  <a:pt x="58" y="479"/>
                </a:cubicBezTo>
                <a:cubicBezTo>
                  <a:pt x="60" y="479"/>
                  <a:pt x="60" y="479"/>
                  <a:pt x="60" y="479"/>
                </a:cubicBezTo>
                <a:cubicBezTo>
                  <a:pt x="60" y="478"/>
                  <a:pt x="60" y="478"/>
                  <a:pt x="60" y="478"/>
                </a:cubicBezTo>
                <a:cubicBezTo>
                  <a:pt x="64" y="481"/>
                  <a:pt x="64" y="481"/>
                  <a:pt x="64" y="481"/>
                </a:cubicBezTo>
                <a:cubicBezTo>
                  <a:pt x="70" y="478"/>
                  <a:pt x="70" y="478"/>
                  <a:pt x="70" y="478"/>
                </a:cubicBezTo>
                <a:cubicBezTo>
                  <a:pt x="67" y="473"/>
                  <a:pt x="67" y="473"/>
                  <a:pt x="67" y="473"/>
                </a:cubicBezTo>
                <a:cubicBezTo>
                  <a:pt x="70" y="471"/>
                  <a:pt x="70" y="471"/>
                  <a:pt x="70" y="471"/>
                </a:cubicBezTo>
                <a:cubicBezTo>
                  <a:pt x="72" y="470"/>
                  <a:pt x="63" y="476"/>
                  <a:pt x="74" y="472"/>
                </a:cubicBezTo>
                <a:cubicBezTo>
                  <a:pt x="72" y="470"/>
                  <a:pt x="72" y="470"/>
                  <a:pt x="72" y="470"/>
                </a:cubicBezTo>
                <a:cubicBezTo>
                  <a:pt x="77" y="469"/>
                  <a:pt x="77" y="469"/>
                  <a:pt x="77" y="469"/>
                </a:cubicBezTo>
                <a:cubicBezTo>
                  <a:pt x="75" y="467"/>
                  <a:pt x="75" y="467"/>
                  <a:pt x="75" y="467"/>
                </a:cubicBezTo>
                <a:cubicBezTo>
                  <a:pt x="70" y="468"/>
                  <a:pt x="70" y="468"/>
                  <a:pt x="70" y="468"/>
                </a:cubicBezTo>
                <a:cubicBezTo>
                  <a:pt x="71" y="466"/>
                  <a:pt x="71" y="466"/>
                  <a:pt x="71" y="466"/>
                </a:cubicBezTo>
                <a:cubicBezTo>
                  <a:pt x="74" y="466"/>
                  <a:pt x="74" y="466"/>
                  <a:pt x="74" y="466"/>
                </a:cubicBezTo>
                <a:cubicBezTo>
                  <a:pt x="73" y="464"/>
                  <a:pt x="69" y="475"/>
                  <a:pt x="74" y="462"/>
                </a:cubicBezTo>
                <a:cubicBezTo>
                  <a:pt x="77" y="461"/>
                  <a:pt x="77" y="461"/>
                  <a:pt x="77" y="461"/>
                </a:cubicBezTo>
                <a:cubicBezTo>
                  <a:pt x="78" y="463"/>
                  <a:pt x="69" y="465"/>
                  <a:pt x="77" y="465"/>
                </a:cubicBezTo>
                <a:cubicBezTo>
                  <a:pt x="77" y="464"/>
                  <a:pt x="77" y="464"/>
                  <a:pt x="77" y="464"/>
                </a:cubicBezTo>
                <a:cubicBezTo>
                  <a:pt x="78" y="464"/>
                  <a:pt x="70" y="470"/>
                  <a:pt x="81" y="465"/>
                </a:cubicBezTo>
                <a:cubicBezTo>
                  <a:pt x="83" y="464"/>
                  <a:pt x="83" y="464"/>
                  <a:pt x="83" y="464"/>
                </a:cubicBezTo>
                <a:cubicBezTo>
                  <a:pt x="81" y="462"/>
                  <a:pt x="81" y="462"/>
                  <a:pt x="81" y="462"/>
                </a:cubicBezTo>
                <a:cubicBezTo>
                  <a:pt x="87" y="460"/>
                  <a:pt x="87" y="460"/>
                  <a:pt x="87" y="460"/>
                </a:cubicBezTo>
                <a:cubicBezTo>
                  <a:pt x="88" y="460"/>
                  <a:pt x="84" y="462"/>
                  <a:pt x="88" y="459"/>
                </a:cubicBezTo>
                <a:cubicBezTo>
                  <a:pt x="91" y="464"/>
                  <a:pt x="74" y="458"/>
                  <a:pt x="94" y="461"/>
                </a:cubicBezTo>
                <a:cubicBezTo>
                  <a:pt x="95" y="459"/>
                  <a:pt x="95" y="459"/>
                  <a:pt x="95" y="459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88" y="454"/>
                  <a:pt x="88" y="454"/>
                  <a:pt x="88" y="454"/>
                </a:cubicBezTo>
                <a:cubicBezTo>
                  <a:pt x="87" y="453"/>
                  <a:pt x="87" y="453"/>
                  <a:pt x="87" y="453"/>
                </a:cubicBezTo>
                <a:cubicBezTo>
                  <a:pt x="91" y="451"/>
                  <a:pt x="91" y="451"/>
                  <a:pt x="91" y="451"/>
                </a:cubicBezTo>
                <a:cubicBezTo>
                  <a:pt x="92" y="455"/>
                  <a:pt x="92" y="455"/>
                  <a:pt x="92" y="455"/>
                </a:cubicBezTo>
                <a:cubicBezTo>
                  <a:pt x="95" y="456"/>
                  <a:pt x="82" y="462"/>
                  <a:pt x="97" y="453"/>
                </a:cubicBezTo>
                <a:cubicBezTo>
                  <a:pt x="93" y="451"/>
                  <a:pt x="93" y="451"/>
                  <a:pt x="93" y="451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6" y="451"/>
                  <a:pt x="88" y="453"/>
                  <a:pt x="98" y="451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92" y="448"/>
                  <a:pt x="92" y="448"/>
                  <a:pt x="92" y="448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8" y="443"/>
                  <a:pt x="98" y="443"/>
                  <a:pt x="98" y="443"/>
                </a:cubicBezTo>
                <a:cubicBezTo>
                  <a:pt x="99" y="443"/>
                  <a:pt x="99" y="443"/>
                  <a:pt x="99" y="443"/>
                </a:cubicBezTo>
                <a:cubicBezTo>
                  <a:pt x="100" y="439"/>
                  <a:pt x="94" y="447"/>
                  <a:pt x="101" y="439"/>
                </a:cubicBezTo>
                <a:cubicBezTo>
                  <a:pt x="106" y="437"/>
                  <a:pt x="100" y="447"/>
                  <a:pt x="106" y="438"/>
                </a:cubicBezTo>
                <a:cubicBezTo>
                  <a:pt x="109" y="439"/>
                  <a:pt x="109" y="439"/>
                  <a:pt x="109" y="439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5" y="437"/>
                  <a:pt x="102" y="445"/>
                  <a:pt x="119" y="437"/>
                </a:cubicBezTo>
                <a:cubicBezTo>
                  <a:pt x="119" y="437"/>
                  <a:pt x="114" y="436"/>
                  <a:pt x="120" y="437"/>
                </a:cubicBezTo>
                <a:cubicBezTo>
                  <a:pt x="124" y="433"/>
                  <a:pt x="124" y="433"/>
                  <a:pt x="124" y="433"/>
                </a:cubicBezTo>
                <a:cubicBezTo>
                  <a:pt x="122" y="431"/>
                  <a:pt x="122" y="431"/>
                  <a:pt x="122" y="431"/>
                </a:cubicBezTo>
                <a:cubicBezTo>
                  <a:pt x="119" y="431"/>
                  <a:pt x="122" y="436"/>
                  <a:pt x="117" y="433"/>
                </a:cubicBezTo>
                <a:cubicBezTo>
                  <a:pt x="117" y="430"/>
                  <a:pt x="117" y="430"/>
                  <a:pt x="117" y="430"/>
                </a:cubicBezTo>
                <a:cubicBezTo>
                  <a:pt x="121" y="430"/>
                  <a:pt x="121" y="430"/>
                  <a:pt x="121" y="430"/>
                </a:cubicBezTo>
                <a:cubicBezTo>
                  <a:pt x="121" y="429"/>
                  <a:pt x="121" y="429"/>
                  <a:pt x="121" y="429"/>
                </a:cubicBezTo>
                <a:cubicBezTo>
                  <a:pt x="122" y="428"/>
                  <a:pt x="122" y="428"/>
                  <a:pt x="122" y="428"/>
                </a:cubicBezTo>
                <a:cubicBezTo>
                  <a:pt x="129" y="430"/>
                  <a:pt x="129" y="430"/>
                  <a:pt x="129" y="430"/>
                </a:cubicBezTo>
                <a:cubicBezTo>
                  <a:pt x="129" y="428"/>
                  <a:pt x="129" y="428"/>
                  <a:pt x="129" y="428"/>
                </a:cubicBezTo>
                <a:cubicBezTo>
                  <a:pt x="130" y="428"/>
                  <a:pt x="130" y="428"/>
                  <a:pt x="130" y="428"/>
                </a:cubicBezTo>
                <a:cubicBezTo>
                  <a:pt x="144" y="423"/>
                  <a:pt x="144" y="423"/>
                  <a:pt x="144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47" y="421"/>
                  <a:pt x="147" y="421"/>
                  <a:pt x="147" y="421"/>
                </a:cubicBezTo>
                <a:cubicBezTo>
                  <a:pt x="136" y="420"/>
                  <a:pt x="136" y="420"/>
                  <a:pt x="136" y="420"/>
                </a:cubicBezTo>
                <a:cubicBezTo>
                  <a:pt x="139" y="419"/>
                  <a:pt x="139" y="419"/>
                  <a:pt x="139" y="419"/>
                </a:cubicBezTo>
                <a:cubicBezTo>
                  <a:pt x="135" y="418"/>
                  <a:pt x="135" y="418"/>
                  <a:pt x="135" y="418"/>
                </a:cubicBezTo>
                <a:cubicBezTo>
                  <a:pt x="137" y="416"/>
                  <a:pt x="137" y="416"/>
                  <a:pt x="137" y="416"/>
                </a:cubicBezTo>
                <a:cubicBezTo>
                  <a:pt x="146" y="413"/>
                  <a:pt x="146" y="413"/>
                  <a:pt x="146" y="413"/>
                </a:cubicBezTo>
                <a:cubicBezTo>
                  <a:pt x="146" y="409"/>
                  <a:pt x="146" y="409"/>
                  <a:pt x="146" y="409"/>
                </a:cubicBezTo>
                <a:cubicBezTo>
                  <a:pt x="146" y="408"/>
                  <a:pt x="142" y="411"/>
                  <a:pt x="147" y="409"/>
                </a:cubicBezTo>
                <a:cubicBezTo>
                  <a:pt x="146" y="408"/>
                  <a:pt x="146" y="408"/>
                  <a:pt x="146" y="408"/>
                </a:cubicBezTo>
                <a:cubicBezTo>
                  <a:pt x="138" y="411"/>
                  <a:pt x="144" y="416"/>
                  <a:pt x="126" y="417"/>
                </a:cubicBezTo>
                <a:cubicBezTo>
                  <a:pt x="124" y="419"/>
                  <a:pt x="125" y="423"/>
                  <a:pt x="120" y="421"/>
                </a:cubicBezTo>
                <a:cubicBezTo>
                  <a:pt x="121" y="422"/>
                  <a:pt x="121" y="422"/>
                  <a:pt x="121" y="422"/>
                </a:cubicBezTo>
                <a:cubicBezTo>
                  <a:pt x="124" y="420"/>
                  <a:pt x="124" y="420"/>
                  <a:pt x="124" y="420"/>
                </a:cubicBezTo>
                <a:cubicBezTo>
                  <a:pt x="128" y="422"/>
                  <a:pt x="128" y="422"/>
                  <a:pt x="128" y="422"/>
                </a:cubicBezTo>
                <a:cubicBezTo>
                  <a:pt x="129" y="421"/>
                  <a:pt x="129" y="421"/>
                  <a:pt x="129" y="421"/>
                </a:cubicBezTo>
                <a:cubicBezTo>
                  <a:pt x="130" y="421"/>
                  <a:pt x="126" y="427"/>
                  <a:pt x="134" y="421"/>
                </a:cubicBezTo>
                <a:cubicBezTo>
                  <a:pt x="135" y="421"/>
                  <a:pt x="135" y="421"/>
                  <a:pt x="135" y="421"/>
                </a:cubicBezTo>
                <a:cubicBezTo>
                  <a:pt x="126" y="424"/>
                  <a:pt x="126" y="424"/>
                  <a:pt x="126" y="424"/>
                </a:cubicBezTo>
                <a:cubicBezTo>
                  <a:pt x="124" y="424"/>
                  <a:pt x="124" y="424"/>
                  <a:pt x="124" y="424"/>
                </a:cubicBezTo>
                <a:cubicBezTo>
                  <a:pt x="126" y="426"/>
                  <a:pt x="126" y="426"/>
                  <a:pt x="126" y="426"/>
                </a:cubicBezTo>
                <a:cubicBezTo>
                  <a:pt x="125" y="425"/>
                  <a:pt x="123" y="433"/>
                  <a:pt x="123" y="424"/>
                </a:cubicBezTo>
                <a:cubicBezTo>
                  <a:pt x="114" y="427"/>
                  <a:pt x="114" y="427"/>
                  <a:pt x="114" y="427"/>
                </a:cubicBezTo>
                <a:cubicBezTo>
                  <a:pt x="114" y="427"/>
                  <a:pt x="112" y="430"/>
                  <a:pt x="115" y="426"/>
                </a:cubicBezTo>
                <a:cubicBezTo>
                  <a:pt x="113" y="425"/>
                  <a:pt x="113" y="425"/>
                  <a:pt x="113" y="425"/>
                </a:cubicBezTo>
                <a:cubicBezTo>
                  <a:pt x="111" y="428"/>
                  <a:pt x="111" y="428"/>
                  <a:pt x="111" y="428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110" y="431"/>
                  <a:pt x="110" y="431"/>
                  <a:pt x="110" y="431"/>
                </a:cubicBezTo>
                <a:cubicBezTo>
                  <a:pt x="106" y="431"/>
                  <a:pt x="106" y="431"/>
                  <a:pt x="106" y="431"/>
                </a:cubicBezTo>
                <a:cubicBezTo>
                  <a:pt x="106" y="432"/>
                  <a:pt x="106" y="432"/>
                  <a:pt x="106" y="432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0" y="433"/>
                  <a:pt x="100" y="433"/>
                  <a:pt x="100" y="433"/>
                </a:cubicBezTo>
                <a:cubicBezTo>
                  <a:pt x="100" y="434"/>
                  <a:pt x="100" y="434"/>
                  <a:pt x="100" y="434"/>
                </a:cubicBezTo>
                <a:cubicBezTo>
                  <a:pt x="98" y="434"/>
                  <a:pt x="98" y="434"/>
                  <a:pt x="98" y="434"/>
                </a:cubicBezTo>
                <a:cubicBezTo>
                  <a:pt x="87" y="439"/>
                  <a:pt x="87" y="439"/>
                  <a:pt x="87" y="439"/>
                </a:cubicBezTo>
                <a:cubicBezTo>
                  <a:pt x="84" y="439"/>
                  <a:pt x="84" y="439"/>
                  <a:pt x="84" y="439"/>
                </a:cubicBezTo>
                <a:cubicBezTo>
                  <a:pt x="81" y="440"/>
                  <a:pt x="81" y="440"/>
                  <a:pt x="81" y="440"/>
                </a:cubicBezTo>
                <a:cubicBezTo>
                  <a:pt x="87" y="437"/>
                  <a:pt x="87" y="437"/>
                  <a:pt x="87" y="437"/>
                </a:cubicBezTo>
                <a:cubicBezTo>
                  <a:pt x="79" y="437"/>
                  <a:pt x="79" y="437"/>
                  <a:pt x="79" y="437"/>
                </a:cubicBezTo>
                <a:cubicBezTo>
                  <a:pt x="79" y="441"/>
                  <a:pt x="79" y="441"/>
                  <a:pt x="79" y="441"/>
                </a:cubicBezTo>
                <a:cubicBezTo>
                  <a:pt x="73" y="440"/>
                  <a:pt x="73" y="440"/>
                  <a:pt x="73" y="440"/>
                </a:cubicBezTo>
                <a:cubicBezTo>
                  <a:pt x="75" y="441"/>
                  <a:pt x="72" y="442"/>
                  <a:pt x="73" y="443"/>
                </a:cubicBezTo>
                <a:cubicBezTo>
                  <a:pt x="77" y="442"/>
                  <a:pt x="77" y="442"/>
                  <a:pt x="77" y="442"/>
                </a:cubicBezTo>
                <a:cubicBezTo>
                  <a:pt x="70" y="445"/>
                  <a:pt x="70" y="445"/>
                  <a:pt x="70" y="445"/>
                </a:cubicBezTo>
                <a:cubicBezTo>
                  <a:pt x="73" y="447"/>
                  <a:pt x="73" y="447"/>
                  <a:pt x="73" y="447"/>
                </a:cubicBezTo>
                <a:cubicBezTo>
                  <a:pt x="75" y="445"/>
                  <a:pt x="75" y="445"/>
                  <a:pt x="75" y="445"/>
                </a:cubicBezTo>
                <a:cubicBezTo>
                  <a:pt x="79" y="445"/>
                  <a:pt x="79" y="445"/>
                  <a:pt x="79" y="445"/>
                </a:cubicBezTo>
                <a:cubicBezTo>
                  <a:pt x="74" y="448"/>
                  <a:pt x="74" y="448"/>
                  <a:pt x="74" y="448"/>
                </a:cubicBezTo>
                <a:cubicBezTo>
                  <a:pt x="73" y="450"/>
                  <a:pt x="73" y="450"/>
                  <a:pt x="73" y="450"/>
                </a:cubicBezTo>
                <a:cubicBezTo>
                  <a:pt x="78" y="451"/>
                  <a:pt x="78" y="451"/>
                  <a:pt x="78" y="451"/>
                </a:cubicBezTo>
                <a:cubicBezTo>
                  <a:pt x="86" y="448"/>
                  <a:pt x="86" y="448"/>
                  <a:pt x="86" y="448"/>
                </a:cubicBezTo>
                <a:cubicBezTo>
                  <a:pt x="76" y="454"/>
                  <a:pt x="76" y="454"/>
                  <a:pt x="76" y="454"/>
                </a:cubicBezTo>
                <a:cubicBezTo>
                  <a:pt x="74" y="452"/>
                  <a:pt x="74" y="452"/>
                  <a:pt x="74" y="452"/>
                </a:cubicBezTo>
                <a:cubicBezTo>
                  <a:pt x="69" y="450"/>
                  <a:pt x="69" y="450"/>
                  <a:pt x="69" y="450"/>
                </a:cubicBezTo>
                <a:cubicBezTo>
                  <a:pt x="65" y="453"/>
                  <a:pt x="65" y="453"/>
                  <a:pt x="65" y="453"/>
                </a:cubicBezTo>
                <a:cubicBezTo>
                  <a:pt x="66" y="454"/>
                  <a:pt x="63" y="455"/>
                  <a:pt x="67" y="454"/>
                </a:cubicBezTo>
                <a:cubicBezTo>
                  <a:pt x="67" y="454"/>
                  <a:pt x="67" y="454"/>
                  <a:pt x="67" y="454"/>
                </a:cubicBezTo>
                <a:cubicBezTo>
                  <a:pt x="60" y="454"/>
                  <a:pt x="60" y="454"/>
                  <a:pt x="60" y="454"/>
                </a:cubicBezTo>
                <a:cubicBezTo>
                  <a:pt x="55" y="453"/>
                  <a:pt x="55" y="453"/>
                  <a:pt x="55" y="453"/>
                </a:cubicBezTo>
                <a:cubicBezTo>
                  <a:pt x="53" y="452"/>
                  <a:pt x="53" y="452"/>
                  <a:pt x="53" y="452"/>
                </a:cubicBezTo>
                <a:cubicBezTo>
                  <a:pt x="50" y="454"/>
                  <a:pt x="50" y="454"/>
                  <a:pt x="50" y="454"/>
                </a:cubicBezTo>
                <a:cubicBezTo>
                  <a:pt x="51" y="455"/>
                  <a:pt x="51" y="455"/>
                  <a:pt x="51" y="455"/>
                </a:cubicBezTo>
                <a:cubicBezTo>
                  <a:pt x="47" y="458"/>
                  <a:pt x="47" y="458"/>
                  <a:pt x="47" y="458"/>
                </a:cubicBezTo>
                <a:cubicBezTo>
                  <a:pt x="45" y="455"/>
                  <a:pt x="45" y="455"/>
                  <a:pt x="45" y="455"/>
                </a:cubicBezTo>
                <a:cubicBezTo>
                  <a:pt x="44" y="462"/>
                  <a:pt x="39" y="449"/>
                  <a:pt x="44" y="462"/>
                </a:cubicBezTo>
                <a:cubicBezTo>
                  <a:pt x="37" y="465"/>
                  <a:pt x="37" y="465"/>
                  <a:pt x="37" y="465"/>
                </a:cubicBezTo>
                <a:cubicBezTo>
                  <a:pt x="33" y="465"/>
                  <a:pt x="33" y="465"/>
                  <a:pt x="33" y="465"/>
                </a:cubicBezTo>
                <a:cubicBezTo>
                  <a:pt x="29" y="470"/>
                  <a:pt x="29" y="470"/>
                  <a:pt x="29" y="470"/>
                </a:cubicBezTo>
                <a:cubicBezTo>
                  <a:pt x="34" y="468"/>
                  <a:pt x="34" y="468"/>
                  <a:pt x="34" y="468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7" y="467"/>
                  <a:pt x="37" y="467"/>
                  <a:pt x="37" y="467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0" y="478"/>
                  <a:pt x="30" y="478"/>
                  <a:pt x="30" y="478"/>
                </a:cubicBezTo>
                <a:cubicBezTo>
                  <a:pt x="31" y="478"/>
                  <a:pt x="34" y="476"/>
                  <a:pt x="33" y="480"/>
                </a:cubicBezTo>
                <a:cubicBezTo>
                  <a:pt x="28" y="483"/>
                  <a:pt x="28" y="483"/>
                  <a:pt x="28" y="483"/>
                </a:cubicBezTo>
                <a:cubicBezTo>
                  <a:pt x="27" y="482"/>
                  <a:pt x="27" y="482"/>
                  <a:pt x="27" y="482"/>
                </a:cubicBezTo>
                <a:cubicBezTo>
                  <a:pt x="24" y="483"/>
                  <a:pt x="24" y="483"/>
                  <a:pt x="24" y="483"/>
                </a:cubicBezTo>
                <a:cubicBezTo>
                  <a:pt x="18" y="481"/>
                  <a:pt x="18" y="481"/>
                  <a:pt x="18" y="481"/>
                </a:cubicBezTo>
                <a:cubicBezTo>
                  <a:pt x="18" y="480"/>
                  <a:pt x="18" y="480"/>
                  <a:pt x="18" y="480"/>
                </a:cubicBezTo>
                <a:cubicBezTo>
                  <a:pt x="20" y="481"/>
                  <a:pt x="20" y="481"/>
                  <a:pt x="20" y="481"/>
                </a:cubicBezTo>
                <a:cubicBezTo>
                  <a:pt x="19" y="478"/>
                  <a:pt x="19" y="478"/>
                  <a:pt x="19" y="478"/>
                </a:cubicBezTo>
                <a:cubicBezTo>
                  <a:pt x="11" y="475"/>
                  <a:pt x="11" y="475"/>
                  <a:pt x="11" y="475"/>
                </a:cubicBezTo>
                <a:cubicBezTo>
                  <a:pt x="8" y="477"/>
                  <a:pt x="8" y="477"/>
                  <a:pt x="8" y="477"/>
                </a:cubicBezTo>
                <a:cubicBezTo>
                  <a:pt x="6" y="473"/>
                  <a:pt x="6" y="473"/>
                  <a:pt x="6" y="473"/>
                </a:cubicBezTo>
                <a:cubicBezTo>
                  <a:pt x="4" y="473"/>
                  <a:pt x="4" y="473"/>
                  <a:pt x="4" y="473"/>
                </a:cubicBezTo>
                <a:cubicBezTo>
                  <a:pt x="3" y="471"/>
                  <a:pt x="0" y="474"/>
                  <a:pt x="2" y="470"/>
                </a:cubicBezTo>
                <a:cubicBezTo>
                  <a:pt x="2" y="469"/>
                  <a:pt x="2" y="469"/>
                  <a:pt x="2" y="469"/>
                </a:cubicBezTo>
                <a:cubicBezTo>
                  <a:pt x="6" y="473"/>
                  <a:pt x="6" y="473"/>
                  <a:pt x="6" y="473"/>
                </a:cubicBezTo>
                <a:cubicBezTo>
                  <a:pt x="7" y="473"/>
                  <a:pt x="7" y="473"/>
                  <a:pt x="7" y="473"/>
                </a:cubicBezTo>
                <a:cubicBezTo>
                  <a:pt x="7" y="470"/>
                  <a:pt x="7" y="470"/>
                  <a:pt x="7" y="470"/>
                </a:cubicBezTo>
                <a:cubicBezTo>
                  <a:pt x="11" y="473"/>
                  <a:pt x="11" y="473"/>
                  <a:pt x="11" y="473"/>
                </a:cubicBezTo>
                <a:cubicBezTo>
                  <a:pt x="18" y="467"/>
                  <a:pt x="18" y="467"/>
                  <a:pt x="18" y="467"/>
                </a:cubicBezTo>
                <a:cubicBezTo>
                  <a:pt x="24" y="468"/>
                  <a:pt x="24" y="468"/>
                  <a:pt x="24" y="468"/>
                </a:cubicBezTo>
                <a:cubicBezTo>
                  <a:pt x="27" y="465"/>
                  <a:pt x="27" y="465"/>
                  <a:pt x="27" y="465"/>
                </a:cubicBezTo>
                <a:cubicBezTo>
                  <a:pt x="27" y="466"/>
                  <a:pt x="25" y="462"/>
                  <a:pt x="29" y="466"/>
                </a:cubicBezTo>
                <a:cubicBezTo>
                  <a:pt x="30" y="465"/>
                  <a:pt x="30" y="465"/>
                  <a:pt x="30" y="465"/>
                </a:cubicBezTo>
                <a:cubicBezTo>
                  <a:pt x="28" y="464"/>
                  <a:pt x="28" y="464"/>
                  <a:pt x="28" y="464"/>
                </a:cubicBezTo>
                <a:cubicBezTo>
                  <a:pt x="34" y="461"/>
                  <a:pt x="34" y="461"/>
                  <a:pt x="34" y="461"/>
                </a:cubicBezTo>
                <a:cubicBezTo>
                  <a:pt x="36" y="462"/>
                  <a:pt x="36" y="462"/>
                  <a:pt x="36" y="462"/>
                </a:cubicBezTo>
                <a:cubicBezTo>
                  <a:pt x="36" y="461"/>
                  <a:pt x="32" y="463"/>
                  <a:pt x="36" y="461"/>
                </a:cubicBezTo>
                <a:cubicBezTo>
                  <a:pt x="38" y="461"/>
                  <a:pt x="38" y="461"/>
                  <a:pt x="38" y="461"/>
                </a:cubicBezTo>
                <a:cubicBezTo>
                  <a:pt x="37" y="462"/>
                  <a:pt x="37" y="462"/>
                  <a:pt x="37" y="462"/>
                </a:cubicBezTo>
                <a:cubicBezTo>
                  <a:pt x="37" y="460"/>
                  <a:pt x="40" y="474"/>
                  <a:pt x="43" y="456"/>
                </a:cubicBezTo>
                <a:cubicBezTo>
                  <a:pt x="38" y="455"/>
                  <a:pt x="38" y="455"/>
                  <a:pt x="38" y="455"/>
                </a:cubicBezTo>
                <a:cubicBezTo>
                  <a:pt x="39" y="453"/>
                  <a:pt x="39" y="453"/>
                  <a:pt x="39" y="453"/>
                </a:cubicBezTo>
                <a:cubicBezTo>
                  <a:pt x="42" y="453"/>
                  <a:pt x="42" y="453"/>
                  <a:pt x="42" y="453"/>
                </a:cubicBezTo>
                <a:cubicBezTo>
                  <a:pt x="42" y="452"/>
                  <a:pt x="42" y="452"/>
                  <a:pt x="42" y="452"/>
                </a:cubicBezTo>
                <a:cubicBezTo>
                  <a:pt x="44" y="451"/>
                  <a:pt x="44" y="451"/>
                  <a:pt x="44" y="451"/>
                </a:cubicBezTo>
                <a:cubicBezTo>
                  <a:pt x="42" y="448"/>
                  <a:pt x="42" y="448"/>
                  <a:pt x="42" y="44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41" y="444"/>
                  <a:pt x="41" y="444"/>
                  <a:pt x="41" y="444"/>
                </a:cubicBezTo>
                <a:cubicBezTo>
                  <a:pt x="38" y="446"/>
                  <a:pt x="38" y="446"/>
                  <a:pt x="38" y="446"/>
                </a:cubicBezTo>
                <a:cubicBezTo>
                  <a:pt x="38" y="440"/>
                  <a:pt x="38" y="440"/>
                  <a:pt x="38" y="440"/>
                </a:cubicBezTo>
                <a:cubicBezTo>
                  <a:pt x="36" y="441"/>
                  <a:pt x="36" y="441"/>
                  <a:pt x="36" y="441"/>
                </a:cubicBezTo>
                <a:cubicBezTo>
                  <a:pt x="34" y="439"/>
                  <a:pt x="43" y="441"/>
                  <a:pt x="33" y="439"/>
                </a:cubicBezTo>
                <a:cubicBezTo>
                  <a:pt x="32" y="439"/>
                  <a:pt x="32" y="439"/>
                  <a:pt x="32" y="439"/>
                </a:cubicBezTo>
                <a:cubicBezTo>
                  <a:pt x="33" y="437"/>
                  <a:pt x="33" y="437"/>
                  <a:pt x="33" y="437"/>
                </a:cubicBezTo>
                <a:cubicBezTo>
                  <a:pt x="32" y="437"/>
                  <a:pt x="32" y="437"/>
                  <a:pt x="32" y="437"/>
                </a:cubicBezTo>
                <a:cubicBezTo>
                  <a:pt x="29" y="437"/>
                  <a:pt x="29" y="437"/>
                  <a:pt x="29" y="437"/>
                </a:cubicBezTo>
                <a:cubicBezTo>
                  <a:pt x="31" y="434"/>
                  <a:pt x="28" y="436"/>
                  <a:pt x="26" y="433"/>
                </a:cubicBezTo>
                <a:cubicBezTo>
                  <a:pt x="30" y="432"/>
                  <a:pt x="30" y="432"/>
                  <a:pt x="30" y="432"/>
                </a:cubicBezTo>
                <a:cubicBezTo>
                  <a:pt x="28" y="434"/>
                  <a:pt x="30" y="426"/>
                  <a:pt x="23" y="432"/>
                </a:cubicBezTo>
                <a:cubicBezTo>
                  <a:pt x="24" y="432"/>
                  <a:pt x="24" y="432"/>
                  <a:pt x="24" y="432"/>
                </a:cubicBezTo>
                <a:cubicBezTo>
                  <a:pt x="17" y="426"/>
                  <a:pt x="17" y="426"/>
                  <a:pt x="17" y="426"/>
                </a:cubicBezTo>
                <a:cubicBezTo>
                  <a:pt x="13" y="429"/>
                  <a:pt x="13" y="429"/>
                  <a:pt x="13" y="429"/>
                </a:cubicBezTo>
                <a:cubicBezTo>
                  <a:pt x="12" y="432"/>
                  <a:pt x="12" y="432"/>
                  <a:pt x="12" y="432"/>
                </a:cubicBezTo>
                <a:cubicBezTo>
                  <a:pt x="10" y="432"/>
                  <a:pt x="10" y="432"/>
                  <a:pt x="10" y="432"/>
                </a:cubicBezTo>
                <a:cubicBezTo>
                  <a:pt x="13" y="427"/>
                  <a:pt x="13" y="427"/>
                  <a:pt x="13" y="427"/>
                </a:cubicBezTo>
                <a:cubicBezTo>
                  <a:pt x="6" y="425"/>
                  <a:pt x="6" y="425"/>
                  <a:pt x="6" y="425"/>
                </a:cubicBezTo>
                <a:cubicBezTo>
                  <a:pt x="6" y="419"/>
                  <a:pt x="6" y="419"/>
                  <a:pt x="6" y="419"/>
                </a:cubicBezTo>
                <a:cubicBezTo>
                  <a:pt x="8" y="419"/>
                  <a:pt x="8" y="419"/>
                  <a:pt x="8" y="419"/>
                </a:cubicBezTo>
                <a:cubicBezTo>
                  <a:pt x="6" y="420"/>
                  <a:pt x="6" y="420"/>
                  <a:pt x="6" y="420"/>
                </a:cubicBezTo>
                <a:cubicBezTo>
                  <a:pt x="9" y="422"/>
                  <a:pt x="9" y="422"/>
                  <a:pt x="9" y="422"/>
                </a:cubicBezTo>
                <a:cubicBezTo>
                  <a:pt x="13" y="422"/>
                  <a:pt x="13" y="422"/>
                  <a:pt x="13" y="422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5" y="413"/>
                  <a:pt x="5" y="413"/>
                  <a:pt x="5" y="413"/>
                </a:cubicBezTo>
                <a:cubicBezTo>
                  <a:pt x="5" y="405"/>
                  <a:pt x="5" y="405"/>
                  <a:pt x="5" y="405"/>
                </a:cubicBezTo>
                <a:cubicBezTo>
                  <a:pt x="7" y="404"/>
                  <a:pt x="7" y="404"/>
                  <a:pt x="7" y="404"/>
                </a:cubicBezTo>
                <a:cubicBezTo>
                  <a:pt x="8" y="406"/>
                  <a:pt x="8" y="406"/>
                  <a:pt x="8" y="406"/>
                </a:cubicBezTo>
                <a:cubicBezTo>
                  <a:pt x="10" y="406"/>
                  <a:pt x="10" y="406"/>
                  <a:pt x="10" y="406"/>
                </a:cubicBezTo>
                <a:cubicBezTo>
                  <a:pt x="11" y="404"/>
                  <a:pt x="11" y="404"/>
                  <a:pt x="11" y="404"/>
                </a:cubicBezTo>
                <a:cubicBezTo>
                  <a:pt x="11" y="402"/>
                  <a:pt x="11" y="402"/>
                  <a:pt x="11" y="402"/>
                </a:cubicBezTo>
                <a:cubicBezTo>
                  <a:pt x="13" y="403"/>
                  <a:pt x="13" y="403"/>
                  <a:pt x="13" y="403"/>
                </a:cubicBezTo>
                <a:cubicBezTo>
                  <a:pt x="12" y="407"/>
                  <a:pt x="12" y="407"/>
                  <a:pt x="12" y="407"/>
                </a:cubicBezTo>
                <a:cubicBezTo>
                  <a:pt x="15" y="413"/>
                  <a:pt x="15" y="413"/>
                  <a:pt x="15" y="413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17" y="420"/>
                  <a:pt x="17" y="420"/>
                  <a:pt x="17" y="420"/>
                </a:cubicBezTo>
                <a:cubicBezTo>
                  <a:pt x="23" y="414"/>
                  <a:pt x="23" y="414"/>
                  <a:pt x="23" y="414"/>
                </a:cubicBezTo>
                <a:cubicBezTo>
                  <a:pt x="23" y="413"/>
                  <a:pt x="20" y="414"/>
                  <a:pt x="22" y="412"/>
                </a:cubicBezTo>
                <a:cubicBezTo>
                  <a:pt x="31" y="409"/>
                  <a:pt x="31" y="409"/>
                  <a:pt x="31" y="409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3" y="406"/>
                  <a:pt x="33" y="406"/>
                  <a:pt x="33" y="406"/>
                </a:cubicBezTo>
                <a:cubicBezTo>
                  <a:pt x="38" y="403"/>
                  <a:pt x="38" y="403"/>
                  <a:pt x="38" y="403"/>
                </a:cubicBezTo>
                <a:cubicBezTo>
                  <a:pt x="41" y="405"/>
                  <a:pt x="41" y="405"/>
                  <a:pt x="41" y="405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2" y="402"/>
                  <a:pt x="42" y="402"/>
                  <a:pt x="42" y="402"/>
                </a:cubicBezTo>
                <a:cubicBezTo>
                  <a:pt x="49" y="400"/>
                  <a:pt x="49" y="400"/>
                  <a:pt x="49" y="400"/>
                </a:cubicBezTo>
                <a:cubicBezTo>
                  <a:pt x="47" y="399"/>
                  <a:pt x="47" y="399"/>
                  <a:pt x="47" y="399"/>
                </a:cubicBezTo>
                <a:cubicBezTo>
                  <a:pt x="52" y="399"/>
                  <a:pt x="42" y="394"/>
                  <a:pt x="52" y="399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6" y="401"/>
                  <a:pt x="56" y="401"/>
                  <a:pt x="56" y="401"/>
                </a:cubicBezTo>
                <a:cubicBezTo>
                  <a:pt x="60" y="404"/>
                  <a:pt x="60" y="404"/>
                  <a:pt x="60" y="404"/>
                </a:cubicBezTo>
                <a:cubicBezTo>
                  <a:pt x="61" y="402"/>
                  <a:pt x="61" y="402"/>
                  <a:pt x="61" y="402"/>
                </a:cubicBezTo>
                <a:cubicBezTo>
                  <a:pt x="59" y="400"/>
                  <a:pt x="59" y="400"/>
                  <a:pt x="59" y="400"/>
                </a:cubicBezTo>
                <a:cubicBezTo>
                  <a:pt x="62" y="397"/>
                  <a:pt x="62" y="397"/>
                  <a:pt x="62" y="397"/>
                </a:cubicBezTo>
                <a:cubicBezTo>
                  <a:pt x="64" y="401"/>
                  <a:pt x="64" y="401"/>
                  <a:pt x="64" y="401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9" y="402"/>
                  <a:pt x="69" y="402"/>
                  <a:pt x="69" y="402"/>
                </a:cubicBezTo>
                <a:cubicBezTo>
                  <a:pt x="70" y="400"/>
                  <a:pt x="71" y="404"/>
                  <a:pt x="72" y="400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61" y="394"/>
                  <a:pt x="61" y="394"/>
                  <a:pt x="61" y="394"/>
                </a:cubicBezTo>
                <a:cubicBezTo>
                  <a:pt x="61" y="394"/>
                  <a:pt x="64" y="394"/>
                  <a:pt x="60" y="394"/>
                </a:cubicBezTo>
                <a:cubicBezTo>
                  <a:pt x="61" y="393"/>
                  <a:pt x="61" y="393"/>
                  <a:pt x="61" y="393"/>
                </a:cubicBezTo>
                <a:cubicBezTo>
                  <a:pt x="67" y="394"/>
                  <a:pt x="67" y="394"/>
                  <a:pt x="67" y="394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4" y="395"/>
                  <a:pt x="74" y="395"/>
                  <a:pt x="74" y="395"/>
                </a:cubicBezTo>
                <a:cubicBezTo>
                  <a:pt x="74" y="393"/>
                  <a:pt x="74" y="393"/>
                  <a:pt x="74" y="393"/>
                </a:cubicBezTo>
                <a:cubicBezTo>
                  <a:pt x="75" y="394"/>
                  <a:pt x="75" y="394"/>
                  <a:pt x="75" y="394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8" y="389"/>
                  <a:pt x="78" y="389"/>
                  <a:pt x="78" y="389"/>
                </a:cubicBezTo>
                <a:cubicBezTo>
                  <a:pt x="78" y="388"/>
                  <a:pt x="78" y="388"/>
                  <a:pt x="78" y="388"/>
                </a:cubicBezTo>
                <a:cubicBezTo>
                  <a:pt x="75" y="386"/>
                  <a:pt x="75" y="386"/>
                  <a:pt x="75" y="386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69" y="388"/>
                  <a:pt x="69" y="388"/>
                  <a:pt x="69" y="388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4" y="385"/>
                  <a:pt x="79" y="382"/>
                  <a:pt x="81" y="385"/>
                </a:cubicBezTo>
                <a:cubicBezTo>
                  <a:pt x="80" y="386"/>
                  <a:pt x="80" y="386"/>
                  <a:pt x="80" y="386"/>
                </a:cubicBezTo>
                <a:cubicBezTo>
                  <a:pt x="81" y="386"/>
                  <a:pt x="81" y="386"/>
                  <a:pt x="81" y="386"/>
                </a:cubicBezTo>
                <a:cubicBezTo>
                  <a:pt x="83" y="386"/>
                  <a:pt x="83" y="386"/>
                  <a:pt x="83" y="386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85" y="388"/>
                  <a:pt x="85" y="388"/>
                  <a:pt x="85" y="388"/>
                </a:cubicBezTo>
                <a:cubicBezTo>
                  <a:pt x="86" y="385"/>
                  <a:pt x="86" y="385"/>
                  <a:pt x="86" y="385"/>
                </a:cubicBezTo>
                <a:cubicBezTo>
                  <a:pt x="97" y="383"/>
                  <a:pt x="97" y="383"/>
                  <a:pt x="97" y="383"/>
                </a:cubicBezTo>
                <a:cubicBezTo>
                  <a:pt x="101" y="381"/>
                  <a:pt x="101" y="381"/>
                  <a:pt x="101" y="381"/>
                </a:cubicBezTo>
                <a:cubicBezTo>
                  <a:pt x="107" y="379"/>
                  <a:pt x="107" y="379"/>
                  <a:pt x="107" y="379"/>
                </a:cubicBezTo>
                <a:cubicBezTo>
                  <a:pt x="112" y="379"/>
                  <a:pt x="112" y="379"/>
                  <a:pt x="112" y="379"/>
                </a:cubicBezTo>
                <a:cubicBezTo>
                  <a:pt x="113" y="379"/>
                  <a:pt x="106" y="380"/>
                  <a:pt x="114" y="378"/>
                </a:cubicBezTo>
                <a:cubicBezTo>
                  <a:pt x="113" y="380"/>
                  <a:pt x="113" y="380"/>
                  <a:pt x="113" y="380"/>
                </a:cubicBezTo>
                <a:cubicBezTo>
                  <a:pt x="118" y="381"/>
                  <a:pt x="118" y="381"/>
                  <a:pt x="118" y="381"/>
                </a:cubicBezTo>
                <a:cubicBezTo>
                  <a:pt x="118" y="381"/>
                  <a:pt x="119" y="382"/>
                  <a:pt x="119" y="381"/>
                </a:cubicBezTo>
                <a:cubicBezTo>
                  <a:pt x="120" y="381"/>
                  <a:pt x="120" y="381"/>
                  <a:pt x="120" y="381"/>
                </a:cubicBezTo>
                <a:cubicBezTo>
                  <a:pt x="121" y="382"/>
                  <a:pt x="122" y="374"/>
                  <a:pt x="118" y="383"/>
                </a:cubicBezTo>
                <a:cubicBezTo>
                  <a:pt x="124" y="381"/>
                  <a:pt x="124" y="381"/>
                  <a:pt x="124" y="381"/>
                </a:cubicBezTo>
                <a:cubicBezTo>
                  <a:pt x="125" y="382"/>
                  <a:pt x="128" y="381"/>
                  <a:pt x="125" y="378"/>
                </a:cubicBezTo>
                <a:cubicBezTo>
                  <a:pt x="118" y="378"/>
                  <a:pt x="118" y="378"/>
                  <a:pt x="118" y="378"/>
                </a:cubicBezTo>
                <a:cubicBezTo>
                  <a:pt x="112" y="373"/>
                  <a:pt x="112" y="373"/>
                  <a:pt x="112" y="373"/>
                </a:cubicBezTo>
                <a:cubicBezTo>
                  <a:pt x="110" y="373"/>
                  <a:pt x="110" y="373"/>
                  <a:pt x="110" y="373"/>
                </a:cubicBezTo>
                <a:cubicBezTo>
                  <a:pt x="108" y="377"/>
                  <a:pt x="108" y="377"/>
                  <a:pt x="108" y="377"/>
                </a:cubicBezTo>
                <a:cubicBezTo>
                  <a:pt x="103" y="374"/>
                  <a:pt x="103" y="374"/>
                  <a:pt x="103" y="374"/>
                </a:cubicBezTo>
                <a:cubicBezTo>
                  <a:pt x="99" y="377"/>
                  <a:pt x="99" y="377"/>
                  <a:pt x="99" y="377"/>
                </a:cubicBezTo>
                <a:cubicBezTo>
                  <a:pt x="97" y="376"/>
                  <a:pt x="97" y="376"/>
                  <a:pt x="97" y="376"/>
                </a:cubicBezTo>
                <a:cubicBezTo>
                  <a:pt x="95" y="380"/>
                  <a:pt x="104" y="374"/>
                  <a:pt x="93" y="376"/>
                </a:cubicBezTo>
                <a:cubicBezTo>
                  <a:pt x="93" y="380"/>
                  <a:pt x="93" y="380"/>
                  <a:pt x="93" y="380"/>
                </a:cubicBezTo>
                <a:cubicBezTo>
                  <a:pt x="91" y="378"/>
                  <a:pt x="91" y="378"/>
                  <a:pt x="91" y="378"/>
                </a:cubicBezTo>
                <a:cubicBezTo>
                  <a:pt x="89" y="380"/>
                  <a:pt x="89" y="380"/>
                  <a:pt x="89" y="380"/>
                </a:cubicBezTo>
                <a:cubicBezTo>
                  <a:pt x="88" y="383"/>
                  <a:pt x="88" y="383"/>
                  <a:pt x="88" y="383"/>
                </a:cubicBezTo>
                <a:cubicBezTo>
                  <a:pt x="85" y="383"/>
                  <a:pt x="85" y="383"/>
                  <a:pt x="85" y="383"/>
                </a:cubicBezTo>
                <a:cubicBezTo>
                  <a:pt x="87" y="381"/>
                  <a:pt x="87" y="381"/>
                  <a:pt x="87" y="381"/>
                </a:cubicBezTo>
                <a:cubicBezTo>
                  <a:pt x="85" y="380"/>
                  <a:pt x="94" y="378"/>
                  <a:pt x="84" y="381"/>
                </a:cubicBezTo>
                <a:cubicBezTo>
                  <a:pt x="88" y="377"/>
                  <a:pt x="88" y="377"/>
                  <a:pt x="88" y="377"/>
                </a:cubicBezTo>
                <a:cubicBezTo>
                  <a:pt x="87" y="377"/>
                  <a:pt x="87" y="377"/>
                  <a:pt x="87" y="377"/>
                </a:cubicBezTo>
                <a:cubicBezTo>
                  <a:pt x="93" y="374"/>
                  <a:pt x="93" y="374"/>
                  <a:pt x="93" y="374"/>
                </a:cubicBezTo>
                <a:cubicBezTo>
                  <a:pt x="97" y="371"/>
                  <a:pt x="97" y="371"/>
                  <a:pt x="97" y="371"/>
                </a:cubicBezTo>
                <a:cubicBezTo>
                  <a:pt x="109" y="370"/>
                  <a:pt x="80" y="380"/>
                  <a:pt x="107" y="366"/>
                </a:cubicBezTo>
                <a:cubicBezTo>
                  <a:pt x="111" y="366"/>
                  <a:pt x="111" y="366"/>
                  <a:pt x="111" y="366"/>
                </a:cubicBezTo>
                <a:cubicBezTo>
                  <a:pt x="112" y="365"/>
                  <a:pt x="112" y="365"/>
                  <a:pt x="112" y="365"/>
                </a:cubicBezTo>
                <a:cubicBezTo>
                  <a:pt x="112" y="365"/>
                  <a:pt x="108" y="366"/>
                  <a:pt x="113" y="366"/>
                </a:cubicBezTo>
                <a:cubicBezTo>
                  <a:pt x="113" y="363"/>
                  <a:pt x="113" y="363"/>
                  <a:pt x="113" y="363"/>
                </a:cubicBezTo>
                <a:cubicBezTo>
                  <a:pt x="116" y="364"/>
                  <a:pt x="113" y="357"/>
                  <a:pt x="119" y="361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5" y="355"/>
                  <a:pt x="125" y="355"/>
                  <a:pt x="125" y="355"/>
                </a:cubicBezTo>
                <a:cubicBezTo>
                  <a:pt x="127" y="357"/>
                  <a:pt x="127" y="357"/>
                  <a:pt x="127" y="357"/>
                </a:cubicBezTo>
                <a:cubicBezTo>
                  <a:pt x="130" y="356"/>
                  <a:pt x="135" y="352"/>
                  <a:pt x="137" y="357"/>
                </a:cubicBezTo>
                <a:cubicBezTo>
                  <a:pt x="138" y="356"/>
                  <a:pt x="131" y="359"/>
                  <a:pt x="139" y="355"/>
                </a:cubicBezTo>
                <a:cubicBezTo>
                  <a:pt x="140" y="356"/>
                  <a:pt x="140" y="356"/>
                  <a:pt x="140" y="356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40" y="353"/>
                  <a:pt x="140" y="353"/>
                  <a:pt x="140" y="353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1"/>
                  <a:pt x="137" y="351"/>
                  <a:pt x="137" y="351"/>
                </a:cubicBezTo>
                <a:cubicBezTo>
                  <a:pt x="140" y="347"/>
                  <a:pt x="140" y="347"/>
                  <a:pt x="140" y="347"/>
                </a:cubicBezTo>
                <a:cubicBezTo>
                  <a:pt x="140" y="348"/>
                  <a:pt x="140" y="348"/>
                  <a:pt x="140" y="348"/>
                </a:cubicBezTo>
                <a:cubicBezTo>
                  <a:pt x="143" y="347"/>
                  <a:pt x="143" y="347"/>
                  <a:pt x="143" y="347"/>
                </a:cubicBezTo>
                <a:cubicBezTo>
                  <a:pt x="144" y="346"/>
                  <a:pt x="136" y="349"/>
                  <a:pt x="147" y="348"/>
                </a:cubicBezTo>
                <a:cubicBezTo>
                  <a:pt x="146" y="344"/>
                  <a:pt x="146" y="344"/>
                  <a:pt x="146" y="344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42"/>
                  <a:pt x="144" y="346"/>
                  <a:pt x="156" y="340"/>
                </a:cubicBezTo>
                <a:cubicBezTo>
                  <a:pt x="158" y="340"/>
                  <a:pt x="158" y="340"/>
                  <a:pt x="158" y="340"/>
                </a:cubicBezTo>
                <a:cubicBezTo>
                  <a:pt x="162" y="335"/>
                  <a:pt x="162" y="335"/>
                  <a:pt x="162" y="335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60" y="334"/>
                  <a:pt x="160" y="334"/>
                  <a:pt x="160" y="334"/>
                </a:cubicBezTo>
                <a:cubicBezTo>
                  <a:pt x="161" y="334"/>
                  <a:pt x="157" y="339"/>
                  <a:pt x="161" y="333"/>
                </a:cubicBezTo>
                <a:cubicBezTo>
                  <a:pt x="156" y="334"/>
                  <a:pt x="156" y="334"/>
                  <a:pt x="156" y="334"/>
                </a:cubicBezTo>
                <a:cubicBezTo>
                  <a:pt x="153" y="336"/>
                  <a:pt x="153" y="336"/>
                  <a:pt x="153" y="336"/>
                </a:cubicBezTo>
                <a:cubicBezTo>
                  <a:pt x="152" y="336"/>
                  <a:pt x="152" y="336"/>
                  <a:pt x="152" y="336"/>
                </a:cubicBezTo>
                <a:cubicBezTo>
                  <a:pt x="151" y="335"/>
                  <a:pt x="151" y="335"/>
                  <a:pt x="151" y="335"/>
                </a:cubicBezTo>
                <a:cubicBezTo>
                  <a:pt x="156" y="332"/>
                  <a:pt x="156" y="332"/>
                  <a:pt x="156" y="332"/>
                </a:cubicBezTo>
                <a:cubicBezTo>
                  <a:pt x="163" y="331"/>
                  <a:pt x="163" y="331"/>
                  <a:pt x="163" y="331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71" y="327"/>
                  <a:pt x="171" y="327"/>
                  <a:pt x="171" y="327"/>
                </a:cubicBezTo>
                <a:cubicBezTo>
                  <a:pt x="172" y="326"/>
                  <a:pt x="172" y="326"/>
                  <a:pt x="172" y="326"/>
                </a:cubicBezTo>
                <a:cubicBezTo>
                  <a:pt x="170" y="325"/>
                  <a:pt x="170" y="325"/>
                  <a:pt x="170" y="325"/>
                </a:cubicBezTo>
                <a:cubicBezTo>
                  <a:pt x="176" y="320"/>
                  <a:pt x="176" y="320"/>
                  <a:pt x="176" y="320"/>
                </a:cubicBezTo>
                <a:cubicBezTo>
                  <a:pt x="179" y="320"/>
                  <a:pt x="179" y="320"/>
                  <a:pt x="179" y="320"/>
                </a:cubicBezTo>
                <a:cubicBezTo>
                  <a:pt x="179" y="319"/>
                  <a:pt x="179" y="319"/>
                  <a:pt x="179" y="319"/>
                </a:cubicBezTo>
                <a:cubicBezTo>
                  <a:pt x="180" y="319"/>
                  <a:pt x="172" y="325"/>
                  <a:pt x="185" y="317"/>
                </a:cubicBezTo>
                <a:cubicBezTo>
                  <a:pt x="183" y="316"/>
                  <a:pt x="183" y="316"/>
                  <a:pt x="183" y="316"/>
                </a:cubicBezTo>
                <a:cubicBezTo>
                  <a:pt x="180" y="315"/>
                  <a:pt x="185" y="325"/>
                  <a:pt x="174" y="317"/>
                </a:cubicBezTo>
                <a:cubicBezTo>
                  <a:pt x="173" y="318"/>
                  <a:pt x="169" y="320"/>
                  <a:pt x="165" y="321"/>
                </a:cubicBezTo>
                <a:cubicBezTo>
                  <a:pt x="165" y="321"/>
                  <a:pt x="167" y="325"/>
                  <a:pt x="165" y="320"/>
                </a:cubicBezTo>
                <a:cubicBezTo>
                  <a:pt x="163" y="322"/>
                  <a:pt x="163" y="322"/>
                  <a:pt x="163" y="322"/>
                </a:cubicBezTo>
                <a:cubicBezTo>
                  <a:pt x="156" y="325"/>
                  <a:pt x="156" y="325"/>
                  <a:pt x="156" y="325"/>
                </a:cubicBezTo>
                <a:cubicBezTo>
                  <a:pt x="154" y="327"/>
                  <a:pt x="154" y="327"/>
                  <a:pt x="154" y="327"/>
                </a:cubicBezTo>
                <a:cubicBezTo>
                  <a:pt x="154" y="325"/>
                  <a:pt x="154" y="325"/>
                  <a:pt x="154" y="325"/>
                </a:cubicBezTo>
                <a:cubicBezTo>
                  <a:pt x="151" y="323"/>
                  <a:pt x="151" y="323"/>
                  <a:pt x="151" y="323"/>
                </a:cubicBezTo>
                <a:cubicBezTo>
                  <a:pt x="151" y="320"/>
                  <a:pt x="151" y="320"/>
                  <a:pt x="151" y="320"/>
                </a:cubicBezTo>
                <a:cubicBezTo>
                  <a:pt x="143" y="316"/>
                  <a:pt x="143" y="316"/>
                  <a:pt x="143" y="316"/>
                </a:cubicBezTo>
                <a:cubicBezTo>
                  <a:pt x="141" y="316"/>
                  <a:pt x="141" y="316"/>
                  <a:pt x="141" y="316"/>
                </a:cubicBezTo>
                <a:cubicBezTo>
                  <a:pt x="142" y="319"/>
                  <a:pt x="142" y="319"/>
                  <a:pt x="142" y="319"/>
                </a:cubicBezTo>
                <a:cubicBezTo>
                  <a:pt x="137" y="319"/>
                  <a:pt x="137" y="319"/>
                  <a:pt x="137" y="319"/>
                </a:cubicBezTo>
                <a:cubicBezTo>
                  <a:pt x="139" y="315"/>
                  <a:pt x="139" y="315"/>
                  <a:pt x="139" y="315"/>
                </a:cubicBezTo>
                <a:cubicBezTo>
                  <a:pt x="139" y="313"/>
                  <a:pt x="132" y="326"/>
                  <a:pt x="140" y="311"/>
                </a:cubicBezTo>
                <a:cubicBezTo>
                  <a:pt x="135" y="311"/>
                  <a:pt x="135" y="311"/>
                  <a:pt x="135" y="311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135" y="319"/>
                  <a:pt x="135" y="319"/>
                  <a:pt x="135" y="319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29" y="316"/>
                  <a:pt x="129" y="316"/>
                  <a:pt x="129" y="316"/>
                </a:cubicBezTo>
                <a:cubicBezTo>
                  <a:pt x="134" y="313"/>
                  <a:pt x="134" y="313"/>
                  <a:pt x="134" y="313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2" y="313"/>
                  <a:pt x="129" y="312"/>
                  <a:pt x="128" y="312"/>
                </a:cubicBezTo>
                <a:cubicBezTo>
                  <a:pt x="133" y="310"/>
                  <a:pt x="133" y="310"/>
                  <a:pt x="133" y="310"/>
                </a:cubicBezTo>
                <a:cubicBezTo>
                  <a:pt x="130" y="308"/>
                  <a:pt x="130" y="308"/>
                  <a:pt x="130" y="308"/>
                </a:cubicBezTo>
                <a:cubicBezTo>
                  <a:pt x="135" y="306"/>
                  <a:pt x="135" y="306"/>
                  <a:pt x="135" y="306"/>
                </a:cubicBezTo>
                <a:cubicBezTo>
                  <a:pt x="137" y="305"/>
                  <a:pt x="137" y="305"/>
                  <a:pt x="137" y="305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7" y="302"/>
                  <a:pt x="137" y="302"/>
                  <a:pt x="137" y="302"/>
                </a:cubicBezTo>
                <a:cubicBezTo>
                  <a:pt x="142" y="299"/>
                  <a:pt x="142" y="299"/>
                  <a:pt x="142" y="299"/>
                </a:cubicBezTo>
                <a:cubicBezTo>
                  <a:pt x="144" y="299"/>
                  <a:pt x="144" y="299"/>
                  <a:pt x="144" y="299"/>
                </a:cubicBezTo>
                <a:cubicBezTo>
                  <a:pt x="147" y="297"/>
                  <a:pt x="147" y="297"/>
                  <a:pt x="147" y="297"/>
                </a:cubicBezTo>
                <a:cubicBezTo>
                  <a:pt x="146" y="295"/>
                  <a:pt x="145" y="302"/>
                  <a:pt x="146" y="295"/>
                </a:cubicBezTo>
                <a:cubicBezTo>
                  <a:pt x="154" y="291"/>
                  <a:pt x="154" y="291"/>
                  <a:pt x="154" y="291"/>
                </a:cubicBezTo>
                <a:cubicBezTo>
                  <a:pt x="159" y="293"/>
                  <a:pt x="159" y="293"/>
                  <a:pt x="159" y="293"/>
                </a:cubicBezTo>
                <a:cubicBezTo>
                  <a:pt x="165" y="293"/>
                  <a:pt x="165" y="293"/>
                  <a:pt x="165" y="293"/>
                </a:cubicBezTo>
                <a:cubicBezTo>
                  <a:pt x="166" y="291"/>
                  <a:pt x="166" y="291"/>
                  <a:pt x="166" y="291"/>
                </a:cubicBezTo>
                <a:cubicBezTo>
                  <a:pt x="169" y="291"/>
                  <a:pt x="169" y="291"/>
                  <a:pt x="169" y="291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162" y="286"/>
                  <a:pt x="162" y="286"/>
                  <a:pt x="162" y="286"/>
                </a:cubicBezTo>
                <a:cubicBezTo>
                  <a:pt x="162" y="287"/>
                  <a:pt x="162" y="287"/>
                  <a:pt x="162" y="287"/>
                </a:cubicBezTo>
                <a:cubicBezTo>
                  <a:pt x="160" y="287"/>
                  <a:pt x="160" y="287"/>
                  <a:pt x="160" y="287"/>
                </a:cubicBezTo>
                <a:cubicBezTo>
                  <a:pt x="159" y="288"/>
                  <a:pt x="159" y="288"/>
                  <a:pt x="159" y="288"/>
                </a:cubicBezTo>
                <a:cubicBezTo>
                  <a:pt x="153" y="290"/>
                  <a:pt x="153" y="290"/>
                  <a:pt x="153" y="290"/>
                </a:cubicBezTo>
                <a:cubicBezTo>
                  <a:pt x="153" y="289"/>
                  <a:pt x="155" y="290"/>
                  <a:pt x="152" y="289"/>
                </a:cubicBezTo>
                <a:cubicBezTo>
                  <a:pt x="158" y="285"/>
                  <a:pt x="158" y="285"/>
                  <a:pt x="158" y="285"/>
                </a:cubicBezTo>
                <a:cubicBezTo>
                  <a:pt x="154" y="284"/>
                  <a:pt x="154" y="284"/>
                  <a:pt x="154" y="284"/>
                </a:cubicBezTo>
                <a:cubicBezTo>
                  <a:pt x="154" y="284"/>
                  <a:pt x="161" y="280"/>
                  <a:pt x="152" y="285"/>
                </a:cubicBezTo>
                <a:cubicBezTo>
                  <a:pt x="149" y="283"/>
                  <a:pt x="149" y="283"/>
                  <a:pt x="149" y="283"/>
                </a:cubicBezTo>
                <a:cubicBezTo>
                  <a:pt x="147" y="283"/>
                  <a:pt x="147" y="283"/>
                  <a:pt x="147" y="283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2" y="287"/>
                  <a:pt x="142" y="287"/>
                  <a:pt x="142" y="287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39" y="286"/>
                  <a:pt x="139" y="286"/>
                  <a:pt x="139" y="286"/>
                </a:cubicBezTo>
                <a:cubicBezTo>
                  <a:pt x="138" y="287"/>
                  <a:pt x="138" y="287"/>
                  <a:pt x="138" y="287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3" y="286"/>
                  <a:pt x="133" y="286"/>
                  <a:pt x="133" y="286"/>
                </a:cubicBezTo>
                <a:cubicBezTo>
                  <a:pt x="129" y="284"/>
                  <a:pt x="139" y="281"/>
                  <a:pt x="128" y="284"/>
                </a:cubicBezTo>
                <a:cubicBezTo>
                  <a:pt x="127" y="281"/>
                  <a:pt x="127" y="281"/>
                  <a:pt x="127" y="281"/>
                </a:cubicBezTo>
                <a:cubicBezTo>
                  <a:pt x="119" y="280"/>
                  <a:pt x="119" y="280"/>
                  <a:pt x="119" y="280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4" y="281"/>
                  <a:pt x="114" y="281"/>
                  <a:pt x="114" y="281"/>
                </a:cubicBezTo>
                <a:cubicBezTo>
                  <a:pt x="121" y="279"/>
                  <a:pt x="103" y="278"/>
                  <a:pt x="121" y="278"/>
                </a:cubicBezTo>
                <a:cubicBezTo>
                  <a:pt x="121" y="276"/>
                  <a:pt x="121" y="276"/>
                  <a:pt x="121" y="276"/>
                </a:cubicBezTo>
                <a:cubicBezTo>
                  <a:pt x="125" y="273"/>
                  <a:pt x="125" y="273"/>
                  <a:pt x="125" y="273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24" y="271"/>
                  <a:pt x="124" y="271"/>
                  <a:pt x="124" y="271"/>
                </a:cubicBezTo>
                <a:cubicBezTo>
                  <a:pt x="126" y="274"/>
                  <a:pt x="126" y="274"/>
                  <a:pt x="126" y="274"/>
                </a:cubicBezTo>
                <a:cubicBezTo>
                  <a:pt x="128" y="272"/>
                  <a:pt x="128" y="272"/>
                  <a:pt x="128" y="272"/>
                </a:cubicBezTo>
                <a:cubicBezTo>
                  <a:pt x="132" y="274"/>
                  <a:pt x="132" y="274"/>
                  <a:pt x="132" y="274"/>
                </a:cubicBezTo>
                <a:cubicBezTo>
                  <a:pt x="134" y="271"/>
                  <a:pt x="134" y="271"/>
                  <a:pt x="134" y="271"/>
                </a:cubicBezTo>
                <a:cubicBezTo>
                  <a:pt x="139" y="271"/>
                  <a:pt x="139" y="271"/>
                  <a:pt x="139" y="271"/>
                </a:cubicBezTo>
                <a:cubicBezTo>
                  <a:pt x="140" y="272"/>
                  <a:pt x="140" y="272"/>
                  <a:pt x="140" y="272"/>
                </a:cubicBezTo>
                <a:cubicBezTo>
                  <a:pt x="139" y="269"/>
                  <a:pt x="144" y="271"/>
                  <a:pt x="143" y="270"/>
                </a:cubicBezTo>
                <a:cubicBezTo>
                  <a:pt x="144" y="266"/>
                  <a:pt x="144" y="266"/>
                  <a:pt x="144" y="266"/>
                </a:cubicBezTo>
                <a:cubicBezTo>
                  <a:pt x="140" y="266"/>
                  <a:pt x="140" y="266"/>
                  <a:pt x="140" y="266"/>
                </a:cubicBezTo>
                <a:cubicBezTo>
                  <a:pt x="140" y="264"/>
                  <a:pt x="140" y="264"/>
                  <a:pt x="140" y="264"/>
                </a:cubicBezTo>
                <a:cubicBezTo>
                  <a:pt x="146" y="266"/>
                  <a:pt x="143" y="263"/>
                  <a:pt x="148" y="259"/>
                </a:cubicBezTo>
                <a:cubicBezTo>
                  <a:pt x="151" y="260"/>
                  <a:pt x="151" y="260"/>
                  <a:pt x="151" y="260"/>
                </a:cubicBezTo>
                <a:cubicBezTo>
                  <a:pt x="150" y="257"/>
                  <a:pt x="157" y="258"/>
                  <a:pt x="156" y="255"/>
                </a:cubicBezTo>
                <a:cubicBezTo>
                  <a:pt x="155" y="251"/>
                  <a:pt x="155" y="251"/>
                  <a:pt x="155" y="251"/>
                </a:cubicBezTo>
                <a:cubicBezTo>
                  <a:pt x="159" y="249"/>
                  <a:pt x="159" y="249"/>
                  <a:pt x="159" y="249"/>
                </a:cubicBezTo>
                <a:cubicBezTo>
                  <a:pt x="159" y="252"/>
                  <a:pt x="159" y="252"/>
                  <a:pt x="159" y="252"/>
                </a:cubicBezTo>
                <a:cubicBezTo>
                  <a:pt x="158" y="252"/>
                  <a:pt x="158" y="252"/>
                  <a:pt x="158" y="252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60" y="254"/>
                  <a:pt x="160" y="254"/>
                  <a:pt x="160" y="254"/>
                </a:cubicBezTo>
                <a:cubicBezTo>
                  <a:pt x="162" y="254"/>
                  <a:pt x="161" y="252"/>
                  <a:pt x="163" y="251"/>
                </a:cubicBezTo>
                <a:cubicBezTo>
                  <a:pt x="164" y="252"/>
                  <a:pt x="164" y="252"/>
                  <a:pt x="164" y="252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7" y="256"/>
                  <a:pt x="157" y="256"/>
                  <a:pt x="157" y="256"/>
                </a:cubicBezTo>
                <a:cubicBezTo>
                  <a:pt x="154" y="259"/>
                  <a:pt x="154" y="259"/>
                  <a:pt x="154" y="259"/>
                </a:cubicBezTo>
                <a:cubicBezTo>
                  <a:pt x="155" y="260"/>
                  <a:pt x="155" y="254"/>
                  <a:pt x="157" y="261"/>
                </a:cubicBezTo>
                <a:cubicBezTo>
                  <a:pt x="157" y="262"/>
                  <a:pt x="157" y="262"/>
                  <a:pt x="157" y="262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7" y="267"/>
                  <a:pt x="157" y="267"/>
                  <a:pt x="157" y="267"/>
                </a:cubicBezTo>
                <a:cubicBezTo>
                  <a:pt x="154" y="268"/>
                  <a:pt x="154" y="268"/>
                  <a:pt x="154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64" y="264"/>
                  <a:pt x="164" y="264"/>
                  <a:pt x="164" y="264"/>
                </a:cubicBezTo>
                <a:cubicBezTo>
                  <a:pt x="167" y="260"/>
                  <a:pt x="167" y="260"/>
                  <a:pt x="167" y="260"/>
                </a:cubicBezTo>
                <a:cubicBezTo>
                  <a:pt x="168" y="260"/>
                  <a:pt x="168" y="261"/>
                  <a:pt x="168" y="261"/>
                </a:cubicBezTo>
                <a:cubicBezTo>
                  <a:pt x="165" y="265"/>
                  <a:pt x="165" y="265"/>
                  <a:pt x="165" y="265"/>
                </a:cubicBezTo>
                <a:cubicBezTo>
                  <a:pt x="168" y="267"/>
                  <a:pt x="168" y="267"/>
                  <a:pt x="168" y="267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2" y="270"/>
                  <a:pt x="172" y="270"/>
                  <a:pt x="172" y="270"/>
                </a:cubicBezTo>
                <a:cubicBezTo>
                  <a:pt x="172" y="260"/>
                  <a:pt x="171" y="277"/>
                  <a:pt x="178" y="264"/>
                </a:cubicBezTo>
                <a:cubicBezTo>
                  <a:pt x="182" y="261"/>
                  <a:pt x="182" y="261"/>
                  <a:pt x="182" y="261"/>
                </a:cubicBezTo>
                <a:cubicBezTo>
                  <a:pt x="185" y="262"/>
                  <a:pt x="185" y="262"/>
                  <a:pt x="185" y="262"/>
                </a:cubicBezTo>
                <a:cubicBezTo>
                  <a:pt x="186" y="259"/>
                  <a:pt x="186" y="262"/>
                  <a:pt x="191" y="259"/>
                </a:cubicBezTo>
                <a:cubicBezTo>
                  <a:pt x="189" y="258"/>
                  <a:pt x="189" y="258"/>
                  <a:pt x="189" y="258"/>
                </a:cubicBezTo>
                <a:cubicBezTo>
                  <a:pt x="183" y="260"/>
                  <a:pt x="183" y="260"/>
                  <a:pt x="183" y="260"/>
                </a:cubicBezTo>
                <a:cubicBezTo>
                  <a:pt x="182" y="260"/>
                  <a:pt x="193" y="255"/>
                  <a:pt x="179" y="258"/>
                </a:cubicBezTo>
                <a:cubicBezTo>
                  <a:pt x="179" y="258"/>
                  <a:pt x="179" y="258"/>
                  <a:pt x="179" y="258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4" y="259"/>
                  <a:pt x="174" y="259"/>
                  <a:pt x="174" y="259"/>
                </a:cubicBezTo>
                <a:cubicBezTo>
                  <a:pt x="173" y="258"/>
                  <a:pt x="173" y="258"/>
                  <a:pt x="173" y="258"/>
                </a:cubicBezTo>
                <a:cubicBezTo>
                  <a:pt x="170" y="260"/>
                  <a:pt x="170" y="260"/>
                  <a:pt x="170" y="260"/>
                </a:cubicBezTo>
                <a:cubicBezTo>
                  <a:pt x="178" y="253"/>
                  <a:pt x="178" y="253"/>
                  <a:pt x="178" y="253"/>
                </a:cubicBezTo>
                <a:cubicBezTo>
                  <a:pt x="176" y="255"/>
                  <a:pt x="176" y="255"/>
                  <a:pt x="176" y="255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82" y="258"/>
                  <a:pt x="182" y="258"/>
                  <a:pt x="182" y="258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186" y="256"/>
                  <a:pt x="186" y="256"/>
                  <a:pt x="186" y="256"/>
                </a:cubicBezTo>
                <a:cubicBezTo>
                  <a:pt x="187" y="257"/>
                  <a:pt x="187" y="254"/>
                  <a:pt x="187" y="258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200" y="254"/>
                  <a:pt x="200" y="254"/>
                  <a:pt x="200" y="254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3" y="253"/>
                  <a:pt x="203" y="253"/>
                  <a:pt x="203" y="253"/>
                </a:cubicBezTo>
                <a:cubicBezTo>
                  <a:pt x="203" y="253"/>
                  <a:pt x="206" y="250"/>
                  <a:pt x="207" y="249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196" y="248"/>
                  <a:pt x="196" y="248"/>
                  <a:pt x="196" y="248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95" y="252"/>
                  <a:pt x="198" y="250"/>
                  <a:pt x="193" y="251"/>
                </a:cubicBezTo>
                <a:cubicBezTo>
                  <a:pt x="193" y="250"/>
                  <a:pt x="194" y="250"/>
                  <a:pt x="194" y="249"/>
                </a:cubicBezTo>
                <a:cubicBezTo>
                  <a:pt x="186" y="248"/>
                  <a:pt x="186" y="248"/>
                  <a:pt x="186" y="248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83" y="250"/>
                  <a:pt x="183" y="250"/>
                  <a:pt x="183" y="250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5" y="249"/>
                  <a:pt x="165" y="249"/>
                  <a:pt x="165" y="249"/>
                </a:cubicBezTo>
                <a:cubicBezTo>
                  <a:pt x="163" y="250"/>
                  <a:pt x="163" y="250"/>
                  <a:pt x="163" y="250"/>
                </a:cubicBezTo>
                <a:cubicBezTo>
                  <a:pt x="163" y="249"/>
                  <a:pt x="163" y="249"/>
                  <a:pt x="163" y="249"/>
                </a:cubicBezTo>
                <a:cubicBezTo>
                  <a:pt x="158" y="247"/>
                  <a:pt x="158" y="247"/>
                  <a:pt x="158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46" y="248"/>
                  <a:pt x="146" y="248"/>
                  <a:pt x="146" y="248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48" y="243"/>
                  <a:pt x="148" y="243"/>
                  <a:pt x="148" y="243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4" y="243"/>
                  <a:pt x="144" y="243"/>
                  <a:pt x="144" y="243"/>
                </a:cubicBezTo>
                <a:cubicBezTo>
                  <a:pt x="143" y="247"/>
                  <a:pt x="143" y="247"/>
                  <a:pt x="143" y="247"/>
                </a:cubicBezTo>
                <a:cubicBezTo>
                  <a:pt x="137" y="253"/>
                  <a:pt x="148" y="244"/>
                  <a:pt x="147" y="254"/>
                </a:cubicBezTo>
                <a:cubicBezTo>
                  <a:pt x="141" y="250"/>
                  <a:pt x="141" y="250"/>
                  <a:pt x="141" y="250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39" y="250"/>
                  <a:pt x="139" y="250"/>
                  <a:pt x="139" y="250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0" y="250"/>
                  <a:pt x="130" y="250"/>
                  <a:pt x="130" y="250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4" y="252"/>
                  <a:pt x="124" y="252"/>
                  <a:pt x="124" y="252"/>
                </a:cubicBezTo>
                <a:cubicBezTo>
                  <a:pt x="122" y="254"/>
                  <a:pt x="122" y="254"/>
                  <a:pt x="122" y="254"/>
                </a:cubicBezTo>
                <a:cubicBezTo>
                  <a:pt x="119" y="256"/>
                  <a:pt x="124" y="254"/>
                  <a:pt x="120" y="251"/>
                </a:cubicBezTo>
                <a:cubicBezTo>
                  <a:pt x="120" y="249"/>
                  <a:pt x="120" y="249"/>
                  <a:pt x="120" y="249"/>
                </a:cubicBezTo>
                <a:cubicBezTo>
                  <a:pt x="125" y="249"/>
                  <a:pt x="125" y="249"/>
                  <a:pt x="125" y="249"/>
                </a:cubicBezTo>
                <a:cubicBezTo>
                  <a:pt x="124" y="249"/>
                  <a:pt x="128" y="250"/>
                  <a:pt x="124" y="248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24" y="240"/>
                  <a:pt x="124" y="240"/>
                  <a:pt x="124" y="240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19" y="236"/>
                  <a:pt x="119" y="236"/>
                  <a:pt x="119" y="236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9" y="231"/>
                  <a:pt x="119" y="231"/>
                  <a:pt x="119" y="231"/>
                </a:cubicBezTo>
                <a:cubicBezTo>
                  <a:pt x="121" y="231"/>
                  <a:pt x="108" y="239"/>
                  <a:pt x="124" y="229"/>
                </a:cubicBezTo>
                <a:cubicBezTo>
                  <a:pt x="123" y="227"/>
                  <a:pt x="123" y="227"/>
                  <a:pt x="123" y="227"/>
                </a:cubicBezTo>
                <a:cubicBezTo>
                  <a:pt x="120" y="228"/>
                  <a:pt x="120" y="228"/>
                  <a:pt x="120" y="228"/>
                </a:cubicBezTo>
                <a:cubicBezTo>
                  <a:pt x="118" y="226"/>
                  <a:pt x="118" y="226"/>
                  <a:pt x="118" y="226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24"/>
                  <a:pt x="113" y="224"/>
                  <a:pt x="113" y="224"/>
                </a:cubicBezTo>
                <a:cubicBezTo>
                  <a:pt x="112" y="224"/>
                  <a:pt x="114" y="230"/>
                  <a:pt x="114" y="222"/>
                </a:cubicBezTo>
                <a:cubicBezTo>
                  <a:pt x="117" y="225"/>
                  <a:pt x="117" y="225"/>
                  <a:pt x="117" y="225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5" y="221"/>
                  <a:pt x="125" y="221"/>
                  <a:pt x="125" y="221"/>
                </a:cubicBezTo>
                <a:cubicBezTo>
                  <a:pt x="122" y="220"/>
                  <a:pt x="122" y="220"/>
                  <a:pt x="122" y="220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4" y="215"/>
                  <a:pt x="124" y="215"/>
                  <a:pt x="124" y="215"/>
                </a:cubicBezTo>
                <a:cubicBezTo>
                  <a:pt x="123" y="214"/>
                  <a:pt x="121" y="216"/>
                  <a:pt x="120" y="215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5" y="208"/>
                  <a:pt x="119" y="206"/>
                  <a:pt x="114" y="208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18" y="205"/>
                  <a:pt x="113" y="214"/>
                  <a:pt x="125" y="205"/>
                </a:cubicBezTo>
                <a:cubicBezTo>
                  <a:pt x="132" y="204"/>
                  <a:pt x="132" y="204"/>
                  <a:pt x="132" y="204"/>
                </a:cubicBezTo>
                <a:cubicBezTo>
                  <a:pt x="140" y="204"/>
                  <a:pt x="140" y="204"/>
                  <a:pt x="140" y="204"/>
                </a:cubicBezTo>
                <a:cubicBezTo>
                  <a:pt x="140" y="203"/>
                  <a:pt x="140" y="203"/>
                  <a:pt x="140" y="203"/>
                </a:cubicBezTo>
                <a:cubicBezTo>
                  <a:pt x="144" y="203"/>
                  <a:pt x="144" y="203"/>
                  <a:pt x="144" y="203"/>
                </a:cubicBezTo>
                <a:cubicBezTo>
                  <a:pt x="147" y="200"/>
                  <a:pt x="147" y="200"/>
                  <a:pt x="147" y="200"/>
                </a:cubicBezTo>
                <a:cubicBezTo>
                  <a:pt x="148" y="200"/>
                  <a:pt x="137" y="206"/>
                  <a:pt x="151" y="199"/>
                </a:cubicBezTo>
                <a:cubicBezTo>
                  <a:pt x="149" y="198"/>
                  <a:pt x="149" y="198"/>
                  <a:pt x="149" y="198"/>
                </a:cubicBezTo>
                <a:cubicBezTo>
                  <a:pt x="157" y="198"/>
                  <a:pt x="157" y="198"/>
                  <a:pt x="157" y="198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6"/>
                  <a:pt x="158" y="199"/>
                  <a:pt x="164" y="197"/>
                </a:cubicBezTo>
                <a:cubicBezTo>
                  <a:pt x="164" y="195"/>
                  <a:pt x="164" y="195"/>
                  <a:pt x="164" y="19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52" y="195"/>
                  <a:pt x="152" y="195"/>
                  <a:pt x="152" y="195"/>
                </a:cubicBezTo>
                <a:cubicBezTo>
                  <a:pt x="149" y="193"/>
                  <a:pt x="149" y="193"/>
                  <a:pt x="149" y="193"/>
                </a:cubicBezTo>
                <a:cubicBezTo>
                  <a:pt x="144" y="195"/>
                  <a:pt x="144" y="195"/>
                  <a:pt x="144" y="195"/>
                </a:cubicBezTo>
                <a:cubicBezTo>
                  <a:pt x="138" y="193"/>
                  <a:pt x="138" y="193"/>
                  <a:pt x="138" y="193"/>
                </a:cubicBezTo>
                <a:cubicBezTo>
                  <a:pt x="135" y="197"/>
                  <a:pt x="147" y="191"/>
                  <a:pt x="134" y="196"/>
                </a:cubicBezTo>
                <a:cubicBezTo>
                  <a:pt x="128" y="194"/>
                  <a:pt x="128" y="194"/>
                  <a:pt x="128" y="194"/>
                </a:cubicBezTo>
                <a:cubicBezTo>
                  <a:pt x="126" y="194"/>
                  <a:pt x="131" y="199"/>
                  <a:pt x="126" y="191"/>
                </a:cubicBezTo>
                <a:cubicBezTo>
                  <a:pt x="119" y="191"/>
                  <a:pt x="119" y="191"/>
                  <a:pt x="119" y="191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6" y="189"/>
                  <a:pt x="116" y="189"/>
                  <a:pt x="116" y="189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49" y="189"/>
                  <a:pt x="149" y="189"/>
                  <a:pt x="149" y="189"/>
                </a:cubicBezTo>
                <a:cubicBezTo>
                  <a:pt x="150" y="188"/>
                  <a:pt x="149" y="186"/>
                  <a:pt x="152" y="188"/>
                </a:cubicBezTo>
                <a:cubicBezTo>
                  <a:pt x="155" y="184"/>
                  <a:pt x="151" y="187"/>
                  <a:pt x="146" y="185"/>
                </a:cubicBezTo>
                <a:cubicBezTo>
                  <a:pt x="145" y="185"/>
                  <a:pt x="145" y="185"/>
                  <a:pt x="145" y="185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51" y="185"/>
                  <a:pt x="151" y="185"/>
                  <a:pt x="151" y="185"/>
                </a:cubicBezTo>
                <a:cubicBezTo>
                  <a:pt x="152" y="182"/>
                  <a:pt x="152" y="182"/>
                  <a:pt x="152" y="182"/>
                </a:cubicBezTo>
                <a:cubicBezTo>
                  <a:pt x="154" y="183"/>
                  <a:pt x="154" y="183"/>
                  <a:pt x="154" y="183"/>
                </a:cubicBezTo>
                <a:cubicBezTo>
                  <a:pt x="156" y="182"/>
                  <a:pt x="161" y="183"/>
                  <a:pt x="158" y="179"/>
                </a:cubicBezTo>
                <a:cubicBezTo>
                  <a:pt x="162" y="178"/>
                  <a:pt x="162" y="178"/>
                  <a:pt x="162" y="178"/>
                </a:cubicBezTo>
                <a:cubicBezTo>
                  <a:pt x="158" y="174"/>
                  <a:pt x="158" y="174"/>
                  <a:pt x="158" y="174"/>
                </a:cubicBezTo>
                <a:cubicBezTo>
                  <a:pt x="164" y="179"/>
                  <a:pt x="158" y="168"/>
                  <a:pt x="169" y="172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169" y="168"/>
                  <a:pt x="168" y="166"/>
                  <a:pt x="163" y="170"/>
                </a:cubicBezTo>
                <a:cubicBezTo>
                  <a:pt x="161" y="169"/>
                  <a:pt x="161" y="169"/>
                  <a:pt x="161" y="169"/>
                </a:cubicBezTo>
                <a:cubicBezTo>
                  <a:pt x="159" y="170"/>
                  <a:pt x="165" y="175"/>
                  <a:pt x="156" y="170"/>
                </a:cubicBezTo>
                <a:cubicBezTo>
                  <a:pt x="152" y="169"/>
                  <a:pt x="151" y="173"/>
                  <a:pt x="149" y="174"/>
                </a:cubicBezTo>
                <a:cubicBezTo>
                  <a:pt x="151" y="171"/>
                  <a:pt x="138" y="178"/>
                  <a:pt x="154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54" y="175"/>
                  <a:pt x="154" y="175"/>
                  <a:pt x="154" y="175"/>
                </a:cubicBezTo>
                <a:cubicBezTo>
                  <a:pt x="144" y="175"/>
                  <a:pt x="144" y="175"/>
                  <a:pt x="144" y="175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2" y="175"/>
                  <a:pt x="132" y="175"/>
                  <a:pt x="132" y="175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25" y="176"/>
                  <a:pt x="125" y="176"/>
                  <a:pt x="125" y="176"/>
                </a:cubicBezTo>
                <a:cubicBezTo>
                  <a:pt x="121" y="175"/>
                  <a:pt x="121" y="175"/>
                  <a:pt x="121" y="175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16" y="173"/>
                  <a:pt x="116" y="173"/>
                  <a:pt x="116" y="173"/>
                </a:cubicBezTo>
                <a:cubicBezTo>
                  <a:pt x="105" y="174"/>
                  <a:pt x="105" y="174"/>
                  <a:pt x="105" y="17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6" y="174"/>
                  <a:pt x="96" y="174"/>
                  <a:pt x="96" y="174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5"/>
                  <a:pt x="102" y="165"/>
                  <a:pt x="102" y="165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3" y="161"/>
                  <a:pt x="124" y="157"/>
                  <a:pt x="128" y="160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1" y="159"/>
                  <a:pt x="131" y="159"/>
                  <a:pt x="131" y="159"/>
                </a:cubicBezTo>
                <a:cubicBezTo>
                  <a:pt x="132" y="159"/>
                  <a:pt x="126" y="161"/>
                  <a:pt x="134" y="158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3" y="161"/>
                  <a:pt x="133" y="161"/>
                  <a:pt x="133" y="161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5" y="166"/>
                  <a:pt x="125" y="166"/>
                  <a:pt x="125" y="166"/>
                </a:cubicBezTo>
                <a:cubicBezTo>
                  <a:pt x="130" y="166"/>
                  <a:pt x="130" y="166"/>
                  <a:pt x="130" y="166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48" y="166"/>
                  <a:pt x="148" y="166"/>
                  <a:pt x="148" y="166"/>
                </a:cubicBezTo>
                <a:cubicBezTo>
                  <a:pt x="150" y="165"/>
                  <a:pt x="150" y="165"/>
                  <a:pt x="150" y="165"/>
                </a:cubicBezTo>
                <a:cubicBezTo>
                  <a:pt x="153" y="168"/>
                  <a:pt x="153" y="168"/>
                  <a:pt x="153" y="168"/>
                </a:cubicBezTo>
                <a:cubicBezTo>
                  <a:pt x="157" y="166"/>
                  <a:pt x="157" y="166"/>
                  <a:pt x="157" y="166"/>
                </a:cubicBezTo>
                <a:cubicBezTo>
                  <a:pt x="157" y="162"/>
                  <a:pt x="147" y="169"/>
                  <a:pt x="162" y="165"/>
                </a:cubicBezTo>
                <a:cubicBezTo>
                  <a:pt x="165" y="166"/>
                  <a:pt x="156" y="171"/>
                  <a:pt x="162" y="162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46" y="161"/>
                  <a:pt x="146" y="161"/>
                  <a:pt x="146" y="161"/>
                </a:cubicBezTo>
                <a:cubicBezTo>
                  <a:pt x="146" y="160"/>
                  <a:pt x="146" y="160"/>
                  <a:pt x="146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43" y="155"/>
                  <a:pt x="143" y="155"/>
                  <a:pt x="143" y="155"/>
                </a:cubicBezTo>
                <a:cubicBezTo>
                  <a:pt x="140" y="156"/>
                  <a:pt x="139" y="160"/>
                  <a:pt x="135" y="156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39" y="154"/>
                  <a:pt x="133" y="160"/>
                  <a:pt x="135" y="151"/>
                </a:cubicBezTo>
                <a:cubicBezTo>
                  <a:pt x="140" y="151"/>
                  <a:pt x="129" y="157"/>
                  <a:pt x="140" y="149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5"/>
                  <a:pt x="104" y="146"/>
                  <a:pt x="102" y="145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6" y="138"/>
                  <a:pt x="95" y="144"/>
                  <a:pt x="109" y="139"/>
                </a:cubicBezTo>
                <a:cubicBezTo>
                  <a:pt x="130" y="142"/>
                  <a:pt x="130" y="142"/>
                  <a:pt x="130" y="142"/>
                </a:cubicBezTo>
                <a:cubicBezTo>
                  <a:pt x="131" y="141"/>
                  <a:pt x="131" y="141"/>
                  <a:pt x="131" y="141"/>
                </a:cubicBezTo>
                <a:cubicBezTo>
                  <a:pt x="139" y="143"/>
                  <a:pt x="139" y="143"/>
                  <a:pt x="139" y="143"/>
                </a:cubicBezTo>
                <a:cubicBezTo>
                  <a:pt x="146" y="141"/>
                  <a:pt x="146" y="141"/>
                  <a:pt x="146" y="141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44" y="139"/>
                  <a:pt x="143" y="145"/>
                  <a:pt x="147" y="138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49" y="140"/>
                  <a:pt x="149" y="140"/>
                  <a:pt x="149" y="140"/>
                </a:cubicBezTo>
                <a:cubicBezTo>
                  <a:pt x="152" y="137"/>
                  <a:pt x="152" y="137"/>
                  <a:pt x="152" y="137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8"/>
                  <a:pt x="161" y="141"/>
                  <a:pt x="164" y="137"/>
                </a:cubicBezTo>
                <a:cubicBezTo>
                  <a:pt x="163" y="136"/>
                  <a:pt x="168" y="136"/>
                  <a:pt x="162" y="136"/>
                </a:cubicBezTo>
                <a:cubicBezTo>
                  <a:pt x="162" y="135"/>
                  <a:pt x="163" y="137"/>
                  <a:pt x="162" y="135"/>
                </a:cubicBezTo>
                <a:cubicBezTo>
                  <a:pt x="164" y="134"/>
                  <a:pt x="167" y="139"/>
                  <a:pt x="166" y="137"/>
                </a:cubicBezTo>
                <a:cubicBezTo>
                  <a:pt x="167" y="134"/>
                  <a:pt x="167" y="134"/>
                  <a:pt x="167" y="134"/>
                </a:cubicBezTo>
                <a:cubicBezTo>
                  <a:pt x="171" y="138"/>
                  <a:pt x="168" y="127"/>
                  <a:pt x="175" y="134"/>
                </a:cubicBezTo>
                <a:cubicBezTo>
                  <a:pt x="179" y="133"/>
                  <a:pt x="181" y="129"/>
                  <a:pt x="186" y="132"/>
                </a:cubicBezTo>
                <a:cubicBezTo>
                  <a:pt x="185" y="133"/>
                  <a:pt x="185" y="133"/>
                  <a:pt x="185" y="133"/>
                </a:cubicBezTo>
                <a:cubicBezTo>
                  <a:pt x="194" y="133"/>
                  <a:pt x="194" y="133"/>
                  <a:pt x="194" y="133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207" y="134"/>
                  <a:pt x="207" y="134"/>
                  <a:pt x="207" y="134"/>
                </a:cubicBezTo>
                <a:cubicBezTo>
                  <a:pt x="211" y="132"/>
                  <a:pt x="211" y="132"/>
                  <a:pt x="211" y="132"/>
                </a:cubicBezTo>
                <a:cubicBezTo>
                  <a:pt x="208" y="130"/>
                  <a:pt x="208" y="130"/>
                  <a:pt x="208" y="130"/>
                </a:cubicBezTo>
                <a:cubicBezTo>
                  <a:pt x="212" y="129"/>
                  <a:pt x="212" y="129"/>
                  <a:pt x="212" y="129"/>
                </a:cubicBezTo>
                <a:cubicBezTo>
                  <a:pt x="210" y="130"/>
                  <a:pt x="210" y="130"/>
                  <a:pt x="210" y="130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8" y="132"/>
                  <a:pt x="219" y="127"/>
                  <a:pt x="220" y="132"/>
                </a:cubicBezTo>
                <a:cubicBezTo>
                  <a:pt x="222" y="133"/>
                  <a:pt x="222" y="131"/>
                  <a:pt x="222" y="130"/>
                </a:cubicBezTo>
                <a:cubicBezTo>
                  <a:pt x="219" y="130"/>
                  <a:pt x="228" y="128"/>
                  <a:pt x="219" y="130"/>
                </a:cubicBezTo>
                <a:cubicBezTo>
                  <a:pt x="224" y="127"/>
                  <a:pt x="224" y="127"/>
                  <a:pt x="224" y="127"/>
                </a:cubicBezTo>
                <a:cubicBezTo>
                  <a:pt x="223" y="126"/>
                  <a:pt x="223" y="126"/>
                  <a:pt x="223" y="126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27" y="127"/>
                  <a:pt x="227" y="127"/>
                  <a:pt x="227" y="127"/>
                </a:cubicBezTo>
                <a:cubicBezTo>
                  <a:pt x="224" y="129"/>
                  <a:pt x="224" y="129"/>
                  <a:pt x="224" y="129"/>
                </a:cubicBezTo>
                <a:cubicBezTo>
                  <a:pt x="224" y="130"/>
                  <a:pt x="224" y="130"/>
                  <a:pt x="224" y="130"/>
                </a:cubicBezTo>
                <a:cubicBezTo>
                  <a:pt x="227" y="129"/>
                  <a:pt x="232" y="126"/>
                  <a:pt x="234" y="130"/>
                </a:cubicBezTo>
                <a:cubicBezTo>
                  <a:pt x="240" y="129"/>
                  <a:pt x="240" y="129"/>
                  <a:pt x="240" y="129"/>
                </a:cubicBezTo>
                <a:cubicBezTo>
                  <a:pt x="249" y="128"/>
                  <a:pt x="249" y="128"/>
                  <a:pt x="249" y="128"/>
                </a:cubicBezTo>
                <a:cubicBezTo>
                  <a:pt x="267" y="124"/>
                  <a:pt x="267" y="124"/>
                  <a:pt x="267" y="124"/>
                </a:cubicBezTo>
                <a:cubicBezTo>
                  <a:pt x="269" y="122"/>
                  <a:pt x="269" y="122"/>
                  <a:pt x="269" y="122"/>
                </a:cubicBezTo>
                <a:cubicBezTo>
                  <a:pt x="269" y="122"/>
                  <a:pt x="273" y="122"/>
                  <a:pt x="268" y="121"/>
                </a:cubicBezTo>
                <a:cubicBezTo>
                  <a:pt x="273" y="120"/>
                  <a:pt x="273" y="120"/>
                  <a:pt x="273" y="120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8" y="121"/>
                  <a:pt x="278" y="121"/>
                  <a:pt x="278" y="121"/>
                </a:cubicBezTo>
                <a:cubicBezTo>
                  <a:pt x="281" y="117"/>
                  <a:pt x="281" y="117"/>
                  <a:pt x="281" y="117"/>
                </a:cubicBezTo>
                <a:cubicBezTo>
                  <a:pt x="283" y="118"/>
                  <a:pt x="281" y="112"/>
                  <a:pt x="285" y="117"/>
                </a:cubicBezTo>
                <a:cubicBezTo>
                  <a:pt x="296" y="115"/>
                  <a:pt x="277" y="116"/>
                  <a:pt x="294" y="112"/>
                </a:cubicBezTo>
                <a:cubicBezTo>
                  <a:pt x="292" y="114"/>
                  <a:pt x="292" y="114"/>
                  <a:pt x="292" y="114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7" y="113"/>
                  <a:pt x="297" y="113"/>
                </a:cubicBezTo>
                <a:cubicBezTo>
                  <a:pt x="301" y="111"/>
                  <a:pt x="301" y="111"/>
                  <a:pt x="301" y="111"/>
                </a:cubicBezTo>
                <a:cubicBezTo>
                  <a:pt x="311" y="110"/>
                  <a:pt x="311" y="110"/>
                  <a:pt x="311" y="110"/>
                </a:cubicBezTo>
                <a:cubicBezTo>
                  <a:pt x="311" y="109"/>
                  <a:pt x="311" y="109"/>
                  <a:pt x="311" y="109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89" y="111"/>
                  <a:pt x="289" y="111"/>
                  <a:pt x="289" y="111"/>
                </a:cubicBezTo>
                <a:cubicBezTo>
                  <a:pt x="275" y="113"/>
                  <a:pt x="275" y="113"/>
                  <a:pt x="275" y="113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66" y="114"/>
                  <a:pt x="266" y="114"/>
                  <a:pt x="266" y="114"/>
                </a:cubicBezTo>
                <a:cubicBezTo>
                  <a:pt x="262" y="115"/>
                  <a:pt x="262" y="115"/>
                  <a:pt x="262" y="115"/>
                </a:cubicBezTo>
                <a:cubicBezTo>
                  <a:pt x="258" y="113"/>
                  <a:pt x="258" y="113"/>
                  <a:pt x="258" y="113"/>
                </a:cubicBezTo>
                <a:cubicBezTo>
                  <a:pt x="255" y="115"/>
                  <a:pt x="255" y="115"/>
                  <a:pt x="255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240" y="114"/>
                  <a:pt x="247" y="121"/>
                  <a:pt x="239" y="117"/>
                </a:cubicBezTo>
                <a:cubicBezTo>
                  <a:pt x="221" y="118"/>
                  <a:pt x="221" y="118"/>
                  <a:pt x="221" y="118"/>
                </a:cubicBezTo>
                <a:cubicBezTo>
                  <a:pt x="221" y="117"/>
                  <a:pt x="228" y="116"/>
                  <a:pt x="221" y="115"/>
                </a:cubicBezTo>
                <a:cubicBezTo>
                  <a:pt x="214" y="116"/>
                  <a:pt x="214" y="116"/>
                  <a:pt x="214" y="116"/>
                </a:cubicBezTo>
                <a:cubicBezTo>
                  <a:pt x="215" y="113"/>
                  <a:pt x="215" y="113"/>
                  <a:pt x="215" y="113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09" y="115"/>
                  <a:pt x="209" y="115"/>
                  <a:pt x="209" y="115"/>
                </a:cubicBezTo>
                <a:cubicBezTo>
                  <a:pt x="208" y="116"/>
                  <a:pt x="205" y="117"/>
                  <a:pt x="203" y="117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204" y="119"/>
                  <a:pt x="218" y="112"/>
                  <a:pt x="200" y="114"/>
                </a:cubicBezTo>
                <a:cubicBezTo>
                  <a:pt x="202" y="113"/>
                  <a:pt x="203" y="113"/>
                  <a:pt x="198" y="117"/>
                </a:cubicBezTo>
                <a:cubicBezTo>
                  <a:pt x="193" y="115"/>
                  <a:pt x="193" y="115"/>
                  <a:pt x="193" y="115"/>
                </a:cubicBezTo>
                <a:cubicBezTo>
                  <a:pt x="193" y="118"/>
                  <a:pt x="193" y="118"/>
                  <a:pt x="193" y="118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6"/>
                  <a:pt x="178" y="116"/>
                  <a:pt x="178" y="116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9" y="123"/>
                  <a:pt x="169" y="123"/>
                  <a:pt x="169" y="123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9" y="124"/>
                  <a:pt x="174" y="119"/>
                  <a:pt x="170" y="125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0" y="119"/>
                  <a:pt x="170" y="115"/>
                  <a:pt x="160" y="120"/>
                </a:cubicBezTo>
                <a:cubicBezTo>
                  <a:pt x="161" y="118"/>
                  <a:pt x="164" y="118"/>
                  <a:pt x="165" y="117"/>
                </a:cubicBezTo>
                <a:cubicBezTo>
                  <a:pt x="164" y="115"/>
                  <a:pt x="164" y="115"/>
                  <a:pt x="164" y="115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6" y="113"/>
                  <a:pt x="167" y="111"/>
                  <a:pt x="168" y="110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7" y="112"/>
                  <a:pt x="157" y="112"/>
                  <a:pt x="157" y="112"/>
                </a:cubicBezTo>
                <a:cubicBezTo>
                  <a:pt x="152" y="111"/>
                  <a:pt x="152" y="111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47" y="114"/>
                  <a:pt x="147" y="114"/>
                  <a:pt x="147" y="114"/>
                </a:cubicBezTo>
                <a:cubicBezTo>
                  <a:pt x="146" y="115"/>
                  <a:pt x="153" y="115"/>
                  <a:pt x="145" y="114"/>
                </a:cubicBezTo>
                <a:cubicBezTo>
                  <a:pt x="144" y="111"/>
                  <a:pt x="147" y="115"/>
                  <a:pt x="146" y="112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115"/>
                  <a:pt x="140" y="115"/>
                  <a:pt x="140" y="115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8" y="115"/>
                  <a:pt x="134" y="114"/>
                  <a:pt x="126" y="116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24" y="118"/>
                  <a:pt x="124" y="118"/>
                  <a:pt x="124" y="118"/>
                </a:cubicBezTo>
                <a:cubicBezTo>
                  <a:pt x="124" y="117"/>
                  <a:pt x="124" y="117"/>
                  <a:pt x="124" y="117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9" y="111"/>
                  <a:pt x="104" y="117"/>
                  <a:pt x="112" y="111"/>
                </a:cubicBezTo>
                <a:cubicBezTo>
                  <a:pt x="109" y="108"/>
                  <a:pt x="109" y="108"/>
                  <a:pt x="109" y="108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15" y="110"/>
                  <a:pt x="106" y="105"/>
                  <a:pt x="117" y="110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8" y="95"/>
                  <a:pt x="117" y="99"/>
                  <a:pt x="124" y="96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6" y="99"/>
                  <a:pt x="124" y="95"/>
                  <a:pt x="126" y="99"/>
                </a:cubicBezTo>
                <a:cubicBezTo>
                  <a:pt x="129" y="98"/>
                  <a:pt x="129" y="98"/>
                  <a:pt x="129" y="98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43" y="105"/>
                  <a:pt x="143" y="105"/>
                  <a:pt x="143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58" y="101"/>
                  <a:pt x="158" y="101"/>
                  <a:pt x="158" y="101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45" y="93"/>
                  <a:pt x="145" y="93"/>
                  <a:pt x="145" y="93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51" y="91"/>
                  <a:pt x="157" y="91"/>
                  <a:pt x="158" y="93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62" y="95"/>
                  <a:pt x="162" y="95"/>
                  <a:pt x="162" y="95"/>
                </a:cubicBezTo>
                <a:cubicBezTo>
                  <a:pt x="164" y="96"/>
                  <a:pt x="164" y="96"/>
                  <a:pt x="164" y="96"/>
                </a:cubicBezTo>
                <a:cubicBezTo>
                  <a:pt x="165" y="96"/>
                  <a:pt x="165" y="96"/>
                  <a:pt x="165" y="96"/>
                </a:cubicBezTo>
                <a:cubicBezTo>
                  <a:pt x="164" y="93"/>
                  <a:pt x="164" y="93"/>
                  <a:pt x="164" y="93"/>
                </a:cubicBezTo>
                <a:cubicBezTo>
                  <a:pt x="168" y="91"/>
                  <a:pt x="168" y="91"/>
                  <a:pt x="168" y="91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88" y="89"/>
                  <a:pt x="188" y="89"/>
                  <a:pt x="188" y="89"/>
                </a:cubicBezTo>
                <a:cubicBezTo>
                  <a:pt x="186" y="93"/>
                  <a:pt x="186" y="81"/>
                  <a:pt x="190" y="93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1" y="92"/>
                  <a:pt x="202" y="90"/>
                  <a:pt x="203" y="91"/>
                </a:cubicBezTo>
                <a:cubicBezTo>
                  <a:pt x="197" y="88"/>
                  <a:pt x="197" y="88"/>
                  <a:pt x="197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5" y="90"/>
                  <a:pt x="191" y="90"/>
                </a:cubicBezTo>
                <a:cubicBezTo>
                  <a:pt x="208" y="86"/>
                  <a:pt x="208" y="86"/>
                  <a:pt x="208" y="86"/>
                </a:cubicBezTo>
                <a:cubicBezTo>
                  <a:pt x="209" y="86"/>
                  <a:pt x="210" y="89"/>
                  <a:pt x="211" y="85"/>
                </a:cubicBezTo>
                <a:cubicBezTo>
                  <a:pt x="210" y="88"/>
                  <a:pt x="210" y="88"/>
                  <a:pt x="210" y="88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0" y="90"/>
                  <a:pt x="210" y="90"/>
                  <a:pt x="210" y="90"/>
                </a:cubicBezTo>
                <a:cubicBezTo>
                  <a:pt x="211" y="91"/>
                  <a:pt x="211" y="91"/>
                  <a:pt x="211" y="91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5"/>
                  <a:pt x="214" y="85"/>
                  <a:pt x="214" y="85"/>
                </a:cubicBezTo>
                <a:cubicBezTo>
                  <a:pt x="221" y="86"/>
                  <a:pt x="206" y="91"/>
                  <a:pt x="220" y="88"/>
                </a:cubicBezTo>
                <a:cubicBezTo>
                  <a:pt x="221" y="90"/>
                  <a:pt x="221" y="90"/>
                  <a:pt x="221" y="90"/>
                </a:cubicBezTo>
                <a:cubicBezTo>
                  <a:pt x="224" y="88"/>
                  <a:pt x="224" y="88"/>
                  <a:pt x="224" y="88"/>
                </a:cubicBezTo>
                <a:cubicBezTo>
                  <a:pt x="226" y="88"/>
                  <a:pt x="226" y="88"/>
                  <a:pt x="226" y="88"/>
                </a:cubicBezTo>
                <a:cubicBezTo>
                  <a:pt x="228" y="85"/>
                  <a:pt x="228" y="85"/>
                  <a:pt x="228" y="85"/>
                </a:cubicBezTo>
                <a:cubicBezTo>
                  <a:pt x="226" y="84"/>
                  <a:pt x="226" y="84"/>
                  <a:pt x="226" y="84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28" y="88"/>
                  <a:pt x="232" y="79"/>
                  <a:pt x="232" y="86"/>
                </a:cubicBezTo>
                <a:cubicBezTo>
                  <a:pt x="235" y="85"/>
                  <a:pt x="235" y="85"/>
                  <a:pt x="235" y="85"/>
                </a:cubicBezTo>
                <a:cubicBezTo>
                  <a:pt x="236" y="86"/>
                  <a:pt x="236" y="86"/>
                  <a:pt x="236" y="86"/>
                </a:cubicBezTo>
                <a:cubicBezTo>
                  <a:pt x="236" y="85"/>
                  <a:pt x="236" y="85"/>
                  <a:pt x="236" y="85"/>
                </a:cubicBezTo>
                <a:cubicBezTo>
                  <a:pt x="237" y="84"/>
                  <a:pt x="237" y="84"/>
                  <a:pt x="237" y="84"/>
                </a:cubicBezTo>
                <a:cubicBezTo>
                  <a:pt x="239" y="84"/>
                  <a:pt x="239" y="84"/>
                  <a:pt x="239" y="84"/>
                </a:cubicBezTo>
                <a:cubicBezTo>
                  <a:pt x="240" y="87"/>
                  <a:pt x="240" y="87"/>
                  <a:pt x="240" y="87"/>
                </a:cubicBezTo>
                <a:cubicBezTo>
                  <a:pt x="242" y="87"/>
                  <a:pt x="232" y="87"/>
                  <a:pt x="244" y="88"/>
                </a:cubicBezTo>
                <a:cubicBezTo>
                  <a:pt x="244" y="87"/>
                  <a:pt x="244" y="87"/>
                  <a:pt x="244" y="87"/>
                </a:cubicBezTo>
                <a:cubicBezTo>
                  <a:pt x="241" y="85"/>
                  <a:pt x="241" y="85"/>
                  <a:pt x="241" y="85"/>
                </a:cubicBezTo>
                <a:cubicBezTo>
                  <a:pt x="242" y="84"/>
                  <a:pt x="242" y="84"/>
                  <a:pt x="242" y="84"/>
                </a:cubicBezTo>
                <a:cubicBezTo>
                  <a:pt x="259" y="81"/>
                  <a:pt x="259" y="81"/>
                  <a:pt x="259" y="81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269" y="78"/>
                  <a:pt x="269" y="78"/>
                  <a:pt x="269" y="78"/>
                </a:cubicBezTo>
                <a:cubicBezTo>
                  <a:pt x="268" y="81"/>
                  <a:pt x="268" y="81"/>
                  <a:pt x="268" y="81"/>
                </a:cubicBezTo>
                <a:cubicBezTo>
                  <a:pt x="259" y="83"/>
                  <a:pt x="259" y="83"/>
                  <a:pt x="259" y="83"/>
                </a:cubicBezTo>
                <a:cubicBezTo>
                  <a:pt x="259" y="84"/>
                  <a:pt x="257" y="84"/>
                  <a:pt x="258" y="85"/>
                </a:cubicBezTo>
                <a:cubicBezTo>
                  <a:pt x="254" y="84"/>
                  <a:pt x="254" y="84"/>
                  <a:pt x="254" y="84"/>
                </a:cubicBezTo>
                <a:cubicBezTo>
                  <a:pt x="253" y="85"/>
                  <a:pt x="253" y="85"/>
                  <a:pt x="253" y="85"/>
                </a:cubicBezTo>
                <a:cubicBezTo>
                  <a:pt x="257" y="87"/>
                  <a:pt x="257" y="87"/>
                  <a:pt x="257" y="87"/>
                </a:cubicBezTo>
                <a:cubicBezTo>
                  <a:pt x="259" y="87"/>
                  <a:pt x="251" y="90"/>
                  <a:pt x="259" y="85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271" y="85"/>
                  <a:pt x="271" y="85"/>
                  <a:pt x="271" y="85"/>
                </a:cubicBezTo>
                <a:cubicBezTo>
                  <a:pt x="271" y="79"/>
                  <a:pt x="271" y="79"/>
                  <a:pt x="271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68" y="76"/>
                  <a:pt x="268" y="76"/>
                  <a:pt x="268" y="76"/>
                </a:cubicBezTo>
                <a:cubicBezTo>
                  <a:pt x="269" y="74"/>
                  <a:pt x="269" y="74"/>
                  <a:pt x="269" y="74"/>
                </a:cubicBezTo>
                <a:cubicBezTo>
                  <a:pt x="269" y="73"/>
                  <a:pt x="269" y="73"/>
                  <a:pt x="269" y="73"/>
                </a:cubicBezTo>
                <a:cubicBezTo>
                  <a:pt x="268" y="72"/>
                  <a:pt x="268" y="72"/>
                  <a:pt x="268" y="72"/>
                </a:cubicBezTo>
                <a:cubicBezTo>
                  <a:pt x="267" y="73"/>
                  <a:pt x="264" y="75"/>
                  <a:pt x="265" y="73"/>
                </a:cubicBezTo>
                <a:cubicBezTo>
                  <a:pt x="266" y="75"/>
                  <a:pt x="257" y="73"/>
                  <a:pt x="266" y="77"/>
                </a:cubicBezTo>
                <a:cubicBezTo>
                  <a:pt x="262" y="75"/>
                  <a:pt x="262" y="75"/>
                  <a:pt x="262" y="75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55" y="76"/>
                  <a:pt x="255" y="76"/>
                  <a:pt x="255" y="76"/>
                </a:cubicBezTo>
                <a:cubicBezTo>
                  <a:pt x="251" y="75"/>
                  <a:pt x="251" y="75"/>
                  <a:pt x="251" y="75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9" y="78"/>
                  <a:pt x="249" y="78"/>
                  <a:pt x="249" y="78"/>
                </a:cubicBezTo>
                <a:cubicBezTo>
                  <a:pt x="249" y="79"/>
                  <a:pt x="249" y="79"/>
                  <a:pt x="249" y="79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3" y="78"/>
                  <a:pt x="243" y="78"/>
                  <a:pt x="243" y="78"/>
                </a:cubicBezTo>
                <a:cubicBezTo>
                  <a:pt x="236" y="78"/>
                  <a:pt x="236" y="78"/>
                  <a:pt x="236" y="78"/>
                </a:cubicBezTo>
                <a:cubicBezTo>
                  <a:pt x="235" y="75"/>
                  <a:pt x="235" y="75"/>
                  <a:pt x="235" y="75"/>
                </a:cubicBezTo>
                <a:cubicBezTo>
                  <a:pt x="232" y="77"/>
                  <a:pt x="232" y="77"/>
                  <a:pt x="232" y="77"/>
                </a:cubicBezTo>
                <a:cubicBezTo>
                  <a:pt x="232" y="78"/>
                  <a:pt x="238" y="75"/>
                  <a:pt x="231" y="80"/>
                </a:cubicBezTo>
                <a:cubicBezTo>
                  <a:pt x="226" y="79"/>
                  <a:pt x="226" y="79"/>
                  <a:pt x="226" y="79"/>
                </a:cubicBezTo>
                <a:cubicBezTo>
                  <a:pt x="215" y="82"/>
                  <a:pt x="215" y="82"/>
                  <a:pt x="215" y="82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09" y="83"/>
                  <a:pt x="209" y="83"/>
                  <a:pt x="209" y="83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3" y="80"/>
                  <a:pt x="206" y="87"/>
                  <a:pt x="208" y="78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7" y="80"/>
                  <a:pt x="217" y="80"/>
                  <a:pt x="217" y="80"/>
                </a:cubicBezTo>
                <a:cubicBezTo>
                  <a:pt x="217" y="74"/>
                  <a:pt x="217" y="74"/>
                  <a:pt x="217" y="74"/>
                </a:cubicBezTo>
                <a:cubicBezTo>
                  <a:pt x="221" y="75"/>
                  <a:pt x="221" y="75"/>
                  <a:pt x="221" y="75"/>
                </a:cubicBezTo>
                <a:cubicBezTo>
                  <a:pt x="221" y="76"/>
                  <a:pt x="221" y="76"/>
                  <a:pt x="221" y="76"/>
                </a:cubicBezTo>
                <a:cubicBezTo>
                  <a:pt x="222" y="78"/>
                  <a:pt x="222" y="78"/>
                  <a:pt x="222" y="78"/>
                </a:cubicBezTo>
                <a:cubicBezTo>
                  <a:pt x="223" y="75"/>
                  <a:pt x="229" y="77"/>
                  <a:pt x="227" y="73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74"/>
                  <a:pt x="233" y="74"/>
                  <a:pt x="231" y="72"/>
                </a:cubicBezTo>
                <a:cubicBezTo>
                  <a:pt x="235" y="72"/>
                  <a:pt x="235" y="72"/>
                  <a:pt x="235" y="72"/>
                </a:cubicBezTo>
                <a:cubicBezTo>
                  <a:pt x="236" y="71"/>
                  <a:pt x="236" y="71"/>
                  <a:pt x="236" y="71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40" y="74"/>
                  <a:pt x="240" y="74"/>
                  <a:pt x="240" y="74"/>
                </a:cubicBezTo>
                <a:cubicBezTo>
                  <a:pt x="241" y="73"/>
                  <a:pt x="241" y="73"/>
                  <a:pt x="241" y="73"/>
                </a:cubicBezTo>
                <a:cubicBezTo>
                  <a:pt x="244" y="73"/>
                  <a:pt x="244" y="73"/>
                  <a:pt x="244" y="73"/>
                </a:cubicBezTo>
                <a:cubicBezTo>
                  <a:pt x="244" y="71"/>
                  <a:pt x="244" y="71"/>
                  <a:pt x="244" y="71"/>
                </a:cubicBezTo>
                <a:cubicBezTo>
                  <a:pt x="247" y="74"/>
                  <a:pt x="244" y="64"/>
                  <a:pt x="249" y="73"/>
                </a:cubicBezTo>
                <a:cubicBezTo>
                  <a:pt x="252" y="71"/>
                  <a:pt x="252" y="71"/>
                  <a:pt x="252" y="71"/>
                </a:cubicBezTo>
                <a:cubicBezTo>
                  <a:pt x="255" y="70"/>
                  <a:pt x="255" y="70"/>
                  <a:pt x="255" y="70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60" y="68"/>
                  <a:pt x="260" y="68"/>
                  <a:pt x="260" y="68"/>
                </a:cubicBezTo>
                <a:cubicBezTo>
                  <a:pt x="264" y="66"/>
                  <a:pt x="264" y="66"/>
                  <a:pt x="264" y="66"/>
                </a:cubicBezTo>
                <a:cubicBezTo>
                  <a:pt x="269" y="68"/>
                  <a:pt x="269" y="68"/>
                  <a:pt x="269" y="68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4" y="67"/>
                  <a:pt x="271" y="65"/>
                  <a:pt x="275" y="67"/>
                </a:cubicBezTo>
                <a:cubicBezTo>
                  <a:pt x="272" y="70"/>
                  <a:pt x="272" y="70"/>
                  <a:pt x="272" y="70"/>
                </a:cubicBezTo>
                <a:cubicBezTo>
                  <a:pt x="270" y="74"/>
                  <a:pt x="270" y="74"/>
                  <a:pt x="270" y="74"/>
                </a:cubicBezTo>
                <a:cubicBezTo>
                  <a:pt x="272" y="76"/>
                  <a:pt x="272" y="76"/>
                  <a:pt x="272" y="76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76" y="69"/>
                  <a:pt x="276" y="69"/>
                  <a:pt x="276" y="69"/>
                </a:cubicBezTo>
                <a:cubicBezTo>
                  <a:pt x="284" y="70"/>
                  <a:pt x="270" y="65"/>
                  <a:pt x="282" y="64"/>
                </a:cubicBezTo>
                <a:cubicBezTo>
                  <a:pt x="285" y="59"/>
                  <a:pt x="285" y="59"/>
                  <a:pt x="285" y="59"/>
                </a:cubicBezTo>
                <a:cubicBezTo>
                  <a:pt x="281" y="60"/>
                  <a:pt x="281" y="60"/>
                  <a:pt x="281" y="60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75" y="61"/>
                  <a:pt x="275" y="61"/>
                  <a:pt x="275" y="61"/>
                </a:cubicBezTo>
                <a:cubicBezTo>
                  <a:pt x="273" y="61"/>
                  <a:pt x="273" y="61"/>
                  <a:pt x="273" y="61"/>
                </a:cubicBezTo>
                <a:cubicBezTo>
                  <a:pt x="271" y="61"/>
                  <a:pt x="286" y="52"/>
                  <a:pt x="267" y="61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4" y="61"/>
                  <a:pt x="264" y="61"/>
                  <a:pt x="264" y="6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246" y="65"/>
                  <a:pt x="246" y="65"/>
                  <a:pt x="246" y="65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8" y="59"/>
                  <a:pt x="258" y="59"/>
                  <a:pt x="258" y="59"/>
                </a:cubicBezTo>
                <a:cubicBezTo>
                  <a:pt x="281" y="55"/>
                  <a:pt x="281" y="55"/>
                  <a:pt x="281" y="55"/>
                </a:cubicBezTo>
                <a:cubicBezTo>
                  <a:pt x="282" y="54"/>
                  <a:pt x="282" y="54"/>
                  <a:pt x="282" y="54"/>
                </a:cubicBezTo>
                <a:cubicBezTo>
                  <a:pt x="283" y="52"/>
                  <a:pt x="264" y="62"/>
                  <a:pt x="290" y="54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6" y="50"/>
                  <a:pt x="298" y="58"/>
                  <a:pt x="295" y="50"/>
                </a:cubicBezTo>
                <a:cubicBezTo>
                  <a:pt x="296" y="50"/>
                  <a:pt x="296" y="50"/>
                  <a:pt x="296" y="50"/>
                </a:cubicBezTo>
                <a:cubicBezTo>
                  <a:pt x="297" y="51"/>
                  <a:pt x="297" y="51"/>
                  <a:pt x="297" y="51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8" y="56"/>
                  <a:pt x="298" y="56"/>
                  <a:pt x="298" y="56"/>
                </a:cubicBezTo>
                <a:cubicBezTo>
                  <a:pt x="309" y="53"/>
                  <a:pt x="309" y="53"/>
                  <a:pt x="309" y="53"/>
                </a:cubicBezTo>
                <a:cubicBezTo>
                  <a:pt x="309" y="50"/>
                  <a:pt x="309" y="50"/>
                  <a:pt x="309" y="50"/>
                </a:cubicBezTo>
                <a:cubicBezTo>
                  <a:pt x="309" y="54"/>
                  <a:pt x="308" y="50"/>
                  <a:pt x="315" y="52"/>
                </a:cubicBezTo>
                <a:cubicBezTo>
                  <a:pt x="315" y="51"/>
                  <a:pt x="312" y="55"/>
                  <a:pt x="315" y="50"/>
                </a:cubicBezTo>
                <a:cubicBezTo>
                  <a:pt x="317" y="53"/>
                  <a:pt x="317" y="53"/>
                  <a:pt x="317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22" y="50"/>
                  <a:pt x="322" y="50"/>
                  <a:pt x="322" y="50"/>
                </a:cubicBezTo>
                <a:cubicBezTo>
                  <a:pt x="323" y="49"/>
                  <a:pt x="325" y="49"/>
                  <a:pt x="325" y="50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22" y="48"/>
                  <a:pt x="322" y="47"/>
                  <a:pt x="323" y="47"/>
                </a:cubicBezTo>
                <a:cubicBezTo>
                  <a:pt x="323" y="46"/>
                  <a:pt x="323" y="46"/>
                  <a:pt x="323" y="46"/>
                </a:cubicBezTo>
                <a:cubicBezTo>
                  <a:pt x="320" y="46"/>
                  <a:pt x="320" y="46"/>
                  <a:pt x="320" y="46"/>
                </a:cubicBezTo>
                <a:cubicBezTo>
                  <a:pt x="325" y="46"/>
                  <a:pt x="325" y="46"/>
                  <a:pt x="325" y="46"/>
                </a:cubicBezTo>
                <a:cubicBezTo>
                  <a:pt x="325" y="48"/>
                  <a:pt x="325" y="48"/>
                  <a:pt x="325" y="48"/>
                </a:cubicBezTo>
                <a:cubicBezTo>
                  <a:pt x="322" y="48"/>
                  <a:pt x="315" y="53"/>
                  <a:pt x="336" y="48"/>
                </a:cubicBezTo>
                <a:cubicBezTo>
                  <a:pt x="336" y="48"/>
                  <a:pt x="337" y="47"/>
                  <a:pt x="338" y="50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37" y="48"/>
                  <a:pt x="337" y="48"/>
                  <a:pt x="337" y="48"/>
                </a:cubicBezTo>
                <a:cubicBezTo>
                  <a:pt x="339" y="47"/>
                  <a:pt x="342" y="47"/>
                  <a:pt x="341" y="45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47" y="45"/>
                  <a:pt x="347" y="45"/>
                  <a:pt x="347" y="45"/>
                </a:cubicBezTo>
                <a:cubicBezTo>
                  <a:pt x="348" y="44"/>
                  <a:pt x="348" y="44"/>
                  <a:pt x="348" y="44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353" y="42"/>
                  <a:pt x="353" y="42"/>
                  <a:pt x="353" y="42"/>
                </a:cubicBezTo>
                <a:cubicBezTo>
                  <a:pt x="356" y="43"/>
                  <a:pt x="356" y="43"/>
                  <a:pt x="356" y="43"/>
                </a:cubicBezTo>
                <a:cubicBezTo>
                  <a:pt x="357" y="39"/>
                  <a:pt x="357" y="39"/>
                  <a:pt x="357" y="39"/>
                </a:cubicBezTo>
                <a:cubicBezTo>
                  <a:pt x="364" y="36"/>
                  <a:pt x="364" y="36"/>
                  <a:pt x="364" y="36"/>
                </a:cubicBezTo>
                <a:cubicBezTo>
                  <a:pt x="363" y="38"/>
                  <a:pt x="363" y="38"/>
                  <a:pt x="363" y="38"/>
                </a:cubicBezTo>
                <a:cubicBezTo>
                  <a:pt x="357" y="42"/>
                  <a:pt x="357" y="42"/>
                  <a:pt x="357" y="42"/>
                </a:cubicBezTo>
                <a:cubicBezTo>
                  <a:pt x="357" y="43"/>
                  <a:pt x="353" y="47"/>
                  <a:pt x="361" y="46"/>
                </a:cubicBezTo>
                <a:cubicBezTo>
                  <a:pt x="361" y="47"/>
                  <a:pt x="361" y="47"/>
                  <a:pt x="361" y="47"/>
                </a:cubicBezTo>
                <a:cubicBezTo>
                  <a:pt x="364" y="47"/>
                  <a:pt x="364" y="47"/>
                  <a:pt x="364" y="47"/>
                </a:cubicBezTo>
                <a:cubicBezTo>
                  <a:pt x="363" y="49"/>
                  <a:pt x="363" y="49"/>
                  <a:pt x="363" y="49"/>
                </a:cubicBezTo>
                <a:cubicBezTo>
                  <a:pt x="359" y="48"/>
                  <a:pt x="359" y="48"/>
                  <a:pt x="359" y="48"/>
                </a:cubicBezTo>
                <a:cubicBezTo>
                  <a:pt x="357" y="52"/>
                  <a:pt x="357" y="52"/>
                  <a:pt x="357" y="52"/>
                </a:cubicBezTo>
                <a:cubicBezTo>
                  <a:pt x="363" y="53"/>
                  <a:pt x="363" y="53"/>
                  <a:pt x="363" y="53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70" y="50"/>
                  <a:pt x="370" y="50"/>
                  <a:pt x="370" y="50"/>
                </a:cubicBezTo>
                <a:cubicBezTo>
                  <a:pt x="372" y="50"/>
                  <a:pt x="372" y="50"/>
                  <a:pt x="372" y="50"/>
                </a:cubicBezTo>
                <a:cubicBezTo>
                  <a:pt x="371" y="52"/>
                  <a:pt x="369" y="46"/>
                  <a:pt x="373" y="53"/>
                </a:cubicBezTo>
                <a:cubicBezTo>
                  <a:pt x="374" y="51"/>
                  <a:pt x="374" y="51"/>
                  <a:pt x="374" y="51"/>
                </a:cubicBezTo>
                <a:cubicBezTo>
                  <a:pt x="377" y="53"/>
                  <a:pt x="366" y="52"/>
                  <a:pt x="379" y="50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52"/>
                  <a:pt x="381" y="52"/>
                  <a:pt x="381" y="52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80" y="58"/>
                  <a:pt x="380" y="58"/>
                  <a:pt x="380" y="58"/>
                </a:cubicBezTo>
                <a:cubicBezTo>
                  <a:pt x="379" y="58"/>
                  <a:pt x="375" y="56"/>
                  <a:pt x="377" y="61"/>
                </a:cubicBezTo>
                <a:cubicBezTo>
                  <a:pt x="375" y="63"/>
                  <a:pt x="373" y="61"/>
                  <a:pt x="371" y="63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1" y="66"/>
                  <a:pt x="371" y="66"/>
                  <a:pt x="371" y="66"/>
                </a:cubicBezTo>
                <a:cubicBezTo>
                  <a:pt x="375" y="70"/>
                  <a:pt x="375" y="70"/>
                  <a:pt x="375" y="70"/>
                </a:cubicBezTo>
                <a:cubicBezTo>
                  <a:pt x="378" y="70"/>
                  <a:pt x="378" y="70"/>
                  <a:pt x="378" y="70"/>
                </a:cubicBezTo>
                <a:cubicBezTo>
                  <a:pt x="372" y="75"/>
                  <a:pt x="372" y="75"/>
                  <a:pt x="372" y="75"/>
                </a:cubicBezTo>
                <a:cubicBezTo>
                  <a:pt x="370" y="73"/>
                  <a:pt x="370" y="73"/>
                  <a:pt x="370" y="73"/>
                </a:cubicBezTo>
                <a:cubicBezTo>
                  <a:pt x="364" y="76"/>
                  <a:pt x="364" y="76"/>
                  <a:pt x="364" y="76"/>
                </a:cubicBezTo>
                <a:cubicBezTo>
                  <a:pt x="363" y="77"/>
                  <a:pt x="363" y="77"/>
                  <a:pt x="363" y="77"/>
                </a:cubicBezTo>
                <a:cubicBezTo>
                  <a:pt x="366" y="78"/>
                  <a:pt x="366" y="78"/>
                  <a:pt x="366" y="78"/>
                </a:cubicBezTo>
                <a:cubicBezTo>
                  <a:pt x="363" y="79"/>
                  <a:pt x="363" y="79"/>
                  <a:pt x="363" y="79"/>
                </a:cubicBezTo>
                <a:cubicBezTo>
                  <a:pt x="363" y="80"/>
                  <a:pt x="358" y="84"/>
                  <a:pt x="359" y="81"/>
                </a:cubicBezTo>
                <a:cubicBezTo>
                  <a:pt x="360" y="79"/>
                  <a:pt x="360" y="79"/>
                  <a:pt x="360" y="79"/>
                </a:cubicBezTo>
                <a:cubicBezTo>
                  <a:pt x="355" y="79"/>
                  <a:pt x="355" y="79"/>
                  <a:pt x="355" y="79"/>
                </a:cubicBezTo>
                <a:cubicBezTo>
                  <a:pt x="351" y="83"/>
                  <a:pt x="351" y="83"/>
                  <a:pt x="351" y="83"/>
                </a:cubicBezTo>
                <a:cubicBezTo>
                  <a:pt x="355" y="85"/>
                  <a:pt x="355" y="85"/>
                  <a:pt x="355" y="85"/>
                </a:cubicBezTo>
                <a:cubicBezTo>
                  <a:pt x="354" y="85"/>
                  <a:pt x="353" y="85"/>
                  <a:pt x="354" y="86"/>
                </a:cubicBezTo>
                <a:cubicBezTo>
                  <a:pt x="358" y="86"/>
                  <a:pt x="358" y="86"/>
                  <a:pt x="358" y="86"/>
                </a:cubicBezTo>
                <a:cubicBezTo>
                  <a:pt x="360" y="88"/>
                  <a:pt x="355" y="90"/>
                  <a:pt x="355" y="90"/>
                </a:cubicBezTo>
                <a:cubicBezTo>
                  <a:pt x="355" y="90"/>
                  <a:pt x="358" y="88"/>
                  <a:pt x="355" y="91"/>
                </a:cubicBezTo>
                <a:cubicBezTo>
                  <a:pt x="362" y="89"/>
                  <a:pt x="362" y="89"/>
                  <a:pt x="362" y="89"/>
                </a:cubicBezTo>
                <a:cubicBezTo>
                  <a:pt x="366" y="85"/>
                  <a:pt x="366" y="85"/>
                  <a:pt x="366" y="85"/>
                </a:cubicBezTo>
                <a:cubicBezTo>
                  <a:pt x="378" y="84"/>
                  <a:pt x="378" y="84"/>
                  <a:pt x="378" y="84"/>
                </a:cubicBezTo>
                <a:cubicBezTo>
                  <a:pt x="385" y="80"/>
                  <a:pt x="385" y="80"/>
                  <a:pt x="385" y="80"/>
                </a:cubicBezTo>
                <a:cubicBezTo>
                  <a:pt x="386" y="80"/>
                  <a:pt x="386" y="80"/>
                  <a:pt x="386" y="80"/>
                </a:cubicBezTo>
                <a:cubicBezTo>
                  <a:pt x="381" y="83"/>
                  <a:pt x="381" y="83"/>
                  <a:pt x="381" y="83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1" y="87"/>
                  <a:pt x="381" y="87"/>
                  <a:pt x="381" y="87"/>
                </a:cubicBezTo>
                <a:cubicBezTo>
                  <a:pt x="384" y="87"/>
                  <a:pt x="386" y="84"/>
                  <a:pt x="388" y="87"/>
                </a:cubicBezTo>
                <a:cubicBezTo>
                  <a:pt x="389" y="88"/>
                  <a:pt x="387" y="86"/>
                  <a:pt x="388" y="88"/>
                </a:cubicBezTo>
                <a:cubicBezTo>
                  <a:pt x="398" y="87"/>
                  <a:pt x="398" y="87"/>
                  <a:pt x="398" y="87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1" y="92"/>
                  <a:pt x="401" y="92"/>
                  <a:pt x="401" y="92"/>
                </a:cubicBezTo>
                <a:cubicBezTo>
                  <a:pt x="406" y="96"/>
                  <a:pt x="406" y="96"/>
                  <a:pt x="406" y="96"/>
                </a:cubicBezTo>
                <a:cubicBezTo>
                  <a:pt x="399" y="93"/>
                  <a:pt x="399" y="93"/>
                  <a:pt x="399" y="93"/>
                </a:cubicBezTo>
                <a:cubicBezTo>
                  <a:pt x="398" y="92"/>
                  <a:pt x="403" y="92"/>
                  <a:pt x="397" y="92"/>
                </a:cubicBezTo>
                <a:cubicBezTo>
                  <a:pt x="397" y="93"/>
                  <a:pt x="397" y="93"/>
                  <a:pt x="397" y="93"/>
                </a:cubicBezTo>
                <a:cubicBezTo>
                  <a:pt x="398" y="94"/>
                  <a:pt x="402" y="86"/>
                  <a:pt x="398" y="96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400" y="99"/>
                  <a:pt x="400" y="99"/>
                  <a:pt x="400" y="99"/>
                </a:cubicBezTo>
                <a:cubicBezTo>
                  <a:pt x="400" y="104"/>
                  <a:pt x="400" y="104"/>
                  <a:pt x="400" y="104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0" y="105"/>
                  <a:pt x="400" y="103"/>
                  <a:pt x="388" y="110"/>
                </a:cubicBezTo>
                <a:cubicBezTo>
                  <a:pt x="384" y="108"/>
                  <a:pt x="384" y="108"/>
                  <a:pt x="384" y="108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80" y="113"/>
                  <a:pt x="382" y="110"/>
                  <a:pt x="384" y="111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5" y="114"/>
                  <a:pt x="385" y="114"/>
                  <a:pt x="385" y="114"/>
                </a:cubicBezTo>
                <a:cubicBezTo>
                  <a:pt x="386" y="111"/>
                  <a:pt x="386" y="111"/>
                  <a:pt x="386" y="111"/>
                </a:cubicBezTo>
                <a:cubicBezTo>
                  <a:pt x="391" y="112"/>
                  <a:pt x="391" y="112"/>
                  <a:pt x="391" y="112"/>
                </a:cubicBezTo>
                <a:cubicBezTo>
                  <a:pt x="391" y="114"/>
                  <a:pt x="391" y="114"/>
                  <a:pt x="391" y="114"/>
                </a:cubicBezTo>
                <a:cubicBezTo>
                  <a:pt x="397" y="117"/>
                  <a:pt x="397" y="117"/>
                  <a:pt x="397" y="117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00" y="118"/>
                  <a:pt x="400" y="118"/>
                  <a:pt x="400" y="118"/>
                </a:cubicBezTo>
                <a:cubicBezTo>
                  <a:pt x="400" y="122"/>
                  <a:pt x="400" y="122"/>
                  <a:pt x="400" y="122"/>
                </a:cubicBezTo>
                <a:cubicBezTo>
                  <a:pt x="405" y="119"/>
                  <a:pt x="405" y="119"/>
                  <a:pt x="405" y="119"/>
                </a:cubicBezTo>
                <a:cubicBezTo>
                  <a:pt x="408" y="119"/>
                  <a:pt x="408" y="119"/>
                  <a:pt x="408" y="119"/>
                </a:cubicBezTo>
                <a:cubicBezTo>
                  <a:pt x="412" y="121"/>
                  <a:pt x="412" y="116"/>
                  <a:pt x="416" y="117"/>
                </a:cubicBezTo>
                <a:cubicBezTo>
                  <a:pt x="418" y="116"/>
                  <a:pt x="424" y="116"/>
                  <a:pt x="418" y="112"/>
                </a:cubicBezTo>
                <a:cubicBezTo>
                  <a:pt x="425" y="112"/>
                  <a:pt x="425" y="112"/>
                  <a:pt x="425" y="112"/>
                </a:cubicBezTo>
                <a:cubicBezTo>
                  <a:pt x="426" y="108"/>
                  <a:pt x="426" y="108"/>
                  <a:pt x="426" y="108"/>
                </a:cubicBezTo>
                <a:cubicBezTo>
                  <a:pt x="428" y="104"/>
                  <a:pt x="428" y="104"/>
                  <a:pt x="428" y="104"/>
                </a:cubicBezTo>
                <a:cubicBezTo>
                  <a:pt x="428" y="105"/>
                  <a:pt x="428" y="105"/>
                  <a:pt x="428" y="105"/>
                </a:cubicBezTo>
                <a:cubicBezTo>
                  <a:pt x="434" y="107"/>
                  <a:pt x="434" y="107"/>
                  <a:pt x="434" y="107"/>
                </a:cubicBezTo>
                <a:cubicBezTo>
                  <a:pt x="435" y="107"/>
                  <a:pt x="428" y="110"/>
                  <a:pt x="437" y="107"/>
                </a:cubicBezTo>
                <a:cubicBezTo>
                  <a:pt x="434" y="105"/>
                  <a:pt x="434" y="105"/>
                  <a:pt x="434" y="105"/>
                </a:cubicBezTo>
                <a:cubicBezTo>
                  <a:pt x="438" y="102"/>
                  <a:pt x="438" y="102"/>
                  <a:pt x="438" y="102"/>
                </a:cubicBezTo>
                <a:cubicBezTo>
                  <a:pt x="443" y="105"/>
                  <a:pt x="443" y="105"/>
                  <a:pt x="443" y="105"/>
                </a:cubicBezTo>
                <a:cubicBezTo>
                  <a:pt x="449" y="104"/>
                  <a:pt x="449" y="104"/>
                  <a:pt x="449" y="104"/>
                </a:cubicBezTo>
                <a:cubicBezTo>
                  <a:pt x="450" y="104"/>
                  <a:pt x="450" y="104"/>
                  <a:pt x="450" y="104"/>
                </a:cubicBezTo>
                <a:cubicBezTo>
                  <a:pt x="453" y="103"/>
                  <a:pt x="432" y="110"/>
                  <a:pt x="456" y="101"/>
                </a:cubicBezTo>
                <a:cubicBezTo>
                  <a:pt x="471" y="92"/>
                  <a:pt x="471" y="92"/>
                  <a:pt x="471" y="92"/>
                </a:cubicBezTo>
                <a:cubicBezTo>
                  <a:pt x="469" y="91"/>
                  <a:pt x="468" y="91"/>
                  <a:pt x="469" y="88"/>
                </a:cubicBezTo>
                <a:cubicBezTo>
                  <a:pt x="471" y="88"/>
                  <a:pt x="471" y="88"/>
                  <a:pt x="471" y="88"/>
                </a:cubicBezTo>
                <a:cubicBezTo>
                  <a:pt x="478" y="87"/>
                  <a:pt x="478" y="87"/>
                  <a:pt x="478" y="87"/>
                </a:cubicBezTo>
                <a:cubicBezTo>
                  <a:pt x="477" y="88"/>
                  <a:pt x="476" y="86"/>
                  <a:pt x="475" y="89"/>
                </a:cubicBezTo>
                <a:cubicBezTo>
                  <a:pt x="475" y="91"/>
                  <a:pt x="475" y="91"/>
                  <a:pt x="475" y="91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81" y="86"/>
                  <a:pt x="481" y="86"/>
                  <a:pt x="481" y="86"/>
                </a:cubicBezTo>
                <a:cubicBezTo>
                  <a:pt x="482" y="85"/>
                  <a:pt x="482" y="85"/>
                  <a:pt x="482" y="85"/>
                </a:cubicBezTo>
                <a:cubicBezTo>
                  <a:pt x="484" y="89"/>
                  <a:pt x="484" y="89"/>
                  <a:pt x="484" y="89"/>
                </a:cubicBezTo>
                <a:cubicBezTo>
                  <a:pt x="489" y="86"/>
                  <a:pt x="489" y="86"/>
                  <a:pt x="489" y="86"/>
                </a:cubicBezTo>
                <a:cubicBezTo>
                  <a:pt x="492" y="88"/>
                  <a:pt x="492" y="88"/>
                  <a:pt x="492" y="88"/>
                </a:cubicBezTo>
                <a:cubicBezTo>
                  <a:pt x="496" y="85"/>
                  <a:pt x="496" y="85"/>
                  <a:pt x="496" y="85"/>
                </a:cubicBezTo>
                <a:cubicBezTo>
                  <a:pt x="497" y="87"/>
                  <a:pt x="488" y="83"/>
                  <a:pt x="498" y="87"/>
                </a:cubicBezTo>
                <a:cubicBezTo>
                  <a:pt x="502" y="83"/>
                  <a:pt x="502" y="83"/>
                  <a:pt x="502" y="83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13" y="78"/>
                  <a:pt x="513" y="78"/>
                  <a:pt x="513" y="78"/>
                </a:cubicBezTo>
                <a:cubicBezTo>
                  <a:pt x="513" y="75"/>
                  <a:pt x="513" y="75"/>
                  <a:pt x="513" y="75"/>
                </a:cubicBezTo>
                <a:cubicBezTo>
                  <a:pt x="515" y="74"/>
                  <a:pt x="515" y="74"/>
                  <a:pt x="515" y="74"/>
                </a:cubicBezTo>
                <a:cubicBezTo>
                  <a:pt x="518" y="76"/>
                  <a:pt x="518" y="76"/>
                  <a:pt x="518" y="76"/>
                </a:cubicBezTo>
                <a:cubicBezTo>
                  <a:pt x="521" y="73"/>
                  <a:pt x="521" y="73"/>
                  <a:pt x="521" y="73"/>
                </a:cubicBezTo>
                <a:cubicBezTo>
                  <a:pt x="522" y="75"/>
                  <a:pt x="522" y="75"/>
                  <a:pt x="522" y="75"/>
                </a:cubicBezTo>
                <a:cubicBezTo>
                  <a:pt x="527" y="72"/>
                  <a:pt x="527" y="72"/>
                  <a:pt x="527" y="72"/>
                </a:cubicBezTo>
                <a:cubicBezTo>
                  <a:pt x="532" y="71"/>
                  <a:pt x="532" y="71"/>
                  <a:pt x="532" y="71"/>
                </a:cubicBezTo>
                <a:cubicBezTo>
                  <a:pt x="533" y="71"/>
                  <a:pt x="527" y="75"/>
                  <a:pt x="534" y="69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8" y="65"/>
                  <a:pt x="538" y="65"/>
                  <a:pt x="538" y="65"/>
                </a:cubicBezTo>
                <a:cubicBezTo>
                  <a:pt x="545" y="65"/>
                  <a:pt x="545" y="65"/>
                  <a:pt x="545" y="65"/>
                </a:cubicBezTo>
                <a:cubicBezTo>
                  <a:pt x="546" y="64"/>
                  <a:pt x="546" y="64"/>
                  <a:pt x="546" y="64"/>
                </a:cubicBezTo>
                <a:cubicBezTo>
                  <a:pt x="541" y="67"/>
                  <a:pt x="548" y="61"/>
                  <a:pt x="540" y="62"/>
                </a:cubicBezTo>
                <a:cubicBezTo>
                  <a:pt x="544" y="61"/>
                  <a:pt x="544" y="61"/>
                  <a:pt x="544" y="61"/>
                </a:cubicBezTo>
                <a:cubicBezTo>
                  <a:pt x="545" y="62"/>
                  <a:pt x="545" y="62"/>
                  <a:pt x="545" y="62"/>
                </a:cubicBezTo>
                <a:cubicBezTo>
                  <a:pt x="548" y="60"/>
                  <a:pt x="548" y="60"/>
                  <a:pt x="548" y="60"/>
                </a:cubicBezTo>
                <a:cubicBezTo>
                  <a:pt x="551" y="62"/>
                  <a:pt x="551" y="62"/>
                  <a:pt x="551" y="62"/>
                </a:cubicBezTo>
                <a:cubicBezTo>
                  <a:pt x="555" y="60"/>
                  <a:pt x="555" y="60"/>
                  <a:pt x="555" y="60"/>
                </a:cubicBezTo>
                <a:cubicBezTo>
                  <a:pt x="561" y="59"/>
                  <a:pt x="561" y="59"/>
                  <a:pt x="561" y="59"/>
                </a:cubicBezTo>
                <a:cubicBezTo>
                  <a:pt x="562" y="60"/>
                  <a:pt x="562" y="60"/>
                  <a:pt x="562" y="60"/>
                </a:cubicBezTo>
                <a:cubicBezTo>
                  <a:pt x="568" y="57"/>
                  <a:pt x="568" y="57"/>
                  <a:pt x="568" y="57"/>
                </a:cubicBezTo>
                <a:cubicBezTo>
                  <a:pt x="568" y="56"/>
                  <a:pt x="562" y="58"/>
                  <a:pt x="570" y="57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0" y="52"/>
                  <a:pt x="580" y="52"/>
                  <a:pt x="580" y="52"/>
                </a:cubicBezTo>
                <a:cubicBezTo>
                  <a:pt x="582" y="50"/>
                  <a:pt x="582" y="50"/>
                  <a:pt x="582" y="50"/>
                </a:cubicBezTo>
                <a:cubicBezTo>
                  <a:pt x="586" y="50"/>
                  <a:pt x="586" y="50"/>
                  <a:pt x="586" y="50"/>
                </a:cubicBezTo>
                <a:cubicBezTo>
                  <a:pt x="589" y="46"/>
                  <a:pt x="589" y="46"/>
                  <a:pt x="589" y="46"/>
                </a:cubicBezTo>
                <a:cubicBezTo>
                  <a:pt x="595" y="44"/>
                  <a:pt x="595" y="44"/>
                  <a:pt x="595" y="44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605" y="36"/>
                  <a:pt x="605" y="36"/>
                  <a:pt x="605" y="36"/>
                </a:cubicBezTo>
                <a:cubicBezTo>
                  <a:pt x="607" y="38"/>
                  <a:pt x="607" y="38"/>
                  <a:pt x="607" y="38"/>
                </a:cubicBezTo>
                <a:cubicBezTo>
                  <a:pt x="610" y="38"/>
                  <a:pt x="610" y="38"/>
                  <a:pt x="610" y="38"/>
                </a:cubicBezTo>
                <a:cubicBezTo>
                  <a:pt x="613" y="35"/>
                  <a:pt x="613" y="35"/>
                  <a:pt x="613" y="35"/>
                </a:cubicBezTo>
                <a:cubicBezTo>
                  <a:pt x="621" y="34"/>
                  <a:pt x="621" y="34"/>
                  <a:pt x="621" y="34"/>
                </a:cubicBezTo>
                <a:cubicBezTo>
                  <a:pt x="619" y="32"/>
                  <a:pt x="620" y="33"/>
                  <a:pt x="626" y="31"/>
                </a:cubicBezTo>
                <a:cubicBezTo>
                  <a:pt x="622" y="28"/>
                  <a:pt x="622" y="28"/>
                  <a:pt x="622" y="28"/>
                </a:cubicBezTo>
                <a:cubicBezTo>
                  <a:pt x="618" y="28"/>
                  <a:pt x="618" y="28"/>
                  <a:pt x="618" y="28"/>
                </a:cubicBezTo>
                <a:cubicBezTo>
                  <a:pt x="622" y="27"/>
                  <a:pt x="622" y="27"/>
                  <a:pt x="622" y="27"/>
                </a:cubicBezTo>
                <a:cubicBezTo>
                  <a:pt x="627" y="29"/>
                  <a:pt x="627" y="29"/>
                  <a:pt x="627" y="29"/>
                </a:cubicBezTo>
                <a:cubicBezTo>
                  <a:pt x="628" y="30"/>
                  <a:pt x="620" y="26"/>
                  <a:pt x="628" y="32"/>
                </a:cubicBezTo>
                <a:cubicBezTo>
                  <a:pt x="633" y="30"/>
                  <a:pt x="633" y="30"/>
                  <a:pt x="633" y="30"/>
                </a:cubicBezTo>
                <a:cubicBezTo>
                  <a:pt x="633" y="27"/>
                  <a:pt x="633" y="27"/>
                  <a:pt x="633" y="27"/>
                </a:cubicBezTo>
                <a:cubicBezTo>
                  <a:pt x="638" y="27"/>
                  <a:pt x="638" y="27"/>
                  <a:pt x="638" y="27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0" y="25"/>
                  <a:pt x="640" y="25"/>
                  <a:pt x="640" y="25"/>
                </a:cubicBezTo>
                <a:cubicBezTo>
                  <a:pt x="640" y="24"/>
                  <a:pt x="645" y="25"/>
                  <a:pt x="646" y="20"/>
                </a:cubicBezTo>
                <a:cubicBezTo>
                  <a:pt x="644" y="19"/>
                  <a:pt x="644" y="19"/>
                  <a:pt x="644" y="19"/>
                </a:cubicBezTo>
                <a:cubicBezTo>
                  <a:pt x="649" y="17"/>
                  <a:pt x="649" y="17"/>
                  <a:pt x="649" y="17"/>
                </a:cubicBezTo>
                <a:cubicBezTo>
                  <a:pt x="654" y="19"/>
                  <a:pt x="654" y="19"/>
                  <a:pt x="654" y="19"/>
                </a:cubicBezTo>
                <a:cubicBezTo>
                  <a:pt x="657" y="15"/>
                  <a:pt x="657" y="15"/>
                  <a:pt x="657" y="15"/>
                </a:cubicBezTo>
                <a:cubicBezTo>
                  <a:pt x="656" y="14"/>
                  <a:pt x="656" y="14"/>
                  <a:pt x="656" y="14"/>
                </a:cubicBezTo>
                <a:cubicBezTo>
                  <a:pt x="649" y="11"/>
                  <a:pt x="649" y="11"/>
                  <a:pt x="649" y="11"/>
                </a:cubicBezTo>
                <a:cubicBezTo>
                  <a:pt x="644" y="11"/>
                  <a:pt x="644" y="11"/>
                  <a:pt x="644" y="11"/>
                </a:cubicBezTo>
                <a:cubicBezTo>
                  <a:pt x="641" y="10"/>
                  <a:pt x="644" y="16"/>
                  <a:pt x="640" y="11"/>
                </a:cubicBezTo>
                <a:cubicBezTo>
                  <a:pt x="644" y="8"/>
                  <a:pt x="644" y="8"/>
                  <a:pt x="644" y="8"/>
                </a:cubicBezTo>
                <a:cubicBezTo>
                  <a:pt x="663" y="5"/>
                  <a:pt x="663" y="5"/>
                  <a:pt x="663" y="5"/>
                </a:cubicBezTo>
                <a:cubicBezTo>
                  <a:pt x="664" y="3"/>
                  <a:pt x="664" y="3"/>
                  <a:pt x="664" y="3"/>
                </a:cubicBezTo>
                <a:cubicBezTo>
                  <a:pt x="663" y="2"/>
                  <a:pt x="663" y="2"/>
                  <a:pt x="663" y="2"/>
                </a:cubicBezTo>
                <a:cubicBezTo>
                  <a:pt x="667" y="4"/>
                  <a:pt x="667" y="4"/>
                  <a:pt x="667" y="4"/>
                </a:cubicBezTo>
                <a:cubicBezTo>
                  <a:pt x="667" y="5"/>
                  <a:pt x="667" y="5"/>
                  <a:pt x="667" y="5"/>
                </a:cubicBezTo>
                <a:cubicBezTo>
                  <a:pt x="668" y="6"/>
                  <a:pt x="668" y="6"/>
                  <a:pt x="668" y="6"/>
                </a:cubicBezTo>
                <a:cubicBezTo>
                  <a:pt x="671" y="5"/>
                  <a:pt x="674" y="6"/>
                  <a:pt x="676" y="5"/>
                </a:cubicBezTo>
                <a:cubicBezTo>
                  <a:pt x="677" y="8"/>
                  <a:pt x="677" y="8"/>
                  <a:pt x="677" y="8"/>
                </a:cubicBezTo>
                <a:cubicBezTo>
                  <a:pt x="676" y="10"/>
                  <a:pt x="676" y="10"/>
                  <a:pt x="676" y="10"/>
                </a:cubicBezTo>
                <a:cubicBezTo>
                  <a:pt x="678" y="13"/>
                  <a:pt x="678" y="13"/>
                  <a:pt x="678" y="13"/>
                </a:cubicBezTo>
                <a:cubicBezTo>
                  <a:pt x="679" y="12"/>
                  <a:pt x="679" y="12"/>
                  <a:pt x="679" y="12"/>
                </a:cubicBezTo>
                <a:cubicBezTo>
                  <a:pt x="678" y="14"/>
                  <a:pt x="678" y="14"/>
                  <a:pt x="678" y="14"/>
                </a:cubicBezTo>
                <a:cubicBezTo>
                  <a:pt x="671" y="15"/>
                  <a:pt x="671" y="15"/>
                  <a:pt x="671" y="15"/>
                </a:cubicBezTo>
                <a:cubicBezTo>
                  <a:pt x="668" y="19"/>
                  <a:pt x="668" y="19"/>
                  <a:pt x="668" y="19"/>
                </a:cubicBezTo>
                <a:cubicBezTo>
                  <a:pt x="674" y="20"/>
                  <a:pt x="674" y="20"/>
                  <a:pt x="674" y="20"/>
                </a:cubicBezTo>
                <a:cubicBezTo>
                  <a:pt x="677" y="17"/>
                  <a:pt x="677" y="17"/>
                  <a:pt x="677" y="17"/>
                </a:cubicBezTo>
                <a:cubicBezTo>
                  <a:pt x="702" y="19"/>
                  <a:pt x="702" y="19"/>
                  <a:pt x="702" y="19"/>
                </a:cubicBezTo>
                <a:cubicBezTo>
                  <a:pt x="704" y="16"/>
                  <a:pt x="706" y="17"/>
                  <a:pt x="708" y="18"/>
                </a:cubicBezTo>
                <a:cubicBezTo>
                  <a:pt x="708" y="20"/>
                  <a:pt x="708" y="20"/>
                  <a:pt x="708" y="20"/>
                </a:cubicBezTo>
                <a:cubicBezTo>
                  <a:pt x="706" y="19"/>
                  <a:pt x="706" y="19"/>
                  <a:pt x="706" y="19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2" y="20"/>
                  <a:pt x="706" y="14"/>
                  <a:pt x="705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27"/>
                  <a:pt x="695" y="28"/>
                  <a:pt x="690" y="27"/>
                </a:cubicBezTo>
                <a:cubicBezTo>
                  <a:pt x="688" y="27"/>
                  <a:pt x="703" y="28"/>
                  <a:pt x="685" y="28"/>
                </a:cubicBezTo>
                <a:cubicBezTo>
                  <a:pt x="684" y="28"/>
                  <a:pt x="689" y="25"/>
                  <a:pt x="683" y="29"/>
                </a:cubicBezTo>
                <a:cubicBezTo>
                  <a:pt x="683" y="30"/>
                  <a:pt x="683" y="30"/>
                  <a:pt x="683" y="30"/>
                </a:cubicBezTo>
                <a:cubicBezTo>
                  <a:pt x="685" y="28"/>
                  <a:pt x="683" y="27"/>
                  <a:pt x="687" y="32"/>
                </a:cubicBezTo>
                <a:cubicBezTo>
                  <a:pt x="687" y="32"/>
                  <a:pt x="687" y="32"/>
                  <a:pt x="687" y="32"/>
                </a:cubicBezTo>
                <a:cubicBezTo>
                  <a:pt x="688" y="33"/>
                  <a:pt x="688" y="33"/>
                  <a:pt x="688" y="33"/>
                </a:cubicBezTo>
                <a:cubicBezTo>
                  <a:pt x="690" y="32"/>
                  <a:pt x="690" y="32"/>
                  <a:pt x="690" y="32"/>
                </a:cubicBezTo>
                <a:cubicBezTo>
                  <a:pt x="692" y="29"/>
                  <a:pt x="694" y="37"/>
                  <a:pt x="694" y="29"/>
                </a:cubicBezTo>
                <a:cubicBezTo>
                  <a:pt x="702" y="29"/>
                  <a:pt x="702" y="29"/>
                  <a:pt x="702" y="29"/>
                </a:cubicBezTo>
                <a:cubicBezTo>
                  <a:pt x="707" y="27"/>
                  <a:pt x="707" y="27"/>
                  <a:pt x="707" y="27"/>
                </a:cubicBezTo>
                <a:cubicBezTo>
                  <a:pt x="705" y="32"/>
                  <a:pt x="705" y="32"/>
                  <a:pt x="705" y="32"/>
                </a:cubicBezTo>
                <a:cubicBezTo>
                  <a:pt x="699" y="32"/>
                  <a:pt x="699" y="32"/>
                  <a:pt x="699" y="32"/>
                </a:cubicBezTo>
                <a:cubicBezTo>
                  <a:pt x="698" y="33"/>
                  <a:pt x="698" y="33"/>
                  <a:pt x="698" y="33"/>
                </a:cubicBezTo>
                <a:cubicBezTo>
                  <a:pt x="697" y="32"/>
                  <a:pt x="697" y="32"/>
                  <a:pt x="697" y="32"/>
                </a:cubicBezTo>
                <a:cubicBezTo>
                  <a:pt x="694" y="37"/>
                  <a:pt x="694" y="37"/>
                  <a:pt x="694" y="37"/>
                </a:cubicBezTo>
                <a:cubicBezTo>
                  <a:pt x="682" y="43"/>
                  <a:pt x="682" y="43"/>
                  <a:pt x="682" y="43"/>
                </a:cubicBezTo>
                <a:cubicBezTo>
                  <a:pt x="682" y="44"/>
                  <a:pt x="682" y="44"/>
                  <a:pt x="682" y="44"/>
                </a:cubicBezTo>
                <a:cubicBezTo>
                  <a:pt x="685" y="41"/>
                  <a:pt x="688" y="47"/>
                  <a:pt x="690" y="42"/>
                </a:cubicBezTo>
                <a:cubicBezTo>
                  <a:pt x="696" y="40"/>
                  <a:pt x="693" y="41"/>
                  <a:pt x="699" y="43"/>
                </a:cubicBezTo>
                <a:cubicBezTo>
                  <a:pt x="700" y="40"/>
                  <a:pt x="700" y="40"/>
                  <a:pt x="700" y="40"/>
                </a:cubicBezTo>
                <a:cubicBezTo>
                  <a:pt x="702" y="41"/>
                  <a:pt x="705" y="42"/>
                  <a:pt x="706" y="38"/>
                </a:cubicBezTo>
                <a:cubicBezTo>
                  <a:pt x="708" y="38"/>
                  <a:pt x="710" y="38"/>
                  <a:pt x="711" y="37"/>
                </a:cubicBezTo>
                <a:cubicBezTo>
                  <a:pt x="712" y="41"/>
                  <a:pt x="712" y="41"/>
                  <a:pt x="712" y="41"/>
                </a:cubicBezTo>
                <a:cubicBezTo>
                  <a:pt x="718" y="39"/>
                  <a:pt x="718" y="39"/>
                  <a:pt x="718" y="39"/>
                </a:cubicBezTo>
                <a:cubicBezTo>
                  <a:pt x="722" y="41"/>
                  <a:pt x="722" y="41"/>
                  <a:pt x="722" y="41"/>
                </a:cubicBezTo>
                <a:cubicBezTo>
                  <a:pt x="724" y="41"/>
                  <a:pt x="724" y="41"/>
                  <a:pt x="724" y="41"/>
                </a:cubicBezTo>
                <a:cubicBezTo>
                  <a:pt x="727" y="36"/>
                  <a:pt x="727" y="36"/>
                  <a:pt x="727" y="36"/>
                </a:cubicBezTo>
                <a:cubicBezTo>
                  <a:pt x="728" y="38"/>
                  <a:pt x="729" y="35"/>
                  <a:pt x="730" y="37"/>
                </a:cubicBezTo>
                <a:cubicBezTo>
                  <a:pt x="729" y="34"/>
                  <a:pt x="729" y="34"/>
                  <a:pt x="729" y="34"/>
                </a:cubicBezTo>
                <a:cubicBezTo>
                  <a:pt x="730" y="35"/>
                  <a:pt x="730" y="35"/>
                  <a:pt x="730" y="35"/>
                </a:cubicBezTo>
                <a:cubicBezTo>
                  <a:pt x="734" y="33"/>
                  <a:pt x="728" y="40"/>
                  <a:pt x="733" y="33"/>
                </a:cubicBezTo>
                <a:cubicBezTo>
                  <a:pt x="728" y="30"/>
                  <a:pt x="728" y="30"/>
                  <a:pt x="728" y="30"/>
                </a:cubicBezTo>
                <a:cubicBezTo>
                  <a:pt x="724" y="31"/>
                  <a:pt x="724" y="31"/>
                  <a:pt x="724" y="31"/>
                </a:cubicBezTo>
                <a:cubicBezTo>
                  <a:pt x="724" y="29"/>
                  <a:pt x="724" y="29"/>
                  <a:pt x="724" y="29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2" y="26"/>
                  <a:pt x="722" y="26"/>
                  <a:pt x="722" y="26"/>
                </a:cubicBezTo>
                <a:cubicBezTo>
                  <a:pt x="721" y="25"/>
                  <a:pt x="718" y="29"/>
                  <a:pt x="718" y="24"/>
                </a:cubicBezTo>
                <a:cubicBezTo>
                  <a:pt x="718" y="24"/>
                  <a:pt x="716" y="26"/>
                  <a:pt x="719" y="23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726" y="26"/>
                  <a:pt x="726" y="26"/>
                  <a:pt x="726" y="26"/>
                </a:cubicBezTo>
                <a:cubicBezTo>
                  <a:pt x="726" y="24"/>
                  <a:pt x="726" y="24"/>
                  <a:pt x="726" y="24"/>
                </a:cubicBezTo>
                <a:cubicBezTo>
                  <a:pt x="724" y="22"/>
                  <a:pt x="724" y="22"/>
                  <a:pt x="724" y="22"/>
                </a:cubicBezTo>
                <a:cubicBezTo>
                  <a:pt x="718" y="22"/>
                  <a:pt x="718" y="22"/>
                  <a:pt x="718" y="22"/>
                </a:cubicBezTo>
                <a:cubicBezTo>
                  <a:pt x="715" y="25"/>
                  <a:pt x="715" y="25"/>
                  <a:pt x="715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09" y="26"/>
                  <a:pt x="709" y="26"/>
                  <a:pt x="709" y="26"/>
                </a:cubicBezTo>
                <a:cubicBezTo>
                  <a:pt x="706" y="24"/>
                  <a:pt x="706" y="24"/>
                  <a:pt x="706" y="24"/>
                </a:cubicBezTo>
                <a:cubicBezTo>
                  <a:pt x="709" y="23"/>
                  <a:pt x="709" y="23"/>
                  <a:pt x="709" y="23"/>
                </a:cubicBezTo>
                <a:cubicBezTo>
                  <a:pt x="708" y="22"/>
                  <a:pt x="710" y="28"/>
                  <a:pt x="715" y="21"/>
                </a:cubicBezTo>
                <a:cubicBezTo>
                  <a:pt x="715" y="20"/>
                  <a:pt x="715" y="20"/>
                  <a:pt x="715" y="20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0" y="19"/>
                  <a:pt x="710" y="19"/>
                  <a:pt x="710" y="19"/>
                </a:cubicBezTo>
                <a:cubicBezTo>
                  <a:pt x="711" y="18"/>
                  <a:pt x="711" y="18"/>
                  <a:pt x="711" y="18"/>
                </a:cubicBezTo>
                <a:cubicBezTo>
                  <a:pt x="720" y="19"/>
                  <a:pt x="720" y="19"/>
                  <a:pt x="720" y="19"/>
                </a:cubicBezTo>
                <a:cubicBezTo>
                  <a:pt x="723" y="21"/>
                  <a:pt x="721" y="16"/>
                  <a:pt x="725" y="16"/>
                </a:cubicBezTo>
                <a:cubicBezTo>
                  <a:pt x="725" y="20"/>
                  <a:pt x="725" y="20"/>
                  <a:pt x="725" y="20"/>
                </a:cubicBezTo>
                <a:cubicBezTo>
                  <a:pt x="732" y="17"/>
                  <a:pt x="732" y="17"/>
                  <a:pt x="732" y="17"/>
                </a:cubicBezTo>
                <a:cubicBezTo>
                  <a:pt x="739" y="18"/>
                  <a:pt x="739" y="18"/>
                  <a:pt x="739" y="18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4" y="18"/>
                  <a:pt x="744" y="18"/>
                  <a:pt x="744" y="18"/>
                </a:cubicBezTo>
                <a:cubicBezTo>
                  <a:pt x="747" y="16"/>
                  <a:pt x="747" y="16"/>
                  <a:pt x="747" y="16"/>
                </a:cubicBezTo>
                <a:cubicBezTo>
                  <a:pt x="744" y="20"/>
                  <a:pt x="744" y="20"/>
                  <a:pt x="744" y="20"/>
                </a:cubicBezTo>
                <a:cubicBezTo>
                  <a:pt x="743" y="23"/>
                  <a:pt x="743" y="23"/>
                  <a:pt x="743" y="23"/>
                </a:cubicBezTo>
                <a:cubicBezTo>
                  <a:pt x="744" y="24"/>
                  <a:pt x="744" y="24"/>
                  <a:pt x="744" y="24"/>
                </a:cubicBezTo>
                <a:cubicBezTo>
                  <a:pt x="738" y="26"/>
                  <a:pt x="738" y="26"/>
                  <a:pt x="738" y="26"/>
                </a:cubicBezTo>
                <a:cubicBezTo>
                  <a:pt x="740" y="27"/>
                  <a:pt x="740" y="27"/>
                  <a:pt x="740" y="27"/>
                </a:cubicBezTo>
                <a:cubicBezTo>
                  <a:pt x="738" y="28"/>
                  <a:pt x="738" y="28"/>
                  <a:pt x="738" y="28"/>
                </a:cubicBezTo>
                <a:cubicBezTo>
                  <a:pt x="737" y="29"/>
                  <a:pt x="749" y="24"/>
                  <a:pt x="733" y="28"/>
                </a:cubicBezTo>
                <a:cubicBezTo>
                  <a:pt x="734" y="33"/>
                  <a:pt x="734" y="33"/>
                  <a:pt x="734" y="33"/>
                </a:cubicBezTo>
                <a:cubicBezTo>
                  <a:pt x="736" y="34"/>
                  <a:pt x="736" y="34"/>
                  <a:pt x="736" y="34"/>
                </a:cubicBezTo>
                <a:cubicBezTo>
                  <a:pt x="736" y="33"/>
                  <a:pt x="737" y="35"/>
                  <a:pt x="737" y="33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2" y="33"/>
                  <a:pt x="735" y="38"/>
                  <a:pt x="732" y="38"/>
                </a:cubicBezTo>
                <a:cubicBezTo>
                  <a:pt x="731" y="38"/>
                  <a:pt x="731" y="38"/>
                  <a:pt x="731" y="38"/>
                </a:cubicBezTo>
                <a:cubicBezTo>
                  <a:pt x="729" y="39"/>
                  <a:pt x="729" y="39"/>
                  <a:pt x="729" y="39"/>
                </a:cubicBezTo>
                <a:cubicBezTo>
                  <a:pt x="730" y="40"/>
                  <a:pt x="730" y="40"/>
                  <a:pt x="730" y="40"/>
                </a:cubicBezTo>
                <a:cubicBezTo>
                  <a:pt x="726" y="43"/>
                  <a:pt x="726" y="43"/>
                  <a:pt x="726" y="43"/>
                </a:cubicBezTo>
                <a:cubicBezTo>
                  <a:pt x="726" y="44"/>
                  <a:pt x="726" y="44"/>
                  <a:pt x="726" y="44"/>
                </a:cubicBezTo>
                <a:cubicBezTo>
                  <a:pt x="722" y="43"/>
                  <a:pt x="722" y="43"/>
                  <a:pt x="722" y="43"/>
                </a:cubicBezTo>
                <a:cubicBezTo>
                  <a:pt x="720" y="47"/>
                  <a:pt x="720" y="47"/>
                  <a:pt x="720" y="47"/>
                </a:cubicBezTo>
                <a:cubicBezTo>
                  <a:pt x="716" y="47"/>
                  <a:pt x="716" y="47"/>
                  <a:pt x="716" y="47"/>
                </a:cubicBezTo>
                <a:cubicBezTo>
                  <a:pt x="723" y="48"/>
                  <a:pt x="723" y="48"/>
                  <a:pt x="723" y="48"/>
                </a:cubicBezTo>
                <a:cubicBezTo>
                  <a:pt x="723" y="51"/>
                  <a:pt x="723" y="51"/>
                  <a:pt x="723" y="51"/>
                </a:cubicBezTo>
                <a:cubicBezTo>
                  <a:pt x="720" y="50"/>
                  <a:pt x="720" y="50"/>
                  <a:pt x="720" y="50"/>
                </a:cubicBezTo>
                <a:cubicBezTo>
                  <a:pt x="717" y="52"/>
                  <a:pt x="734" y="49"/>
                  <a:pt x="714" y="53"/>
                </a:cubicBezTo>
                <a:cubicBezTo>
                  <a:pt x="718" y="54"/>
                  <a:pt x="718" y="54"/>
                  <a:pt x="718" y="54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3" y="58"/>
                  <a:pt x="721" y="52"/>
                  <a:pt x="711" y="58"/>
                </a:cubicBezTo>
                <a:cubicBezTo>
                  <a:pt x="711" y="59"/>
                  <a:pt x="717" y="58"/>
                  <a:pt x="709" y="57"/>
                </a:cubicBezTo>
                <a:cubicBezTo>
                  <a:pt x="709" y="58"/>
                  <a:pt x="713" y="55"/>
                  <a:pt x="708" y="59"/>
                </a:cubicBezTo>
                <a:cubicBezTo>
                  <a:pt x="716" y="59"/>
                  <a:pt x="716" y="59"/>
                  <a:pt x="716" y="59"/>
                </a:cubicBezTo>
                <a:cubicBezTo>
                  <a:pt x="711" y="63"/>
                  <a:pt x="711" y="63"/>
                  <a:pt x="711" y="63"/>
                </a:cubicBezTo>
                <a:cubicBezTo>
                  <a:pt x="711" y="65"/>
                  <a:pt x="711" y="65"/>
                  <a:pt x="711" y="65"/>
                </a:cubicBezTo>
                <a:cubicBezTo>
                  <a:pt x="723" y="64"/>
                  <a:pt x="723" y="64"/>
                  <a:pt x="723" y="64"/>
                </a:cubicBezTo>
                <a:cubicBezTo>
                  <a:pt x="728" y="66"/>
                  <a:pt x="728" y="66"/>
                  <a:pt x="728" y="66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24" y="68"/>
                  <a:pt x="725" y="69"/>
                  <a:pt x="726" y="68"/>
                </a:cubicBezTo>
                <a:cubicBezTo>
                  <a:pt x="718" y="68"/>
                  <a:pt x="718" y="68"/>
                  <a:pt x="718" y="68"/>
                </a:cubicBezTo>
                <a:cubicBezTo>
                  <a:pt x="720" y="70"/>
                  <a:pt x="720" y="70"/>
                  <a:pt x="720" y="70"/>
                </a:cubicBezTo>
                <a:cubicBezTo>
                  <a:pt x="719" y="71"/>
                  <a:pt x="719" y="71"/>
                  <a:pt x="719" y="71"/>
                </a:cubicBezTo>
                <a:cubicBezTo>
                  <a:pt x="716" y="67"/>
                  <a:pt x="716" y="67"/>
                  <a:pt x="716" y="67"/>
                </a:cubicBezTo>
                <a:cubicBezTo>
                  <a:pt x="708" y="68"/>
                  <a:pt x="708" y="68"/>
                  <a:pt x="708" y="68"/>
                </a:cubicBezTo>
                <a:cubicBezTo>
                  <a:pt x="708" y="71"/>
                  <a:pt x="708" y="71"/>
                  <a:pt x="708" y="71"/>
                </a:cubicBezTo>
                <a:cubicBezTo>
                  <a:pt x="705" y="71"/>
                  <a:pt x="705" y="71"/>
                  <a:pt x="705" y="71"/>
                </a:cubicBezTo>
                <a:cubicBezTo>
                  <a:pt x="705" y="71"/>
                  <a:pt x="703" y="70"/>
                  <a:pt x="705" y="69"/>
                </a:cubicBezTo>
                <a:cubicBezTo>
                  <a:pt x="697" y="72"/>
                  <a:pt x="697" y="72"/>
                  <a:pt x="697" y="72"/>
                </a:cubicBezTo>
                <a:cubicBezTo>
                  <a:pt x="697" y="73"/>
                  <a:pt x="697" y="73"/>
                  <a:pt x="697" y="73"/>
                </a:cubicBezTo>
                <a:cubicBezTo>
                  <a:pt x="706" y="72"/>
                  <a:pt x="691" y="78"/>
                  <a:pt x="705" y="75"/>
                </a:cubicBezTo>
                <a:cubicBezTo>
                  <a:pt x="697" y="76"/>
                  <a:pt x="697" y="76"/>
                  <a:pt x="697" y="76"/>
                </a:cubicBezTo>
                <a:cubicBezTo>
                  <a:pt x="699" y="79"/>
                  <a:pt x="699" y="79"/>
                  <a:pt x="699" y="79"/>
                </a:cubicBezTo>
                <a:cubicBezTo>
                  <a:pt x="699" y="77"/>
                  <a:pt x="698" y="78"/>
                  <a:pt x="701" y="79"/>
                </a:cubicBezTo>
                <a:cubicBezTo>
                  <a:pt x="698" y="79"/>
                  <a:pt x="698" y="79"/>
                  <a:pt x="698" y="79"/>
                </a:cubicBezTo>
                <a:cubicBezTo>
                  <a:pt x="696" y="79"/>
                  <a:pt x="696" y="79"/>
                  <a:pt x="696" y="79"/>
                </a:cubicBezTo>
                <a:cubicBezTo>
                  <a:pt x="694" y="76"/>
                  <a:pt x="706" y="81"/>
                  <a:pt x="692" y="76"/>
                </a:cubicBezTo>
                <a:cubicBezTo>
                  <a:pt x="692" y="81"/>
                  <a:pt x="692" y="81"/>
                  <a:pt x="692" y="81"/>
                </a:cubicBezTo>
                <a:cubicBezTo>
                  <a:pt x="690" y="80"/>
                  <a:pt x="690" y="80"/>
                  <a:pt x="690" y="80"/>
                </a:cubicBezTo>
                <a:cubicBezTo>
                  <a:pt x="688" y="76"/>
                  <a:pt x="688" y="76"/>
                  <a:pt x="688" y="76"/>
                </a:cubicBezTo>
                <a:cubicBezTo>
                  <a:pt x="685" y="79"/>
                  <a:pt x="707" y="79"/>
                  <a:pt x="678" y="79"/>
                </a:cubicBezTo>
                <a:cubicBezTo>
                  <a:pt x="676" y="80"/>
                  <a:pt x="679" y="82"/>
                  <a:pt x="679" y="83"/>
                </a:cubicBezTo>
                <a:cubicBezTo>
                  <a:pt x="680" y="82"/>
                  <a:pt x="681" y="84"/>
                  <a:pt x="676" y="84"/>
                </a:cubicBezTo>
                <a:cubicBezTo>
                  <a:pt x="676" y="85"/>
                  <a:pt x="676" y="85"/>
                  <a:pt x="676" y="85"/>
                </a:cubicBezTo>
                <a:cubicBezTo>
                  <a:pt x="678" y="88"/>
                  <a:pt x="681" y="87"/>
                  <a:pt x="687" y="81"/>
                </a:cubicBezTo>
                <a:cubicBezTo>
                  <a:pt x="688" y="81"/>
                  <a:pt x="688" y="81"/>
                  <a:pt x="688" y="81"/>
                </a:cubicBezTo>
                <a:cubicBezTo>
                  <a:pt x="687" y="83"/>
                  <a:pt x="687" y="83"/>
                  <a:pt x="687" y="83"/>
                </a:cubicBezTo>
                <a:cubicBezTo>
                  <a:pt x="690" y="85"/>
                  <a:pt x="690" y="85"/>
                  <a:pt x="690" y="85"/>
                </a:cubicBezTo>
                <a:cubicBezTo>
                  <a:pt x="693" y="84"/>
                  <a:pt x="693" y="84"/>
                  <a:pt x="693" y="84"/>
                </a:cubicBezTo>
                <a:cubicBezTo>
                  <a:pt x="695" y="82"/>
                  <a:pt x="695" y="82"/>
                  <a:pt x="695" y="82"/>
                </a:cubicBezTo>
                <a:cubicBezTo>
                  <a:pt x="697" y="84"/>
                  <a:pt x="697" y="84"/>
                  <a:pt x="697" y="84"/>
                </a:cubicBezTo>
                <a:cubicBezTo>
                  <a:pt x="702" y="83"/>
                  <a:pt x="702" y="83"/>
                  <a:pt x="702" y="83"/>
                </a:cubicBezTo>
                <a:cubicBezTo>
                  <a:pt x="701" y="82"/>
                  <a:pt x="701" y="87"/>
                  <a:pt x="702" y="81"/>
                </a:cubicBezTo>
                <a:cubicBezTo>
                  <a:pt x="708" y="81"/>
                  <a:pt x="708" y="81"/>
                  <a:pt x="708" y="81"/>
                </a:cubicBezTo>
                <a:cubicBezTo>
                  <a:pt x="719" y="76"/>
                  <a:pt x="719" y="76"/>
                  <a:pt x="719" y="76"/>
                </a:cubicBezTo>
                <a:cubicBezTo>
                  <a:pt x="718" y="75"/>
                  <a:pt x="716" y="83"/>
                  <a:pt x="719" y="73"/>
                </a:cubicBezTo>
                <a:cubicBezTo>
                  <a:pt x="725" y="75"/>
                  <a:pt x="725" y="75"/>
                  <a:pt x="725" y="75"/>
                </a:cubicBezTo>
                <a:cubicBezTo>
                  <a:pt x="729" y="72"/>
                  <a:pt x="729" y="72"/>
                  <a:pt x="729" y="72"/>
                </a:cubicBezTo>
                <a:cubicBezTo>
                  <a:pt x="729" y="73"/>
                  <a:pt x="729" y="73"/>
                  <a:pt x="729" y="73"/>
                </a:cubicBezTo>
                <a:cubicBezTo>
                  <a:pt x="730" y="72"/>
                  <a:pt x="730" y="72"/>
                  <a:pt x="730" y="72"/>
                </a:cubicBezTo>
                <a:cubicBezTo>
                  <a:pt x="729" y="68"/>
                  <a:pt x="729" y="68"/>
                  <a:pt x="729" y="68"/>
                </a:cubicBezTo>
                <a:cubicBezTo>
                  <a:pt x="732" y="68"/>
                  <a:pt x="732" y="68"/>
                  <a:pt x="732" y="68"/>
                </a:cubicBezTo>
                <a:cubicBezTo>
                  <a:pt x="733" y="68"/>
                  <a:pt x="733" y="68"/>
                  <a:pt x="733" y="68"/>
                </a:cubicBezTo>
                <a:cubicBezTo>
                  <a:pt x="732" y="70"/>
                  <a:pt x="732" y="70"/>
                  <a:pt x="732" y="70"/>
                </a:cubicBezTo>
                <a:cubicBezTo>
                  <a:pt x="737" y="70"/>
                  <a:pt x="725" y="72"/>
                  <a:pt x="738" y="72"/>
                </a:cubicBezTo>
                <a:cubicBezTo>
                  <a:pt x="739" y="73"/>
                  <a:pt x="739" y="73"/>
                  <a:pt x="739" y="73"/>
                </a:cubicBezTo>
                <a:cubicBezTo>
                  <a:pt x="743" y="72"/>
                  <a:pt x="743" y="72"/>
                  <a:pt x="743" y="72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50" y="68"/>
                  <a:pt x="750" y="68"/>
                  <a:pt x="750" y="68"/>
                </a:cubicBezTo>
                <a:cubicBezTo>
                  <a:pt x="752" y="66"/>
                  <a:pt x="752" y="66"/>
                  <a:pt x="752" y="66"/>
                </a:cubicBezTo>
                <a:cubicBezTo>
                  <a:pt x="757" y="68"/>
                  <a:pt x="757" y="68"/>
                  <a:pt x="757" y="68"/>
                </a:cubicBezTo>
                <a:cubicBezTo>
                  <a:pt x="760" y="68"/>
                  <a:pt x="760" y="68"/>
                  <a:pt x="760" y="68"/>
                </a:cubicBezTo>
                <a:cubicBezTo>
                  <a:pt x="764" y="64"/>
                  <a:pt x="764" y="64"/>
                  <a:pt x="764" y="64"/>
                </a:cubicBezTo>
                <a:cubicBezTo>
                  <a:pt x="764" y="63"/>
                  <a:pt x="764" y="63"/>
                  <a:pt x="764" y="63"/>
                </a:cubicBezTo>
                <a:cubicBezTo>
                  <a:pt x="767" y="62"/>
                  <a:pt x="767" y="62"/>
                  <a:pt x="767" y="62"/>
                </a:cubicBezTo>
                <a:cubicBezTo>
                  <a:pt x="767" y="61"/>
                  <a:pt x="770" y="67"/>
                  <a:pt x="766" y="60"/>
                </a:cubicBezTo>
                <a:cubicBezTo>
                  <a:pt x="769" y="59"/>
                  <a:pt x="769" y="59"/>
                  <a:pt x="769" y="59"/>
                </a:cubicBezTo>
                <a:cubicBezTo>
                  <a:pt x="774" y="55"/>
                  <a:pt x="774" y="55"/>
                  <a:pt x="774" y="55"/>
                </a:cubicBezTo>
                <a:cubicBezTo>
                  <a:pt x="779" y="54"/>
                  <a:pt x="779" y="54"/>
                  <a:pt x="779" y="54"/>
                </a:cubicBezTo>
                <a:cubicBezTo>
                  <a:pt x="781" y="50"/>
                  <a:pt x="781" y="50"/>
                  <a:pt x="781" y="50"/>
                </a:cubicBezTo>
                <a:cubicBezTo>
                  <a:pt x="783" y="48"/>
                  <a:pt x="782" y="51"/>
                  <a:pt x="784" y="49"/>
                </a:cubicBezTo>
                <a:cubicBezTo>
                  <a:pt x="784" y="53"/>
                  <a:pt x="784" y="53"/>
                  <a:pt x="784" y="53"/>
                </a:cubicBezTo>
                <a:cubicBezTo>
                  <a:pt x="783" y="53"/>
                  <a:pt x="786" y="49"/>
                  <a:pt x="781" y="54"/>
                </a:cubicBezTo>
                <a:cubicBezTo>
                  <a:pt x="785" y="56"/>
                  <a:pt x="785" y="56"/>
                  <a:pt x="785" y="56"/>
                </a:cubicBezTo>
                <a:cubicBezTo>
                  <a:pt x="790" y="54"/>
                  <a:pt x="790" y="54"/>
                  <a:pt x="790" y="54"/>
                </a:cubicBezTo>
                <a:cubicBezTo>
                  <a:pt x="789" y="55"/>
                  <a:pt x="789" y="55"/>
                  <a:pt x="789" y="55"/>
                </a:cubicBezTo>
                <a:cubicBezTo>
                  <a:pt x="793" y="60"/>
                  <a:pt x="793" y="60"/>
                  <a:pt x="793" y="60"/>
                </a:cubicBezTo>
                <a:cubicBezTo>
                  <a:pt x="794" y="62"/>
                  <a:pt x="798" y="56"/>
                  <a:pt x="797" y="62"/>
                </a:cubicBezTo>
                <a:cubicBezTo>
                  <a:pt x="798" y="61"/>
                  <a:pt x="798" y="61"/>
                  <a:pt x="798" y="61"/>
                </a:cubicBezTo>
                <a:cubicBezTo>
                  <a:pt x="800" y="63"/>
                  <a:pt x="800" y="63"/>
                  <a:pt x="800" y="63"/>
                </a:cubicBezTo>
                <a:cubicBezTo>
                  <a:pt x="803" y="60"/>
                  <a:pt x="803" y="60"/>
                  <a:pt x="803" y="60"/>
                </a:cubicBezTo>
                <a:cubicBezTo>
                  <a:pt x="803" y="56"/>
                  <a:pt x="803" y="56"/>
                  <a:pt x="803" y="56"/>
                </a:cubicBezTo>
                <a:cubicBezTo>
                  <a:pt x="799" y="56"/>
                  <a:pt x="799" y="56"/>
                  <a:pt x="799" y="56"/>
                </a:cubicBezTo>
                <a:cubicBezTo>
                  <a:pt x="801" y="54"/>
                  <a:pt x="801" y="54"/>
                  <a:pt x="801" y="54"/>
                </a:cubicBezTo>
                <a:cubicBezTo>
                  <a:pt x="794" y="53"/>
                  <a:pt x="794" y="53"/>
                  <a:pt x="794" y="53"/>
                </a:cubicBezTo>
                <a:cubicBezTo>
                  <a:pt x="793" y="52"/>
                  <a:pt x="793" y="52"/>
                  <a:pt x="793" y="52"/>
                </a:cubicBezTo>
                <a:cubicBezTo>
                  <a:pt x="793" y="50"/>
                  <a:pt x="793" y="50"/>
                  <a:pt x="793" y="50"/>
                </a:cubicBezTo>
                <a:cubicBezTo>
                  <a:pt x="798" y="48"/>
                  <a:pt x="798" y="48"/>
                  <a:pt x="798" y="48"/>
                </a:cubicBezTo>
                <a:cubicBezTo>
                  <a:pt x="800" y="44"/>
                  <a:pt x="800" y="44"/>
                  <a:pt x="800" y="44"/>
                </a:cubicBezTo>
                <a:cubicBezTo>
                  <a:pt x="802" y="44"/>
                  <a:pt x="802" y="44"/>
                  <a:pt x="802" y="44"/>
                </a:cubicBezTo>
                <a:cubicBezTo>
                  <a:pt x="801" y="47"/>
                  <a:pt x="801" y="47"/>
                  <a:pt x="801" y="47"/>
                </a:cubicBezTo>
                <a:cubicBezTo>
                  <a:pt x="802" y="47"/>
                  <a:pt x="802" y="47"/>
                  <a:pt x="802" y="47"/>
                </a:cubicBezTo>
                <a:cubicBezTo>
                  <a:pt x="805" y="43"/>
                  <a:pt x="805" y="43"/>
                  <a:pt x="805" y="43"/>
                </a:cubicBezTo>
                <a:cubicBezTo>
                  <a:pt x="808" y="43"/>
                  <a:pt x="808" y="43"/>
                  <a:pt x="808" y="43"/>
                </a:cubicBezTo>
                <a:cubicBezTo>
                  <a:pt x="810" y="38"/>
                  <a:pt x="780" y="61"/>
                  <a:pt x="817" y="32"/>
                </a:cubicBezTo>
                <a:cubicBezTo>
                  <a:pt x="827" y="25"/>
                  <a:pt x="827" y="25"/>
                  <a:pt x="827" y="25"/>
                </a:cubicBezTo>
                <a:cubicBezTo>
                  <a:pt x="828" y="26"/>
                  <a:pt x="828" y="26"/>
                  <a:pt x="828" y="26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3" y="30"/>
                  <a:pt x="823" y="30"/>
                  <a:pt x="823" y="30"/>
                </a:cubicBezTo>
                <a:cubicBezTo>
                  <a:pt x="828" y="28"/>
                  <a:pt x="820" y="34"/>
                  <a:pt x="828" y="30"/>
                </a:cubicBezTo>
                <a:cubicBezTo>
                  <a:pt x="829" y="30"/>
                  <a:pt x="830" y="29"/>
                  <a:pt x="830" y="30"/>
                </a:cubicBezTo>
                <a:cubicBezTo>
                  <a:pt x="830" y="28"/>
                  <a:pt x="830" y="28"/>
                  <a:pt x="830" y="28"/>
                </a:cubicBezTo>
                <a:cubicBezTo>
                  <a:pt x="836" y="28"/>
                  <a:pt x="836" y="28"/>
                  <a:pt x="836" y="28"/>
                </a:cubicBezTo>
                <a:cubicBezTo>
                  <a:pt x="835" y="27"/>
                  <a:pt x="835" y="27"/>
                  <a:pt x="835" y="27"/>
                </a:cubicBezTo>
                <a:cubicBezTo>
                  <a:pt x="834" y="25"/>
                  <a:pt x="834" y="25"/>
                  <a:pt x="834" y="25"/>
                </a:cubicBezTo>
                <a:cubicBezTo>
                  <a:pt x="838" y="25"/>
                  <a:pt x="831" y="22"/>
                  <a:pt x="843" y="20"/>
                </a:cubicBezTo>
                <a:cubicBezTo>
                  <a:pt x="843" y="17"/>
                  <a:pt x="843" y="17"/>
                  <a:pt x="843" y="17"/>
                </a:cubicBezTo>
                <a:cubicBezTo>
                  <a:pt x="848" y="15"/>
                  <a:pt x="848" y="15"/>
                  <a:pt x="848" y="15"/>
                </a:cubicBezTo>
                <a:cubicBezTo>
                  <a:pt x="849" y="13"/>
                  <a:pt x="849" y="13"/>
                  <a:pt x="849" y="13"/>
                </a:cubicBezTo>
                <a:cubicBezTo>
                  <a:pt x="863" y="5"/>
                  <a:pt x="863" y="5"/>
                  <a:pt x="863" y="5"/>
                </a:cubicBezTo>
                <a:cubicBezTo>
                  <a:pt x="864" y="5"/>
                  <a:pt x="864" y="5"/>
                  <a:pt x="864" y="5"/>
                </a:cubicBezTo>
                <a:cubicBezTo>
                  <a:pt x="873" y="0"/>
                  <a:pt x="873" y="0"/>
                  <a:pt x="873" y="0"/>
                </a:cubicBezTo>
                <a:cubicBezTo>
                  <a:pt x="873" y="5"/>
                  <a:pt x="873" y="5"/>
                  <a:pt x="873" y="5"/>
                </a:cubicBezTo>
                <a:lnTo>
                  <a:pt x="876" y="9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3000" b="-3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5105400" y="4120515"/>
            <a:ext cx="5334000" cy="1791970"/>
          </a:xfrm>
          <a:prstGeom prst="rect">
            <a:avLst/>
          </a:prstGeom>
          <a:solidFill>
            <a:srgbClr val="E7E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2"/>
          <p:cNvSpPr/>
          <p:nvPr>
            <p:custDataLst>
              <p:tags r:id="rId2"/>
            </p:custDataLst>
          </p:nvPr>
        </p:nvSpPr>
        <p:spPr>
          <a:xfrm>
            <a:off x="5189855" y="2534285"/>
            <a:ext cx="5334000" cy="131826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1"/>
          <p:cNvSpPr/>
          <p:nvPr>
            <p:custDataLst>
              <p:tags r:id="rId3"/>
            </p:custDataLst>
          </p:nvPr>
        </p:nvSpPr>
        <p:spPr>
          <a:xfrm>
            <a:off x="914407" y="1524012"/>
            <a:ext cx="4419635" cy="4724438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54000" algn="ctr" rotWithShape="0">
              <a:schemeClr val="lt1">
                <a:lumMod val="5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5400000">
            <a:off x="10820438" y="3053672"/>
            <a:ext cx="279400" cy="279400"/>
          </a:xfrm>
          <a:prstGeom prst="triangle">
            <a:avLst/>
          </a:prstGeom>
          <a:solidFill>
            <a:srgbClr val="33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6200000">
            <a:off x="10820438" y="4876838"/>
            <a:ext cx="279401" cy="279401"/>
          </a:xfrm>
          <a:prstGeom prst="triangle">
            <a:avLst/>
          </a:prstGeom>
          <a:solidFill>
            <a:srgbClr val="E7E8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itle 6"/>
          <p:cNvSpPr txBox="1"/>
          <p:nvPr>
            <p:custDataLst>
              <p:tags r:id="rId6"/>
            </p:custDataLst>
          </p:nvPr>
        </p:nvSpPr>
        <p:spPr>
          <a:xfrm>
            <a:off x="5646416" y="4260099"/>
            <a:ext cx="4724425" cy="15127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同样，神造天地万物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之前已经有了计划、心里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早已有了世界万物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的设计图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sp>
        <p:nvSpPr>
          <p:cNvPr id="23" name="Title 6"/>
          <p:cNvSpPr txBox="1"/>
          <p:nvPr>
            <p:custDataLst>
              <p:tags r:id="rId7"/>
            </p:custDataLst>
          </p:nvPr>
        </p:nvSpPr>
        <p:spPr>
          <a:xfrm>
            <a:off x="5646416" y="2736251"/>
            <a:ext cx="4724425" cy="91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胸有成竹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  <a:p>
            <a:pPr lvl="0" algn="l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心里已经怀有竹子的样式</a:t>
            </a:r>
            <a:endParaRPr lang="zh-CN" altLang="en-US" sz="2400" spc="120">
              <a:ln w="3175">
                <a:noFill/>
                <a:prstDash val="dash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24" name="图片 23" descr="C:\Users\ThinkPad\Desktop\图片\1624866687(1).jpg1624866687(1)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lum contrast="12000"/>
          </a:blip>
          <a:srcRect/>
          <a:stretch>
            <a:fillRect/>
          </a:stretch>
        </p:blipFill>
        <p:spPr>
          <a:xfrm flipH="1">
            <a:off x="1219200" y="1784985"/>
            <a:ext cx="3810000" cy="41275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00" h="6480">
                <a:moveTo>
                  <a:pt x="0" y="0"/>
                </a:moveTo>
                <a:lnTo>
                  <a:pt x="6000" y="0"/>
                </a:lnTo>
                <a:lnTo>
                  <a:pt x="600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4" name="Rectangle 29"/>
          <p:cNvSpPr/>
          <p:nvPr/>
        </p:nvSpPr>
        <p:spPr>
          <a:xfrm>
            <a:off x="1604645" y="5904865"/>
            <a:ext cx="327596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文同：北宋著名画家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9"/>
          <p:cNvSpPr/>
          <p:nvPr/>
        </p:nvSpPr>
        <p:spPr>
          <a:xfrm flipH="1">
            <a:off x="232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Rectangle 76"/>
          <p:cNvSpPr/>
          <p:nvPr/>
        </p:nvSpPr>
        <p:spPr>
          <a:xfrm>
            <a:off x="811530" y="1530985"/>
            <a:ext cx="4423410" cy="46132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875415" y="2623248"/>
            <a:ext cx="2967150" cy="3156291"/>
          </a:xfrm>
          <a:prstGeom prst="rect">
            <a:avLst/>
          </a:prstGeom>
          <a:solidFill>
            <a:srgbClr val="262626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ID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2892755" y="1603806"/>
            <a:ext cx="2064789" cy="2198764"/>
          </a:xfrm>
          <a:prstGeom prst="rect">
            <a:avLst/>
          </a:prstGeom>
          <a:solidFill>
            <a:srgbClr val="262626">
              <a:alpha val="1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ID"/>
          </a:p>
        </p:txBody>
      </p:sp>
      <p:sp>
        <p:nvSpPr>
          <p:cNvPr id="33" name="Oval 79"/>
          <p:cNvSpPr/>
          <p:nvPr/>
        </p:nvSpPr>
        <p:spPr>
          <a:xfrm>
            <a:off x="4585994" y="1636395"/>
            <a:ext cx="372067" cy="3720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Freeform 15"/>
          <p:cNvSpPr/>
          <p:nvPr/>
        </p:nvSpPr>
        <p:spPr bwMode="auto">
          <a:xfrm>
            <a:off x="4724441" y="1731769"/>
            <a:ext cx="117966" cy="181319"/>
          </a:xfrm>
          <a:custGeom>
            <a:avLst/>
            <a:gdLst>
              <a:gd name="T0" fmla="*/ 486 w 486"/>
              <a:gd name="T1" fmla="*/ 373 h 747"/>
              <a:gd name="T2" fmla="*/ 110 w 486"/>
              <a:gd name="T3" fmla="*/ 0 h 747"/>
              <a:gd name="T4" fmla="*/ 0 w 486"/>
              <a:gd name="T5" fmla="*/ 109 h 747"/>
              <a:gd name="T6" fmla="*/ 264 w 486"/>
              <a:gd name="T7" fmla="*/ 373 h 747"/>
              <a:gd name="T8" fmla="*/ 0 w 486"/>
              <a:gd name="T9" fmla="*/ 636 h 747"/>
              <a:gd name="T10" fmla="*/ 110 w 486"/>
              <a:gd name="T11" fmla="*/ 747 h 747"/>
              <a:gd name="T12" fmla="*/ 486 w 486"/>
              <a:gd name="T13" fmla="*/ 373 h 7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6" h="747">
                <a:moveTo>
                  <a:pt x="486" y="373"/>
                </a:moveTo>
                <a:lnTo>
                  <a:pt x="110" y="0"/>
                </a:lnTo>
                <a:lnTo>
                  <a:pt x="0" y="109"/>
                </a:lnTo>
                <a:lnTo>
                  <a:pt x="264" y="373"/>
                </a:lnTo>
                <a:lnTo>
                  <a:pt x="0" y="636"/>
                </a:lnTo>
                <a:lnTo>
                  <a:pt x="110" y="747"/>
                </a:lnTo>
                <a:lnTo>
                  <a:pt x="486" y="37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ID"/>
          </a:p>
        </p:txBody>
      </p:sp>
      <p:sp>
        <p:nvSpPr>
          <p:cNvPr id="4" name="文本框 3"/>
          <p:cNvSpPr txBox="1"/>
          <p:nvPr/>
        </p:nvSpPr>
        <p:spPr>
          <a:xfrm>
            <a:off x="1061720" y="2411730"/>
            <a:ext cx="3923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圣经的主人公是</a:t>
            </a:r>
            <a:r>
              <a:rPr lang="zh-CN" altLang="en-US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耶稣</a:t>
            </a:r>
            <a:endParaRPr lang="zh-CN" altLang="en-US" sz="32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6670" y="3100705"/>
            <a:ext cx="34531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主人公诞生</a:t>
            </a:r>
            <a:r>
              <a:rPr sz="2800" b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之前</a:t>
            </a:r>
            <a:r>
              <a:rPr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endParaRPr sz="28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已经记载了很多预言</a:t>
            </a:r>
            <a:endParaRPr sz="28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共</a:t>
            </a:r>
            <a:r>
              <a:rPr lang="en-US" altLang="zh-CN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1817</a:t>
            </a:r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r>
              <a:rPr lang="en-US" altLang="zh-CN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)</a:t>
            </a:r>
            <a:endParaRPr lang="en-US" altLang="zh-CN" sz="28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pic>
        <p:nvPicPr>
          <p:cNvPr id="853" name="IMG_2441.JPG" descr="IMG_2441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80150" y="2441575"/>
            <a:ext cx="4424680" cy="3360420"/>
          </a:xfrm>
          <a:prstGeom prst="roundRect">
            <a:avLst>
              <a:gd name="adj" fmla="val 5914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3" name="Rectangle 29"/>
          <p:cNvSpPr/>
          <p:nvPr/>
        </p:nvSpPr>
        <p:spPr>
          <a:xfrm>
            <a:off x="7026275" y="6025515"/>
            <a:ext cx="327596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关于耶稣诞生的预言有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370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95755" y="5268595"/>
            <a:ext cx="285496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1600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年期间、</a:t>
            </a:r>
            <a:r>
              <a:rPr lang="en-US" altLang="zh-CN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</a:t>
            </a:r>
            <a:r>
              <a:rPr lang="zh-CN" altLang="en-US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位作者</a:t>
            </a:r>
            <a:endParaRPr lang="zh-CN" altLang="en-US">
              <a:solidFill>
                <a:schemeClr val="bg1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23050" y="1696085"/>
            <a:ext cx="389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spc="120">
                <a:ln w="3175">
                  <a:noFill/>
                  <a:prstDash val="dash"/>
                </a:ln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世界最惊奇的书：</a:t>
            </a:r>
            <a:r>
              <a:rPr lang="zh-CN" altLang="en-US" sz="2800" b="1" spc="120">
                <a:ln w="3175">
                  <a:noFill/>
                  <a:prstDash val="dash"/>
                </a:ln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圣经</a:t>
            </a:r>
            <a:endParaRPr lang="zh-CN" sz="2800" b="1">
              <a:solidFill>
                <a:srgbClr val="1F4E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 flipV="1">
            <a:off x="4278630" y="4753610"/>
            <a:ext cx="7557135" cy="3429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grpSp>
        <p:nvGrpSpPr>
          <p:cNvPr id="30" name="组合 2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pic>
        <p:nvPicPr>
          <p:cNvPr id="11" name="图片 10" descr="1624870177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 contrast="24000"/>
          </a:blip>
          <a:stretch>
            <a:fillRect/>
          </a:stretch>
        </p:blipFill>
        <p:spPr>
          <a:xfrm flipH="1">
            <a:off x="1319530" y="1770380"/>
            <a:ext cx="3393440" cy="4214495"/>
          </a:xfrm>
          <a:prstGeom prst="roundRect">
            <a:avLst>
              <a:gd name="adj" fmla="val 4565"/>
            </a:avLst>
          </a:prstGeom>
          <a:effectLst>
            <a:softEdge rad="63500"/>
          </a:effectLst>
        </p:spPr>
      </p:pic>
      <p:sp>
        <p:nvSpPr>
          <p:cNvPr id="12" name="Rectangle 29"/>
          <p:cNvSpPr/>
          <p:nvPr/>
        </p:nvSpPr>
        <p:spPr>
          <a:xfrm>
            <a:off x="797560" y="6165215"/>
            <a:ext cx="4437380" cy="60388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首相本杰明·迪斯雷利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-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犹太人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sym typeface="+mn-ea"/>
            </a:endParaRPr>
          </a:p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（1804~1881)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34465" y="1068070"/>
            <a:ext cx="32785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日不落帝国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en-US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459730" y="2661285"/>
            <a:ext cx="5814060" cy="175133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“迪斯雷利，你能拿出神活着的证据吗”</a:t>
            </a:r>
            <a:endParaRPr lang="zh-CN" altLang="en-US" sz="2400" b="1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“女王陛下，只要正确的查看圣经和</a:t>
            </a:r>
            <a:endParaRPr lang="zh-CN" altLang="en-US" sz="2400" b="1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4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犹太人的历史，就能</a:t>
            </a:r>
            <a:r>
              <a:rPr lang="zh-CN" altLang="en-US" sz="24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明白神的话语是</a:t>
            </a:r>
            <a:r>
              <a:rPr lang="zh-CN" altLang="en-US" sz="24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真理”</a:t>
            </a:r>
            <a:endParaRPr lang="zh-CN" altLang="en-US" sz="2400" b="1" u="none" strike="noStrike" spc="240" baseline="0">
              <a:solidFill>
                <a:srgbClr val="33529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Title 6"/>
          <p:cNvSpPr txBox="1"/>
          <p:nvPr>
            <p:custDataLst>
              <p:tags r:id="rId4"/>
            </p:custDataLst>
          </p:nvPr>
        </p:nvSpPr>
        <p:spPr>
          <a:xfrm>
            <a:off x="5546090" y="5042535"/>
            <a:ext cx="5727700" cy="5613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按着圣经的记载、以色列民族的预言都一一成就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了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矩形 26"/>
          <p:cNvSpPr/>
          <p:nvPr>
            <p:custDataLst>
              <p:tags r:id="rId2"/>
            </p:custDataLst>
          </p:nvPr>
        </p:nvSpPr>
        <p:spPr>
          <a:xfrm flipV="1">
            <a:off x="5309870" y="209042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206490" y="2806065"/>
            <a:ext cx="465518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圣经提前预言了</a:t>
            </a:r>
            <a:endParaRPr lang="zh-CN" altLang="en-US" sz="3200" b="1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 b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末世要发生的事情</a:t>
            </a:r>
            <a:endParaRPr lang="zh-CN" altLang="en-US" sz="3200" b="1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-635"/>
            <a:ext cx="11786870" cy="6858635"/>
            <a:chOff x="-3" y="0"/>
            <a:chExt cx="11786839" cy="6851647"/>
          </a:xfrm>
        </p:grpSpPr>
        <p:grpSp>
          <p:nvGrpSpPr>
            <p:cNvPr id="11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2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3" name="文本框 22"/>
              <p:cNvSpPr txBox="1"/>
              <p:nvPr/>
            </p:nvSpPr>
            <p:spPr>
              <a:xfrm>
                <a:off x="1437122" y="65082"/>
                <a:ext cx="2662555" cy="284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4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15" name="Rectangle 29"/>
          <p:cNvSpPr/>
          <p:nvPr/>
        </p:nvSpPr>
        <p:spPr>
          <a:xfrm>
            <a:off x="1356360" y="5734685"/>
            <a:ext cx="3566160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ts val="2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末世的灾殃：地震、传染病、饥荒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等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16" name="心形 心形" descr="C:\Users\ThinkPad\Desktop\VCG41623557470.jpgVCG4162355747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6000" contrast="18000"/>
          </a:blip>
          <a:srcRect b="4824"/>
          <a:stretch>
            <a:fillRect/>
          </a:stretch>
        </p:blipFill>
        <p:spPr>
          <a:xfrm>
            <a:off x="762000" y="1872615"/>
            <a:ext cx="4662170" cy="1905635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76200" dist="184705" dir="2700000" rotWithShape="0">
              <a:srgbClr val="000000">
                <a:alpha val="62325"/>
              </a:srgbClr>
            </a:outerShdw>
          </a:effectLst>
        </p:spPr>
      </p:pic>
      <p:pic>
        <p:nvPicPr>
          <p:cNvPr id="17" name="心形 心形" descr="C:\Users\ThinkPad\Desktop\VCG41688065501.jpgVCG4168806550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lum bright="6000" contrast="12000"/>
          </a:blip>
          <a:srcRect b="7077"/>
          <a:stretch>
            <a:fillRect/>
          </a:stretch>
        </p:blipFill>
        <p:spPr>
          <a:xfrm>
            <a:off x="762000" y="3942080"/>
            <a:ext cx="2287270" cy="1530985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76200" dist="184705" dir="2700000" rotWithShape="0">
              <a:srgbClr val="000000">
                <a:alpha val="62325"/>
              </a:srgbClr>
            </a:outerShdw>
          </a:effectLst>
        </p:spPr>
      </p:pic>
      <p:pic>
        <p:nvPicPr>
          <p:cNvPr id="18" name="心形 心形" descr="C:\Users\ThinkPad\Desktop\图片\1624871872(1).jpg1624871872(1)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3136265" y="3942080"/>
            <a:ext cx="2287270" cy="1530985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76200" dist="184705" dir="2700000" rotWithShape="0">
              <a:srgbClr val="000000">
                <a:alpha val="62325"/>
              </a:srgbClr>
            </a:outerShdw>
          </a:effectLst>
        </p:spPr>
      </p:pic>
      <p:sp>
        <p:nvSpPr>
          <p:cNvPr id="2" name="Freeform 5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 rot="10800000">
            <a:off x="10339237" y="2217747"/>
            <a:ext cx="802796" cy="741988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rgbClr val="E7E8E9"/>
          </a:solidFill>
          <a:ln>
            <a:noFill/>
          </a:ln>
          <a:effectLst>
            <a:outerShdw blurRad="50800" dist="50800" dir="5400000" algn="ctr" rotWithShape="0">
              <a:srgbClr val="E7E8E9">
                <a:alpha val="10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 flipV="1">
            <a:off x="4366260" y="4957445"/>
            <a:ext cx="7557135" cy="3429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8" name="任意多边形: 形状 57"/>
          <p:cNvSpPr/>
          <p:nvPr>
            <p:custDataLst>
              <p:tags r:id="rId2"/>
            </p:custDataLst>
          </p:nvPr>
        </p:nvSpPr>
        <p:spPr>
          <a:xfrm>
            <a:off x="818515" y="2107565"/>
            <a:ext cx="4483100" cy="3791585"/>
          </a:xfrm>
          <a:custGeom>
            <a:avLst/>
            <a:gdLst>
              <a:gd name="connsiteX0" fmla="*/ 0 w 6010852"/>
              <a:gd name="connsiteY0" fmla="*/ 0 h 5134985"/>
              <a:gd name="connsiteX1" fmla="*/ 4207597 w 6010852"/>
              <a:gd name="connsiteY1" fmla="*/ 0 h 5134985"/>
              <a:gd name="connsiteX2" fmla="*/ 4207597 w 6010852"/>
              <a:gd name="connsiteY2" fmla="*/ 1099127 h 5134985"/>
              <a:gd name="connsiteX3" fmla="*/ 6010853 w 6010852"/>
              <a:gd name="connsiteY3" fmla="*/ 1099127 h 5134985"/>
              <a:gd name="connsiteX4" fmla="*/ 6010853 w 6010852"/>
              <a:gd name="connsiteY4" fmla="*/ 5134986 h 5134985"/>
              <a:gd name="connsiteX5" fmla="*/ 1820430 w 6010852"/>
              <a:gd name="connsiteY5" fmla="*/ 5134986 h 5134985"/>
              <a:gd name="connsiteX6" fmla="*/ 1820430 w 6010852"/>
              <a:gd name="connsiteY6" fmla="*/ 4104554 h 5134985"/>
              <a:gd name="connsiteX7" fmla="*/ 0 w 6010852"/>
              <a:gd name="connsiteY7" fmla="*/ 4104554 h 513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0852" h="5134985">
                <a:moveTo>
                  <a:pt x="0" y="0"/>
                </a:moveTo>
                <a:lnTo>
                  <a:pt x="4207597" y="0"/>
                </a:lnTo>
                <a:lnTo>
                  <a:pt x="4207597" y="1099127"/>
                </a:lnTo>
                <a:lnTo>
                  <a:pt x="6010853" y="1099127"/>
                </a:lnTo>
                <a:lnTo>
                  <a:pt x="6010853" y="5134986"/>
                </a:lnTo>
                <a:lnTo>
                  <a:pt x="1820430" y="5134986"/>
                </a:lnTo>
                <a:lnTo>
                  <a:pt x="1820430" y="4104554"/>
                </a:lnTo>
                <a:lnTo>
                  <a:pt x="0" y="4104554"/>
                </a:lnTo>
                <a:close/>
              </a:path>
            </a:pathLst>
          </a:custGeom>
          <a:noFill/>
          <a:ln w="508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3615" y="2378075"/>
            <a:ext cx="4095750" cy="3333750"/>
            <a:chOff x="8420" y="2001"/>
            <a:chExt cx="8212" cy="6774"/>
          </a:xfrm>
        </p:grpSpPr>
        <p:pic>
          <p:nvPicPr>
            <p:cNvPr id="56" name="图片 55" descr="C:\Users\ThinkPad\Desktop\图片\1624872836(1).jpg1624872836(1)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>
              <a:lum bright="6000" contrast="18000"/>
            </a:blip>
            <a:srcRect/>
            <a:stretch>
              <a:fillRect/>
            </a:stretch>
          </p:blipFill>
          <p:spPr>
            <a:xfrm>
              <a:off x="8420" y="2001"/>
              <a:ext cx="5571" cy="4301"/>
            </a:xfrm>
            <a:custGeom>
              <a:avLst/>
              <a:gdLst>
                <a:gd name="connsiteX0" fmla="*/ 0 w 3039774"/>
                <a:gd name="connsiteY0" fmla="*/ 0 h 3039774"/>
                <a:gd name="connsiteX1" fmla="*/ 3039774 w 3039774"/>
                <a:gd name="connsiteY1" fmla="*/ 0 h 3039774"/>
                <a:gd name="connsiteX2" fmla="*/ 3039774 w 3039774"/>
                <a:gd name="connsiteY2" fmla="*/ 3039774 h 3039774"/>
                <a:gd name="connsiteX3" fmla="*/ 0 w 3039774"/>
                <a:gd name="connsiteY3" fmla="*/ 3039774 h 303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9774" h="3039774">
                  <a:moveTo>
                    <a:pt x="0" y="0"/>
                  </a:moveTo>
                  <a:lnTo>
                    <a:pt x="3039774" y="0"/>
                  </a:lnTo>
                  <a:lnTo>
                    <a:pt x="3039774" y="3039774"/>
                  </a:lnTo>
                  <a:lnTo>
                    <a:pt x="0" y="3039774"/>
                  </a:lnTo>
                  <a:close/>
                </a:path>
              </a:pathLst>
            </a:custGeom>
          </p:spPr>
        </p:pic>
        <p:pic>
          <p:nvPicPr>
            <p:cNvPr id="57" name="图片 56" descr="C:\Users\ThinkPad\Desktop\图片\1624873044(1).jpg1624873044(1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lum bright="6000" contrast="6000"/>
            </a:blip>
            <a:srcRect/>
            <a:stretch>
              <a:fillRect/>
            </a:stretch>
          </p:blipFill>
          <p:spPr>
            <a:xfrm>
              <a:off x="12156" y="4708"/>
              <a:ext cx="4476" cy="4067"/>
            </a:xfrm>
            <a:custGeom>
              <a:avLst/>
              <a:gdLst>
                <a:gd name="connsiteX0" fmla="*/ 0 w 3039774"/>
                <a:gd name="connsiteY0" fmla="*/ 0 h 3039774"/>
                <a:gd name="connsiteX1" fmla="*/ 3039774 w 3039774"/>
                <a:gd name="connsiteY1" fmla="*/ 0 h 3039774"/>
                <a:gd name="connsiteX2" fmla="*/ 3039774 w 3039774"/>
                <a:gd name="connsiteY2" fmla="*/ 3039774 h 3039774"/>
                <a:gd name="connsiteX3" fmla="*/ 0 w 3039774"/>
                <a:gd name="connsiteY3" fmla="*/ 3039774 h 303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39774" h="3039774">
                  <a:moveTo>
                    <a:pt x="0" y="0"/>
                  </a:moveTo>
                  <a:lnTo>
                    <a:pt x="3039774" y="0"/>
                  </a:lnTo>
                  <a:lnTo>
                    <a:pt x="3039774" y="3039774"/>
                  </a:lnTo>
                  <a:lnTo>
                    <a:pt x="0" y="3039774"/>
                  </a:lnTo>
                  <a:close/>
                </a:path>
              </a:pathLst>
            </a:custGeom>
          </p:spPr>
        </p:pic>
      </p:grpSp>
      <p:grpSp>
        <p:nvGrpSpPr>
          <p:cNvPr id="30" name="组合 29"/>
          <p:cNvGrpSpPr/>
          <p:nvPr/>
        </p:nvGrpSpPr>
        <p:grpSpPr>
          <a:xfrm>
            <a:off x="6985" y="-17780"/>
            <a:ext cx="11786870" cy="6865620"/>
            <a:chOff x="-3" y="0"/>
            <a:chExt cx="11786839" cy="6851647"/>
          </a:xfrm>
        </p:grpSpPr>
        <p:sp>
          <p:nvSpPr>
            <p:cNvPr id="2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9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</p:grp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7617460" y="5037455"/>
            <a:ext cx="2379345" cy="48133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000" spc="24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（但以理书</a:t>
            </a:r>
            <a:r>
              <a:rPr lang="en-US" altLang="zh-CN" sz="2000" spc="24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2</a:t>
            </a:r>
            <a:r>
              <a:rPr lang="zh-CN" altLang="en-US" sz="2000" spc="24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章）</a:t>
            </a:r>
            <a:endParaRPr lang="zh-CN" altLang="en-US" sz="2000" u="none" strike="noStrike" spc="240" baseline="0">
              <a:solidFill>
                <a:srgbClr val="335295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07050" y="2461260"/>
            <a:ext cx="65081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400" b="1" spc="24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当那列王在位的时候，</a:t>
            </a:r>
            <a:endParaRPr lang="zh-CN" altLang="en-US" sz="2400" b="1" spc="240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24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天上的神必另立一国，</a:t>
            </a:r>
            <a:endParaRPr lang="zh-CN" altLang="en-US" sz="2400" b="1" spc="240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24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永不败坏，也不归别国的人，</a:t>
            </a:r>
            <a:endParaRPr lang="zh-CN" altLang="en-US" sz="2400" b="1" spc="240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24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却要打碎灭绝那一切国，这国必存到永远</a:t>
            </a:r>
            <a:endParaRPr lang="zh-CN" altLang="en-US" sz="2400" b="1" spc="240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5800" y="1226185"/>
            <a:ext cx="50330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圣经的预言原本成就在人类历史上</a:t>
            </a:r>
            <a:endParaRPr lang="zh-CN" altLang="en-US" sz="2400" b="1" spc="24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Rectangle 29"/>
          <p:cNvSpPr/>
          <p:nvPr/>
        </p:nvSpPr>
        <p:spPr>
          <a:xfrm>
            <a:off x="543560" y="6067425"/>
            <a:ext cx="5033010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ts val="2000"/>
              </a:lnSpc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巴比伦帝国、玛代和波斯帝国、希腊国家、罗马帝国都必</a:t>
            </a: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灭亡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 flipV="1">
            <a:off x="4375150" y="5328920"/>
            <a:ext cx="7557135" cy="3429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985" y="-17780"/>
            <a:ext cx="11786870" cy="6865620"/>
            <a:chOff x="-3" y="0"/>
            <a:chExt cx="11786839" cy="6851647"/>
          </a:xfrm>
        </p:grpSpPr>
        <p:sp>
          <p:nvSpPr>
            <p:cNvPr id="2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9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</p:grp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7454900" y="5497830"/>
            <a:ext cx="2901950" cy="48133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000" spc="24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（以西结书</a:t>
            </a:r>
            <a:r>
              <a:rPr lang="en-US" altLang="zh-CN" sz="2000" spc="24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26:4-5</a:t>
            </a:r>
            <a:r>
              <a:rPr lang="zh-CN" altLang="en-US" sz="2000" spc="24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）</a:t>
            </a:r>
            <a:endParaRPr lang="zh-CN" altLang="en-US" sz="2000" u="none" strike="noStrike" spc="240" baseline="0">
              <a:solidFill>
                <a:srgbClr val="335295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27040" y="2809875"/>
            <a:ext cx="65081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400" b="1" spc="24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他们必破坏推罗的墙垣，拆毁她的城楼</a:t>
            </a:r>
            <a:endParaRPr lang="zh-CN" altLang="en-US" sz="2400" b="1" spc="240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400" b="1" spc="24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我也要刮净尘土，使她成为净光的磐石</a:t>
            </a:r>
            <a:endParaRPr lang="zh-CN" altLang="en-US" sz="2400" b="1" spc="240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400" b="1" spc="24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她必在海中作晒网的地方，</a:t>
            </a:r>
            <a:endParaRPr lang="zh-CN" altLang="en-US" sz="2400" b="1" spc="240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400" b="1" spc="24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也必成为列国的掳物</a:t>
            </a:r>
            <a:r>
              <a:rPr lang="en-US" altLang="zh-CN" sz="2400" b="1" spc="24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lang="zh-CN" altLang="en-US" sz="2400" b="1" spc="24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这是主耶和华说的</a:t>
            </a:r>
            <a:endParaRPr lang="zh-CN" altLang="en-US" sz="2400" b="1" spc="240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3940" y="1372235"/>
            <a:ext cx="3462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2800" b="1" spc="24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圣经预言推罗</a:t>
            </a:r>
            <a:r>
              <a:rPr lang="zh-CN" altLang="en-US" sz="2800" b="1" spc="24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灭亡</a:t>
            </a:r>
            <a:endParaRPr lang="zh-CN" altLang="en-US" sz="2800" b="1" spc="24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2" name="Rectangle 29"/>
          <p:cNvSpPr/>
          <p:nvPr/>
        </p:nvSpPr>
        <p:spPr>
          <a:xfrm>
            <a:off x="1863090" y="5706745"/>
            <a:ext cx="261937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ts val="2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推罗国家、现在的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黎巴嫩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7" name="图片 6" descr="&amp;pky98105612571&amp;2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818515" y="2379345"/>
            <a:ext cx="4708525" cy="3056890"/>
          </a:xfrm>
          <a:prstGeom prst="roundRect">
            <a:avLst>
              <a:gd name="adj" fmla="val 5940"/>
            </a:avLst>
          </a:prstGeom>
          <a:effectLst>
            <a:outerShdw blurRad="215900" dist="203200" dir="5400000" algn="ctr" rotWithShape="0">
              <a:srgbClr val="000000">
                <a:alpha val="43000"/>
              </a:srgbClr>
            </a:outerShdw>
          </a:effectLst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 flipV="1">
            <a:off x="4493895" y="3865245"/>
            <a:ext cx="7557135" cy="3429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985" y="-17780"/>
            <a:ext cx="11786870" cy="6865620"/>
            <a:chOff x="-3" y="0"/>
            <a:chExt cx="11786839" cy="6851647"/>
          </a:xfrm>
        </p:grpSpPr>
        <p:sp>
          <p:nvSpPr>
            <p:cNvPr id="2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9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</p:grpSp>
      <p:sp>
        <p:nvSpPr>
          <p:cNvPr id="12" name="Rectangle 29"/>
          <p:cNvSpPr/>
          <p:nvPr/>
        </p:nvSpPr>
        <p:spPr>
          <a:xfrm>
            <a:off x="6560185" y="4059555"/>
            <a:ext cx="4530725" cy="1014730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ct val="150000"/>
              </a:lnSpc>
            </a:pPr>
            <a:r>
              <a:rPr sz="2000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1941年12月7日清晨</a:t>
            </a:r>
            <a:endParaRPr sz="2000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ctr">
              <a:lnSpc>
                <a:spcPct val="150000"/>
              </a:lnSpc>
            </a:pPr>
            <a:r>
              <a:rPr sz="2000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日本</a:t>
            </a:r>
            <a:r>
              <a:rPr lang="zh-CN" sz="2000"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轰炸了美国夏威夷的珍珠港</a:t>
            </a:r>
            <a:endParaRPr lang="zh-CN" sz="2000">
              <a:solidFill>
                <a:srgbClr val="33529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contrast="18000"/>
          </a:blip>
          <a:srcRect t="25366" b="25366"/>
          <a:stretch>
            <a:fillRect/>
          </a:stretch>
        </p:blipFill>
        <p:spPr>
          <a:xfrm>
            <a:off x="819785" y="1628140"/>
            <a:ext cx="4789170" cy="1788795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6676390" y="2956560"/>
            <a:ext cx="45415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just"/>
            <a:r>
              <a:rPr lang="zh-CN" altLang="en-US" sz="2400" b="1" spc="240">
                <a:solidFill>
                  <a:srgbClr val="33529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爆发第二次世界大战的导火索</a:t>
            </a:r>
            <a:endParaRPr lang="zh-CN" altLang="en-US" sz="2400" b="1" spc="240">
              <a:solidFill>
                <a:srgbClr val="33529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16" name="图片 15" descr="C:\Users\ThinkPad\Desktop\图片\1624880086.png162488008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grayscl/>
            <a:lum bright="12000" contrast="6000"/>
          </a:blip>
          <a:srcRect t="6165" b="10228"/>
          <a:stretch>
            <a:fillRect/>
          </a:stretch>
        </p:blipFill>
        <p:spPr>
          <a:xfrm>
            <a:off x="819150" y="3542665"/>
            <a:ext cx="4790440" cy="2463165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 flipV="1">
            <a:off x="4442460" y="5344160"/>
            <a:ext cx="7557135" cy="3429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6985" y="-10160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22" name="图片 21" descr="placingpictureplaceholder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875030" y="2181225"/>
            <a:ext cx="3781440" cy="1527798"/>
          </a:xfrm>
          <a:prstGeom prst="rect">
            <a:avLst/>
          </a:prstGeom>
        </p:spPr>
      </p:pic>
      <p:pic>
        <p:nvPicPr>
          <p:cNvPr id="19" name="图片 18" descr="placingpictureplacehol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4731963" y="2181225"/>
            <a:ext cx="1597103" cy="1527798"/>
          </a:xfrm>
          <a:prstGeom prst="rect">
            <a:avLst/>
          </a:prstGeom>
        </p:spPr>
      </p:pic>
      <p:pic>
        <p:nvPicPr>
          <p:cNvPr id="20" name="图片 19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4770947" y="3830925"/>
            <a:ext cx="1558119" cy="1590296"/>
          </a:xfrm>
          <a:prstGeom prst="rect">
            <a:avLst/>
          </a:prstGeom>
        </p:spPr>
      </p:pic>
      <p:pic>
        <p:nvPicPr>
          <p:cNvPr id="21" name="图片 20" descr="placingpictureplaceholde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875030" y="3921269"/>
            <a:ext cx="3820424" cy="1508616"/>
          </a:xfrm>
          <a:prstGeom prst="rect">
            <a:avLst/>
          </a:prstGeom>
        </p:spPr>
      </p:pic>
      <p:sp>
        <p:nvSpPr>
          <p:cNvPr id="12" name="Rectangle 29"/>
          <p:cNvSpPr/>
          <p:nvPr/>
        </p:nvSpPr>
        <p:spPr>
          <a:xfrm>
            <a:off x="1212850" y="5713095"/>
            <a:ext cx="4815205" cy="347345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1945年8月6号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世界第一个原子弹在广岛上爆炸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5030" y="1238885"/>
            <a:ext cx="5031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2800" b="1" spc="24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神的话语是真理、必</a:t>
            </a:r>
            <a:r>
              <a:rPr lang="zh-CN" altLang="en-US" sz="2800" b="1" spc="24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能成就</a:t>
            </a:r>
            <a:endParaRPr lang="zh-CN" altLang="en-US" sz="2800" b="1" spc="24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985" y="-17780"/>
            <a:ext cx="11786870" cy="6865620"/>
            <a:chOff x="-3" y="0"/>
            <a:chExt cx="11786839" cy="6851647"/>
          </a:xfrm>
        </p:grpSpPr>
        <p:sp>
          <p:nvSpPr>
            <p:cNvPr id="2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9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7237730" y="2381250"/>
            <a:ext cx="388493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2400" b="1" spc="240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耶和华用灾殃，攻击那与耶路撒冷征战的列国人，必是这样。他们两脚站立的时候</a:t>
            </a:r>
            <a:r>
              <a:rPr lang="zh-CN" altLang="en-US" sz="2400" b="1" spc="24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肉必消没，眼在眶中干瘪，舌在口中溃烂</a:t>
            </a:r>
            <a:endParaRPr lang="zh-CN" altLang="en-US" sz="2400" b="1" spc="24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7543800" y="5480050"/>
            <a:ext cx="3272155" cy="481330"/>
          </a:xfrm>
          <a:prstGeom prst="rect">
            <a:avLst/>
          </a:prstGeom>
          <a:noFill/>
        </p:spPr>
        <p:txBody>
          <a:bodyPr wrap="square" lIns="63500" tIns="25400" rIns="63500" bIns="25400" rtlCol="0" anchor="b" anchorCtr="0"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000" spc="24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（撒加利亚</a:t>
            </a:r>
            <a:r>
              <a:rPr lang="zh-CN" altLang="en-US" sz="2000" spc="24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书书</a:t>
            </a:r>
            <a:r>
              <a:rPr lang="en-US" altLang="zh-CN" sz="2000" spc="24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14:2</a:t>
            </a:r>
            <a:r>
              <a:rPr lang="zh-CN" altLang="en-US" sz="2000" spc="240">
                <a:solidFill>
                  <a:srgbClr val="335295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）</a:t>
            </a:r>
            <a:endParaRPr lang="zh-CN" altLang="en-US" sz="2000" u="none" strike="noStrike" spc="240" baseline="0">
              <a:solidFill>
                <a:srgbClr val="335295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/>
        </p:nvCxnSpPr>
        <p:spPr>
          <a:xfrm flipV="1">
            <a:off x="4620895" y="4716145"/>
            <a:ext cx="7239635" cy="2032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99"/>
          <p:cNvSpPr/>
          <p:nvPr/>
        </p:nvSpPr>
        <p:spPr>
          <a:xfrm flipH="1">
            <a:off x="232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文本框 3"/>
          <p:cNvSpPr txBox="1"/>
          <p:nvPr/>
        </p:nvSpPr>
        <p:spPr>
          <a:xfrm>
            <a:off x="4724400" y="3181350"/>
            <a:ext cx="72218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我是阿拉法，我是俄梅戛；</a:t>
            </a:r>
            <a:endParaRPr lang="zh-CN" altLang="en-US" sz="2800" b="1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我是首先的，我是末后的；我是初，我是终</a:t>
            </a:r>
            <a:endParaRPr lang="zh-CN" altLang="en-US" sz="2800" b="1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pic>
        <p:nvPicPr>
          <p:cNvPr id="807" name="图片 2" descr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alphaModFix amt="72596"/>
            <a:lum bright="-6000" contrast="6000"/>
          </a:blip>
          <a:stretch>
            <a:fillRect/>
          </a:stretch>
        </p:blipFill>
        <p:spPr>
          <a:xfrm flipH="1">
            <a:off x="811530" y="1924685"/>
            <a:ext cx="4473575" cy="49256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7401560" y="4954270"/>
            <a:ext cx="16776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启示录</a:t>
            </a:r>
            <a:r>
              <a:rPr lang="en-US" altLang="zh-CN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22:13</a:t>
            </a:r>
            <a:endParaRPr lang="zh-CN" altLang="en-US" sz="2000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52525" y="1137285"/>
            <a:ext cx="3230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进入圣经看</a:t>
            </a:r>
            <a:r>
              <a:rPr lang="zh-CN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未来的</a:t>
            </a:r>
            <a:r>
              <a:rPr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世界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6985" y="-10160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cxnSp>
        <p:nvCxnSpPr>
          <p:cNvPr id="7" name="直接连接符 6"/>
          <p:cNvCxnSpPr/>
          <p:nvPr/>
        </p:nvCxnSpPr>
        <p:spPr>
          <a:xfrm flipV="1">
            <a:off x="4712970" y="4212590"/>
            <a:ext cx="7048500" cy="4762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439343" y="4380230"/>
            <a:ext cx="319786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lnSpc>
                <a:spcPct val="150000"/>
              </a:lnSpc>
              <a:buFont typeface="+mj-lt"/>
              <a:buNone/>
            </a:pPr>
            <a:r>
              <a:rPr lang="zh-CN" sz="24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阿托斯汽车</a:t>
            </a:r>
            <a:r>
              <a:rPr lang="en-US" altLang="zh-CN" sz="24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“ATOZ”</a:t>
            </a:r>
            <a:endParaRPr lang="en-US" altLang="zh-CN" sz="2400" b="1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16" name="IMG_2441.JPG" descr="C:\Users\ThinkPad\Desktop\图片\1624882848(1).jpg1624882848(1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12000" contrast="12000"/>
          </a:blip>
          <a:srcRect/>
          <a:stretch>
            <a:fillRect/>
          </a:stretch>
        </p:blipFill>
        <p:spPr>
          <a:xfrm flipH="1">
            <a:off x="1025525" y="2008505"/>
            <a:ext cx="5250180" cy="3248025"/>
          </a:xfrm>
          <a:prstGeom prst="roundRect">
            <a:avLst>
              <a:gd name="adj" fmla="val 6074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15" name="Rectangle 29"/>
          <p:cNvSpPr/>
          <p:nvPr/>
        </p:nvSpPr>
        <p:spPr>
          <a:xfrm>
            <a:off x="2522855" y="5530850"/>
            <a:ext cx="3102610" cy="60388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车名：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ATOZ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（开始与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结束）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第一个字母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到最后一个字母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Z</a:t>
            </a:r>
            <a:endParaRPr lang="en-US" altLang="zh-CN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85915" y="3340735"/>
            <a:ext cx="47053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真正的</a:t>
            </a:r>
            <a:r>
              <a:rPr lang="en-US" altLang="zh-CN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ATOZ</a:t>
            </a:r>
            <a:r>
              <a:rPr lang="zh-CN" altLang="en-US" sz="32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就是神</a:t>
            </a:r>
            <a:endParaRPr lang="zh-CN" altLang="en-US" sz="32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 flipV="1">
            <a:off x="4512310" y="3686175"/>
            <a:ext cx="7048500" cy="4762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9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sp>
        <p:nvSpPr>
          <p:cNvPr id="12" name="图形 4"/>
          <p:cNvSpPr/>
          <p:nvPr>
            <p:custDataLst>
              <p:tags r:id="rId1"/>
            </p:custDataLst>
          </p:nvPr>
        </p:nvSpPr>
        <p:spPr>
          <a:xfrm>
            <a:off x="1232517" y="1463876"/>
            <a:ext cx="4481181" cy="4175728"/>
          </a:xfrm>
          <a:custGeom>
            <a:avLst/>
            <a:gdLst>
              <a:gd name="connsiteX0" fmla="*/ 2002865 w 3271785"/>
              <a:gd name="connsiteY0" fmla="*/ 246038 h 3048768"/>
              <a:gd name="connsiteX1" fmla="*/ 2317190 w 3271785"/>
              <a:gd name="connsiteY1" fmla="*/ 93638 h 3048768"/>
              <a:gd name="connsiteX2" fmla="*/ 2564840 w 3271785"/>
              <a:gd name="connsiteY2" fmla="*/ 17438 h 3048768"/>
              <a:gd name="connsiteX3" fmla="*/ 2793440 w 3271785"/>
              <a:gd name="connsiteY3" fmla="*/ 7913 h 3048768"/>
              <a:gd name="connsiteX4" fmla="*/ 3002990 w 3271785"/>
              <a:gd name="connsiteY4" fmla="*/ 103163 h 3048768"/>
              <a:gd name="connsiteX5" fmla="*/ 3174440 w 3271785"/>
              <a:gd name="connsiteY5" fmla="*/ 274613 h 3048768"/>
              <a:gd name="connsiteX6" fmla="*/ 3269690 w 3271785"/>
              <a:gd name="connsiteY6" fmla="*/ 627038 h 3048768"/>
              <a:gd name="connsiteX7" fmla="*/ 3250640 w 3271785"/>
              <a:gd name="connsiteY7" fmla="*/ 893738 h 3048768"/>
              <a:gd name="connsiteX8" fmla="*/ 3174440 w 3271785"/>
              <a:gd name="connsiteY8" fmla="*/ 1103288 h 3048768"/>
              <a:gd name="connsiteX9" fmla="*/ 3022040 w 3271785"/>
              <a:gd name="connsiteY9" fmla="*/ 1655738 h 3048768"/>
              <a:gd name="connsiteX10" fmla="*/ 3203015 w 3271785"/>
              <a:gd name="connsiteY10" fmla="*/ 2341538 h 3048768"/>
              <a:gd name="connsiteX11" fmla="*/ 3269690 w 3271785"/>
              <a:gd name="connsiteY11" fmla="*/ 2589188 h 3048768"/>
              <a:gd name="connsiteX12" fmla="*/ 3222065 w 3271785"/>
              <a:gd name="connsiteY12" fmla="*/ 2808263 h 3048768"/>
              <a:gd name="connsiteX13" fmla="*/ 2917265 w 3271785"/>
              <a:gd name="connsiteY13" fmla="*/ 3017813 h 3048768"/>
              <a:gd name="connsiteX14" fmla="*/ 2593415 w 3271785"/>
              <a:gd name="connsiteY14" fmla="*/ 3046388 h 3048768"/>
              <a:gd name="connsiteX15" fmla="*/ 1974290 w 3271785"/>
              <a:gd name="connsiteY15" fmla="*/ 2951138 h 3048768"/>
              <a:gd name="connsiteX16" fmla="*/ 1364690 w 3271785"/>
              <a:gd name="connsiteY16" fmla="*/ 2627288 h 3048768"/>
              <a:gd name="connsiteX17" fmla="*/ 226453 w 3271785"/>
              <a:gd name="connsiteY17" fmla="*/ 1546201 h 3048768"/>
              <a:gd name="connsiteX18" fmla="*/ 121678 w 3271785"/>
              <a:gd name="connsiteY18" fmla="*/ 1403326 h 3048768"/>
              <a:gd name="connsiteX19" fmla="*/ 12140 w 3271785"/>
              <a:gd name="connsiteY19" fmla="*/ 1160438 h 3048768"/>
              <a:gd name="connsiteX20" fmla="*/ 31190 w 3271785"/>
              <a:gd name="connsiteY20" fmla="*/ 931838 h 3048768"/>
              <a:gd name="connsiteX21" fmla="*/ 164540 w 3271785"/>
              <a:gd name="connsiteY21" fmla="*/ 760388 h 3048768"/>
              <a:gd name="connsiteX22" fmla="*/ 364565 w 3271785"/>
              <a:gd name="connsiteY22" fmla="*/ 703238 h 3048768"/>
              <a:gd name="connsiteX23" fmla="*/ 669365 w 3271785"/>
              <a:gd name="connsiteY23" fmla="*/ 674663 h 3048768"/>
              <a:gd name="connsiteX24" fmla="*/ 888440 w 3271785"/>
              <a:gd name="connsiteY24" fmla="*/ 684188 h 3048768"/>
              <a:gd name="connsiteX25" fmla="*/ 2002865 w 3271785"/>
              <a:gd name="connsiteY25" fmla="*/ 246038 h 3048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271785" h="3048768">
                <a:moveTo>
                  <a:pt x="2002865" y="246038"/>
                </a:moveTo>
                <a:cubicBezTo>
                  <a:pt x="2010485" y="242228"/>
                  <a:pt x="2138120" y="166981"/>
                  <a:pt x="2317190" y="93638"/>
                </a:cubicBezTo>
                <a:cubicBezTo>
                  <a:pt x="2408630" y="56491"/>
                  <a:pt x="2480068" y="32678"/>
                  <a:pt x="2564840" y="17438"/>
                </a:cubicBezTo>
                <a:cubicBezTo>
                  <a:pt x="2645803" y="3151"/>
                  <a:pt x="2710573" y="-8279"/>
                  <a:pt x="2793440" y="7913"/>
                </a:cubicBezTo>
                <a:cubicBezTo>
                  <a:pt x="2890595" y="26963"/>
                  <a:pt x="2957270" y="71731"/>
                  <a:pt x="3002990" y="103163"/>
                </a:cubicBezTo>
                <a:cubicBezTo>
                  <a:pt x="3039185" y="127928"/>
                  <a:pt x="3113480" y="181268"/>
                  <a:pt x="3174440" y="274613"/>
                </a:cubicBezTo>
                <a:cubicBezTo>
                  <a:pt x="3254450" y="398438"/>
                  <a:pt x="3262070" y="519406"/>
                  <a:pt x="3269690" y="627038"/>
                </a:cubicBezTo>
                <a:cubicBezTo>
                  <a:pt x="3278263" y="761341"/>
                  <a:pt x="3258260" y="861353"/>
                  <a:pt x="3250640" y="893738"/>
                </a:cubicBezTo>
                <a:cubicBezTo>
                  <a:pt x="3226828" y="997561"/>
                  <a:pt x="3191585" y="1068046"/>
                  <a:pt x="3174440" y="1103288"/>
                </a:cubicBezTo>
                <a:cubicBezTo>
                  <a:pt x="3154438" y="1145198"/>
                  <a:pt x="3030613" y="1403326"/>
                  <a:pt x="3022040" y="1655738"/>
                </a:cubicBezTo>
                <a:cubicBezTo>
                  <a:pt x="3011563" y="1953871"/>
                  <a:pt x="3161105" y="2255813"/>
                  <a:pt x="3203015" y="2341538"/>
                </a:cubicBezTo>
                <a:cubicBezTo>
                  <a:pt x="3221113" y="2378686"/>
                  <a:pt x="3267785" y="2468221"/>
                  <a:pt x="3269690" y="2589188"/>
                </a:cubicBezTo>
                <a:cubicBezTo>
                  <a:pt x="3270643" y="2632051"/>
                  <a:pt x="3270643" y="2719681"/>
                  <a:pt x="3222065" y="2808263"/>
                </a:cubicBezTo>
                <a:cubicBezTo>
                  <a:pt x="3144913" y="2947328"/>
                  <a:pt x="2997275" y="2993048"/>
                  <a:pt x="2917265" y="3017813"/>
                </a:cubicBezTo>
                <a:cubicBezTo>
                  <a:pt x="2825825" y="3046388"/>
                  <a:pt x="2740100" y="3053056"/>
                  <a:pt x="2593415" y="3046388"/>
                </a:cubicBezTo>
                <a:cubicBezTo>
                  <a:pt x="2403868" y="3037816"/>
                  <a:pt x="2213368" y="3028291"/>
                  <a:pt x="1974290" y="2951138"/>
                </a:cubicBezTo>
                <a:cubicBezTo>
                  <a:pt x="1739975" y="2875891"/>
                  <a:pt x="1589480" y="2776831"/>
                  <a:pt x="1364690" y="2627288"/>
                </a:cubicBezTo>
                <a:cubicBezTo>
                  <a:pt x="730325" y="2205331"/>
                  <a:pt x="347420" y="1715746"/>
                  <a:pt x="226453" y="1546201"/>
                </a:cubicBezTo>
                <a:cubicBezTo>
                  <a:pt x="178828" y="1479526"/>
                  <a:pt x="213118" y="1523341"/>
                  <a:pt x="121678" y="1403326"/>
                </a:cubicBezTo>
                <a:cubicBezTo>
                  <a:pt x="87388" y="1358558"/>
                  <a:pt x="28333" y="1212826"/>
                  <a:pt x="12140" y="1160438"/>
                </a:cubicBezTo>
                <a:cubicBezTo>
                  <a:pt x="-19292" y="1057568"/>
                  <a:pt x="18808" y="962318"/>
                  <a:pt x="31190" y="931838"/>
                </a:cubicBezTo>
                <a:cubicBezTo>
                  <a:pt x="43573" y="900406"/>
                  <a:pt x="78815" y="816586"/>
                  <a:pt x="164540" y="760388"/>
                </a:cubicBezTo>
                <a:cubicBezTo>
                  <a:pt x="209308" y="730861"/>
                  <a:pt x="261695" y="721336"/>
                  <a:pt x="364565" y="703238"/>
                </a:cubicBezTo>
                <a:cubicBezTo>
                  <a:pt x="512203" y="677521"/>
                  <a:pt x="627455" y="674663"/>
                  <a:pt x="669365" y="674663"/>
                </a:cubicBezTo>
                <a:cubicBezTo>
                  <a:pt x="781760" y="673711"/>
                  <a:pt x="862723" y="682283"/>
                  <a:pt x="888440" y="684188"/>
                </a:cubicBezTo>
                <a:cubicBezTo>
                  <a:pt x="1206575" y="710858"/>
                  <a:pt x="1619960" y="469876"/>
                  <a:pt x="2002865" y="246038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3" name="图形 9"/>
          <p:cNvSpPr/>
          <p:nvPr>
            <p:custDataLst>
              <p:tags r:id="rId2"/>
            </p:custDataLst>
          </p:nvPr>
        </p:nvSpPr>
        <p:spPr>
          <a:xfrm>
            <a:off x="1185060" y="4596862"/>
            <a:ext cx="1865556" cy="868420"/>
          </a:xfrm>
          <a:custGeom>
            <a:avLst/>
            <a:gdLst>
              <a:gd name="connsiteX0" fmla="*/ 0 w 1362074"/>
              <a:gd name="connsiteY0" fmla="*/ 0 h 634048"/>
              <a:gd name="connsiteX1" fmla="*/ 180975 w 1362074"/>
              <a:gd name="connsiteY1" fmla="*/ 323850 h 634048"/>
              <a:gd name="connsiteX2" fmla="*/ 400050 w 1362074"/>
              <a:gd name="connsiteY2" fmla="*/ 504825 h 634048"/>
              <a:gd name="connsiteX3" fmla="*/ 657225 w 1362074"/>
              <a:gd name="connsiteY3" fmla="*/ 609600 h 634048"/>
              <a:gd name="connsiteX4" fmla="*/ 971550 w 1362074"/>
              <a:gd name="connsiteY4" fmla="*/ 628650 h 634048"/>
              <a:gd name="connsiteX5" fmla="*/ 1171575 w 1362074"/>
              <a:gd name="connsiteY5" fmla="*/ 590550 h 634048"/>
              <a:gd name="connsiteX6" fmla="*/ 1362075 w 1362074"/>
              <a:gd name="connsiteY6" fmla="*/ 514350 h 63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2074" h="634048">
                <a:moveTo>
                  <a:pt x="0" y="0"/>
                </a:moveTo>
                <a:cubicBezTo>
                  <a:pt x="24765" y="80963"/>
                  <a:pt x="76200" y="203835"/>
                  <a:pt x="180975" y="323850"/>
                </a:cubicBezTo>
                <a:cubicBezTo>
                  <a:pt x="208598" y="355283"/>
                  <a:pt x="281940" y="434340"/>
                  <a:pt x="400050" y="504825"/>
                </a:cubicBezTo>
                <a:cubicBezTo>
                  <a:pt x="509588" y="570548"/>
                  <a:pt x="607695" y="598170"/>
                  <a:pt x="657225" y="609600"/>
                </a:cubicBezTo>
                <a:cubicBezTo>
                  <a:pt x="799148" y="642938"/>
                  <a:pt x="912495" y="634365"/>
                  <a:pt x="971550" y="628650"/>
                </a:cubicBezTo>
                <a:cubicBezTo>
                  <a:pt x="1013460" y="624840"/>
                  <a:pt x="1085850" y="615315"/>
                  <a:pt x="1171575" y="590550"/>
                </a:cubicBezTo>
                <a:cubicBezTo>
                  <a:pt x="1248728" y="568643"/>
                  <a:pt x="1312545" y="540068"/>
                  <a:pt x="1362075" y="514350"/>
                </a:cubicBezTo>
              </a:path>
            </a:pathLst>
          </a:custGeom>
          <a:noFill/>
          <a:ln w="38100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4" name="图形 8"/>
          <p:cNvSpPr/>
          <p:nvPr>
            <p:custDataLst>
              <p:tags r:id="rId3"/>
            </p:custDataLst>
          </p:nvPr>
        </p:nvSpPr>
        <p:spPr>
          <a:xfrm>
            <a:off x="1257304" y="1397857"/>
            <a:ext cx="2439574" cy="1982971"/>
          </a:xfrm>
          <a:custGeom>
            <a:avLst/>
            <a:gdLst>
              <a:gd name="connsiteX0" fmla="*/ 0 w 1781174"/>
              <a:gd name="connsiteY0" fmla="*/ 1447800 h 1447800"/>
              <a:gd name="connsiteX1" fmla="*/ 466725 w 1781174"/>
              <a:gd name="connsiteY1" fmla="*/ 666750 h 1447800"/>
              <a:gd name="connsiteX2" fmla="*/ 1143000 w 1781174"/>
              <a:gd name="connsiteY2" fmla="*/ 161925 h 1447800"/>
              <a:gd name="connsiteX3" fmla="*/ 1781175 w 1781174"/>
              <a:gd name="connsiteY3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1174" h="1447800">
                <a:moveTo>
                  <a:pt x="0" y="1447800"/>
                </a:moveTo>
                <a:cubicBezTo>
                  <a:pt x="70485" y="1249680"/>
                  <a:pt x="204788" y="953453"/>
                  <a:pt x="466725" y="666750"/>
                </a:cubicBezTo>
                <a:cubicBezTo>
                  <a:pt x="574358" y="548640"/>
                  <a:pt x="785813" y="321945"/>
                  <a:pt x="1143000" y="161925"/>
                </a:cubicBezTo>
                <a:cubicBezTo>
                  <a:pt x="1397318" y="47625"/>
                  <a:pt x="1627823" y="12383"/>
                  <a:pt x="1781175" y="0"/>
                </a:cubicBezTo>
              </a:path>
            </a:pathLst>
          </a:custGeom>
          <a:noFill/>
          <a:ln w="38100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5" name="图形 12"/>
          <p:cNvSpPr/>
          <p:nvPr>
            <p:custDataLst>
              <p:tags r:id="rId4"/>
            </p:custDataLst>
          </p:nvPr>
        </p:nvSpPr>
        <p:spPr>
          <a:xfrm>
            <a:off x="4743250" y="2947506"/>
            <a:ext cx="2002458" cy="2172321"/>
          </a:xfrm>
          <a:custGeom>
            <a:avLst/>
            <a:gdLst>
              <a:gd name="connsiteX0" fmla="*/ 1304925 w 1462028"/>
              <a:gd name="connsiteY0" fmla="*/ 0 h 1586048"/>
              <a:gd name="connsiteX1" fmla="*/ 1419225 w 1462028"/>
              <a:gd name="connsiteY1" fmla="*/ 247650 h 1586048"/>
              <a:gd name="connsiteX2" fmla="*/ 1457325 w 1462028"/>
              <a:gd name="connsiteY2" fmla="*/ 419100 h 1586048"/>
              <a:gd name="connsiteX3" fmla="*/ 1457325 w 1462028"/>
              <a:gd name="connsiteY3" fmla="*/ 609600 h 1586048"/>
              <a:gd name="connsiteX4" fmla="*/ 1419225 w 1462028"/>
              <a:gd name="connsiteY4" fmla="*/ 895350 h 1586048"/>
              <a:gd name="connsiteX5" fmla="*/ 1257300 w 1462028"/>
              <a:gd name="connsiteY5" fmla="*/ 1200150 h 1586048"/>
              <a:gd name="connsiteX6" fmla="*/ 1076325 w 1462028"/>
              <a:gd name="connsiteY6" fmla="*/ 1390650 h 1586048"/>
              <a:gd name="connsiteX7" fmla="*/ 666750 w 1462028"/>
              <a:gd name="connsiteY7" fmla="*/ 1562100 h 1586048"/>
              <a:gd name="connsiteX8" fmla="*/ 295275 w 1462028"/>
              <a:gd name="connsiteY8" fmla="*/ 1581150 h 1586048"/>
              <a:gd name="connsiteX9" fmla="*/ 0 w 1462028"/>
              <a:gd name="connsiteY9" fmla="*/ 1524000 h 158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62028" h="1586048">
                <a:moveTo>
                  <a:pt x="1304925" y="0"/>
                </a:moveTo>
                <a:cubicBezTo>
                  <a:pt x="1364933" y="97155"/>
                  <a:pt x="1399223" y="184785"/>
                  <a:pt x="1419225" y="247650"/>
                </a:cubicBezTo>
                <a:cubicBezTo>
                  <a:pt x="1430655" y="284798"/>
                  <a:pt x="1448753" y="341948"/>
                  <a:pt x="1457325" y="419100"/>
                </a:cubicBezTo>
                <a:cubicBezTo>
                  <a:pt x="1462088" y="457200"/>
                  <a:pt x="1464945" y="507683"/>
                  <a:pt x="1457325" y="609600"/>
                </a:cubicBezTo>
                <a:cubicBezTo>
                  <a:pt x="1447800" y="747713"/>
                  <a:pt x="1442085" y="816293"/>
                  <a:pt x="1419225" y="895350"/>
                </a:cubicBezTo>
                <a:cubicBezTo>
                  <a:pt x="1377315" y="1039178"/>
                  <a:pt x="1304925" y="1136333"/>
                  <a:pt x="1257300" y="1200150"/>
                </a:cubicBezTo>
                <a:cubicBezTo>
                  <a:pt x="1217295" y="1252538"/>
                  <a:pt x="1164908" y="1323023"/>
                  <a:pt x="1076325" y="1390650"/>
                </a:cubicBezTo>
                <a:cubicBezTo>
                  <a:pt x="925830" y="1506855"/>
                  <a:pt x="772478" y="1540193"/>
                  <a:pt x="666750" y="1562100"/>
                </a:cubicBezTo>
                <a:cubicBezTo>
                  <a:pt x="636270" y="1568768"/>
                  <a:pt x="489585" y="1597343"/>
                  <a:pt x="295275" y="1581150"/>
                </a:cubicBezTo>
                <a:cubicBezTo>
                  <a:pt x="173355" y="1570673"/>
                  <a:pt x="73343" y="1546860"/>
                  <a:pt x="0" y="1524000"/>
                </a:cubicBezTo>
              </a:path>
            </a:pathLst>
          </a:custGeom>
          <a:noFill/>
          <a:ln w="38100" cap="flat">
            <a:solidFill>
              <a:schemeClr val="accent1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5"/>
            </p:custDataLst>
          </p:nvPr>
        </p:nvSpPr>
        <p:spPr>
          <a:xfrm>
            <a:off x="6268174" y="2567603"/>
            <a:ext cx="286835" cy="286835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6"/>
            </p:custDataLst>
          </p:nvPr>
        </p:nvSpPr>
        <p:spPr>
          <a:xfrm>
            <a:off x="3150820" y="5042429"/>
            <a:ext cx="286835" cy="286835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7"/>
            </p:custDataLst>
          </p:nvPr>
        </p:nvSpPr>
        <p:spPr>
          <a:xfrm>
            <a:off x="1041642" y="3446847"/>
            <a:ext cx="286835" cy="286835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>
            <p:custDataLst>
              <p:tags r:id="rId8"/>
            </p:custDataLst>
          </p:nvPr>
        </p:nvGrpSpPr>
        <p:grpSpPr>
          <a:xfrm rot="3089906">
            <a:off x="3738283" y="1213655"/>
            <a:ext cx="357257" cy="368403"/>
            <a:chOff x="5334043" y="1683587"/>
            <a:chExt cx="619308" cy="63863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9" name="矩形: 圆角 18"/>
            <p:cNvSpPr/>
            <p:nvPr>
              <p:custDataLst>
                <p:tags r:id="rId9"/>
              </p:custDataLst>
            </p:nvPr>
          </p:nvSpPr>
          <p:spPr>
            <a:xfrm rot="5400000">
              <a:off x="5421187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矩形: 圆角 22"/>
            <p:cNvSpPr/>
            <p:nvPr>
              <p:custDataLst>
                <p:tags r:id="rId10"/>
              </p:custDataLst>
            </p:nvPr>
          </p:nvSpPr>
          <p:spPr>
            <a:xfrm>
              <a:off x="5613795" y="2081255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矩形: 圆角 23"/>
            <p:cNvSpPr/>
            <p:nvPr>
              <p:custDataLst>
                <p:tags r:id="rId11"/>
              </p:custDataLst>
            </p:nvPr>
          </p:nvSpPr>
          <p:spPr>
            <a:xfrm rot="16200000">
              <a:off x="5799532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5" name="矩形: 圆角 24"/>
            <p:cNvSpPr/>
            <p:nvPr>
              <p:custDataLst>
                <p:tags r:id="rId12"/>
              </p:custDataLst>
            </p:nvPr>
          </p:nvSpPr>
          <p:spPr>
            <a:xfrm>
              <a:off x="5613795" y="1683587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>
            <p:custDataLst>
              <p:tags r:id="rId13"/>
            </p:custDataLst>
          </p:nvPr>
        </p:nvGrpSpPr>
        <p:grpSpPr>
          <a:xfrm rot="2026710">
            <a:off x="960997" y="4199883"/>
            <a:ext cx="357257" cy="368403"/>
            <a:chOff x="5334043" y="1683587"/>
            <a:chExt cx="619308" cy="63863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矩形: 圆角 27"/>
            <p:cNvSpPr/>
            <p:nvPr>
              <p:custDataLst>
                <p:tags r:id="rId14"/>
              </p:custDataLst>
            </p:nvPr>
          </p:nvSpPr>
          <p:spPr>
            <a:xfrm rot="5400000">
              <a:off x="5421187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矩形: 圆角 28"/>
            <p:cNvSpPr/>
            <p:nvPr>
              <p:custDataLst>
                <p:tags r:id="rId15"/>
              </p:custDataLst>
            </p:nvPr>
          </p:nvSpPr>
          <p:spPr>
            <a:xfrm>
              <a:off x="5613795" y="2081255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: 圆角 29"/>
            <p:cNvSpPr/>
            <p:nvPr>
              <p:custDataLst>
                <p:tags r:id="rId16"/>
              </p:custDataLst>
            </p:nvPr>
          </p:nvSpPr>
          <p:spPr>
            <a:xfrm rot="16200000">
              <a:off x="5799532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>
              <p:custDataLst>
                <p:tags r:id="rId17"/>
              </p:custDataLst>
            </p:nvPr>
          </p:nvSpPr>
          <p:spPr>
            <a:xfrm>
              <a:off x="5613795" y="1683587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>
            <p:custDataLst>
              <p:tags r:id="rId18"/>
            </p:custDataLst>
          </p:nvPr>
        </p:nvGrpSpPr>
        <p:grpSpPr>
          <a:xfrm rot="3089906">
            <a:off x="4355997" y="4804426"/>
            <a:ext cx="357257" cy="368403"/>
            <a:chOff x="5334043" y="1683587"/>
            <a:chExt cx="619308" cy="638631"/>
          </a:xfrm>
          <a:solidFill>
            <a:schemeClr val="bg1">
              <a:alpha val="99000"/>
            </a:schemeClr>
          </a:solidFill>
        </p:grpSpPr>
        <p:sp>
          <p:nvSpPr>
            <p:cNvPr id="33" name="矩形: 圆角 32"/>
            <p:cNvSpPr/>
            <p:nvPr>
              <p:custDataLst>
                <p:tags r:id="rId19"/>
              </p:custDataLst>
            </p:nvPr>
          </p:nvSpPr>
          <p:spPr>
            <a:xfrm rot="5400000">
              <a:off x="5421187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4" name="矩形: 圆角 33"/>
            <p:cNvSpPr/>
            <p:nvPr>
              <p:custDataLst>
                <p:tags r:id="rId20"/>
              </p:custDataLst>
            </p:nvPr>
          </p:nvSpPr>
          <p:spPr>
            <a:xfrm>
              <a:off x="5613795" y="2081255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: 圆角 34"/>
            <p:cNvSpPr/>
            <p:nvPr>
              <p:custDataLst>
                <p:tags r:id="rId21"/>
              </p:custDataLst>
            </p:nvPr>
          </p:nvSpPr>
          <p:spPr>
            <a:xfrm rot="16200000">
              <a:off x="5799532" y="1879766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矩形: 圆角 35"/>
            <p:cNvSpPr/>
            <p:nvPr>
              <p:custDataLst>
                <p:tags r:id="rId22"/>
              </p:custDataLst>
            </p:nvPr>
          </p:nvSpPr>
          <p:spPr>
            <a:xfrm>
              <a:off x="5613795" y="1683587"/>
              <a:ext cx="66675" cy="240963"/>
            </a:xfrm>
            <a:prstGeom prst="roundRect">
              <a:avLst>
                <a:gd name="adj" fmla="val 50000"/>
              </a:avLst>
            </a:prstGeom>
            <a:solidFill>
              <a:prstClr val="black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8" name="图片 37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lum bright="18000" contrast="6000"/>
          </a:blip>
          <a:srcRect l="3694" r="3694"/>
          <a:stretch>
            <a:fillRect/>
          </a:stretch>
        </p:blipFill>
        <p:spPr>
          <a:xfrm>
            <a:off x="1548509" y="1650011"/>
            <a:ext cx="4820172" cy="3469817"/>
          </a:xfrm>
          <a:custGeom>
            <a:avLst/>
            <a:gdLst>
              <a:gd name="connsiteX0" fmla="*/ 2357222 w 5206587"/>
              <a:gd name="connsiteY0" fmla="*/ 1809 h 3747980"/>
              <a:gd name="connsiteX1" fmla="*/ 2681331 w 5206587"/>
              <a:gd name="connsiteY1" fmla="*/ 29992 h 3747980"/>
              <a:gd name="connsiteX2" fmla="*/ 4245509 w 5206587"/>
              <a:gd name="connsiteY2" fmla="*/ 748669 h 3747980"/>
              <a:gd name="connsiteX3" fmla="*/ 4809177 w 5206587"/>
              <a:gd name="connsiteY3" fmla="*/ 1270062 h 3747980"/>
              <a:gd name="connsiteX4" fmla="*/ 5119195 w 5206587"/>
              <a:gd name="connsiteY4" fmla="*/ 1763272 h 3747980"/>
              <a:gd name="connsiteX5" fmla="*/ 5203745 w 5206587"/>
              <a:gd name="connsiteY5" fmla="*/ 2326940 h 3747980"/>
              <a:gd name="connsiteX6" fmla="*/ 5091011 w 5206587"/>
              <a:gd name="connsiteY6" fmla="*/ 2777874 h 3747980"/>
              <a:gd name="connsiteX7" fmla="*/ 4752811 w 5206587"/>
              <a:gd name="connsiteY7" fmla="*/ 3172442 h 3747980"/>
              <a:gd name="connsiteX8" fmla="*/ 4273693 w 5206587"/>
              <a:gd name="connsiteY8" fmla="*/ 3369725 h 3747980"/>
              <a:gd name="connsiteX9" fmla="*/ 3879125 w 5206587"/>
              <a:gd name="connsiteY9" fmla="*/ 3412000 h 3747980"/>
              <a:gd name="connsiteX10" fmla="*/ 3653658 w 5206587"/>
              <a:gd name="connsiteY10" fmla="*/ 3369725 h 3747980"/>
              <a:gd name="connsiteX11" fmla="*/ 3244999 w 5206587"/>
              <a:gd name="connsiteY11" fmla="*/ 3256992 h 3747980"/>
              <a:gd name="connsiteX12" fmla="*/ 2723606 w 5206587"/>
              <a:gd name="connsiteY12" fmla="*/ 3228808 h 3747980"/>
              <a:gd name="connsiteX13" fmla="*/ 2159938 w 5206587"/>
              <a:gd name="connsiteY13" fmla="*/ 3369725 h 3747980"/>
              <a:gd name="connsiteX14" fmla="*/ 1779463 w 5206587"/>
              <a:gd name="connsiteY14" fmla="*/ 3510642 h 3747980"/>
              <a:gd name="connsiteX15" fmla="*/ 1356712 w 5206587"/>
              <a:gd name="connsiteY15" fmla="*/ 3707926 h 3747980"/>
              <a:gd name="connsiteX16" fmla="*/ 891686 w 5206587"/>
              <a:gd name="connsiteY16" fmla="*/ 3736110 h 3747980"/>
              <a:gd name="connsiteX17" fmla="*/ 412568 w 5206587"/>
              <a:gd name="connsiteY17" fmla="*/ 3567009 h 3747980"/>
              <a:gd name="connsiteX18" fmla="*/ 74367 w 5206587"/>
              <a:gd name="connsiteY18" fmla="*/ 3116075 h 3747980"/>
              <a:gd name="connsiteX19" fmla="*/ 3909 w 5206587"/>
              <a:gd name="connsiteY19" fmla="*/ 2552407 h 3747980"/>
              <a:gd name="connsiteX20" fmla="*/ 158918 w 5206587"/>
              <a:gd name="connsiteY20" fmla="*/ 1847822 h 3747980"/>
              <a:gd name="connsiteX21" fmla="*/ 497118 w 5206587"/>
              <a:gd name="connsiteY21" fmla="*/ 1213695 h 3747980"/>
              <a:gd name="connsiteX22" fmla="*/ 948053 w 5206587"/>
              <a:gd name="connsiteY22" fmla="*/ 692302 h 3747980"/>
              <a:gd name="connsiteX23" fmla="*/ 1398987 w 5206587"/>
              <a:gd name="connsiteY23" fmla="*/ 354101 h 3747980"/>
              <a:gd name="connsiteX24" fmla="*/ 2019022 w 5206587"/>
              <a:gd name="connsiteY24" fmla="*/ 72268 h 3747980"/>
              <a:gd name="connsiteX25" fmla="*/ 2357222 w 5206587"/>
              <a:gd name="connsiteY25" fmla="*/ 1809 h 374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06587" h="3747980">
                <a:moveTo>
                  <a:pt x="2357222" y="1809"/>
                </a:moveTo>
                <a:cubicBezTo>
                  <a:pt x="2455864" y="-3828"/>
                  <a:pt x="2558733" y="3219"/>
                  <a:pt x="2681331" y="29992"/>
                </a:cubicBezTo>
                <a:cubicBezTo>
                  <a:pt x="3522605" y="211776"/>
                  <a:pt x="4245509" y="748669"/>
                  <a:pt x="4245509" y="748669"/>
                </a:cubicBezTo>
                <a:cubicBezTo>
                  <a:pt x="4544253" y="969910"/>
                  <a:pt x="4710535" y="1150283"/>
                  <a:pt x="4809177" y="1270062"/>
                </a:cubicBezTo>
                <a:cubicBezTo>
                  <a:pt x="4930366" y="1416616"/>
                  <a:pt x="5040281" y="1550488"/>
                  <a:pt x="5119195" y="1763272"/>
                </a:cubicBezTo>
                <a:cubicBezTo>
                  <a:pt x="5216429" y="2026787"/>
                  <a:pt x="5209381" y="2250844"/>
                  <a:pt x="5203745" y="2326940"/>
                </a:cubicBezTo>
                <a:cubicBezTo>
                  <a:pt x="5196699" y="2425581"/>
                  <a:pt x="5184017" y="2590455"/>
                  <a:pt x="5091011" y="2777874"/>
                </a:cubicBezTo>
                <a:cubicBezTo>
                  <a:pt x="5061419" y="2838469"/>
                  <a:pt x="4961368" y="3023070"/>
                  <a:pt x="4752811" y="3172442"/>
                </a:cubicBezTo>
                <a:cubicBezTo>
                  <a:pt x="4586529" y="3292222"/>
                  <a:pt x="4432929" y="3330269"/>
                  <a:pt x="4273693" y="3369725"/>
                </a:cubicBezTo>
                <a:cubicBezTo>
                  <a:pt x="4172233" y="3395090"/>
                  <a:pt x="4043997" y="3426092"/>
                  <a:pt x="3879125" y="3412000"/>
                </a:cubicBezTo>
                <a:cubicBezTo>
                  <a:pt x="3812894" y="3406364"/>
                  <a:pt x="3759345" y="3393682"/>
                  <a:pt x="3653658" y="3369725"/>
                </a:cubicBezTo>
                <a:cubicBezTo>
                  <a:pt x="3429599" y="3317587"/>
                  <a:pt x="3359141" y="3285175"/>
                  <a:pt x="3244999" y="3256992"/>
                </a:cubicBezTo>
                <a:cubicBezTo>
                  <a:pt x="3020940" y="3202035"/>
                  <a:pt x="2833521" y="3218945"/>
                  <a:pt x="2723606" y="3228808"/>
                </a:cubicBezTo>
                <a:cubicBezTo>
                  <a:pt x="2544641" y="3245718"/>
                  <a:pt x="2416407" y="3286585"/>
                  <a:pt x="2159938" y="3369725"/>
                </a:cubicBezTo>
                <a:cubicBezTo>
                  <a:pt x="2059887" y="3402137"/>
                  <a:pt x="1935880" y="3443002"/>
                  <a:pt x="1779463" y="3510642"/>
                </a:cubicBezTo>
                <a:cubicBezTo>
                  <a:pt x="1517357" y="3624786"/>
                  <a:pt x="1510311" y="3664243"/>
                  <a:pt x="1356712" y="3707926"/>
                </a:cubicBezTo>
                <a:cubicBezTo>
                  <a:pt x="1145336" y="3767111"/>
                  <a:pt x="966371" y="3745974"/>
                  <a:pt x="891686" y="3736110"/>
                </a:cubicBezTo>
                <a:cubicBezTo>
                  <a:pt x="780361" y="3722018"/>
                  <a:pt x="597169" y="3698063"/>
                  <a:pt x="412568" y="3567009"/>
                </a:cubicBezTo>
                <a:cubicBezTo>
                  <a:pt x="195556" y="3413410"/>
                  <a:pt x="109596" y="3204853"/>
                  <a:pt x="74367" y="3116075"/>
                </a:cubicBezTo>
                <a:cubicBezTo>
                  <a:pt x="-10183" y="2904699"/>
                  <a:pt x="-3138" y="2727144"/>
                  <a:pt x="3909" y="2552407"/>
                </a:cubicBezTo>
                <a:cubicBezTo>
                  <a:pt x="16591" y="2236753"/>
                  <a:pt x="101141" y="2004240"/>
                  <a:pt x="158918" y="1847822"/>
                </a:cubicBezTo>
                <a:cubicBezTo>
                  <a:pt x="273060" y="1540623"/>
                  <a:pt x="415386" y="1332066"/>
                  <a:pt x="497118" y="1213695"/>
                </a:cubicBezTo>
                <a:cubicBezTo>
                  <a:pt x="691584" y="931861"/>
                  <a:pt x="881821" y="752897"/>
                  <a:pt x="948053" y="692302"/>
                </a:cubicBezTo>
                <a:cubicBezTo>
                  <a:pt x="1056558" y="592252"/>
                  <a:pt x="1207340" y="471063"/>
                  <a:pt x="1398987" y="354101"/>
                </a:cubicBezTo>
                <a:cubicBezTo>
                  <a:pt x="1483537" y="303371"/>
                  <a:pt x="1709004" y="170909"/>
                  <a:pt x="2019022" y="72268"/>
                </a:cubicBezTo>
                <a:cubicBezTo>
                  <a:pt x="2186712" y="18719"/>
                  <a:pt x="2282536" y="6037"/>
                  <a:pt x="2357222" y="1809"/>
                </a:cubicBezTo>
                <a:close/>
              </a:path>
            </a:pathLst>
          </a:custGeom>
        </p:spPr>
      </p:pic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471285" y="2854325"/>
            <a:ext cx="54178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150000"/>
              </a:lnSpc>
              <a:buFont typeface="+mj-lt"/>
              <a:buNone/>
            </a:pPr>
            <a:r>
              <a:rPr lang="zh-CN" altLang="en-US" sz="28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眼睛所看到的世界是有限的</a:t>
            </a:r>
            <a:endParaRPr lang="zh-CN" altLang="en-US" sz="28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87310" y="3803015"/>
            <a:ext cx="298640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世界有眼睛能看到的世界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也有眼睛看不到的世界</a:t>
            </a:r>
            <a:endParaRPr lang="zh-CN" altLang="en-US" sz="2000"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 flipV="1">
            <a:off x="4712970" y="4380230"/>
            <a:ext cx="7048500" cy="4762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grpSp>
        <p:nvGrpSpPr>
          <p:cNvPr id="30" name="组合 2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139623" y="4427855"/>
            <a:ext cx="3383280" cy="1353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lnSpc>
                <a:spcPct val="150000"/>
              </a:lnSpc>
              <a:buFont typeface="+mj-lt"/>
              <a:buNone/>
            </a:pPr>
            <a:r>
              <a:rPr sz="2800" b="1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因为罪的工价乃是死</a:t>
            </a:r>
            <a:endParaRPr sz="2800" b="1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ctr">
              <a:lnSpc>
                <a:spcPct val="200000"/>
              </a:lnSpc>
              <a:buFont typeface="+mj-lt"/>
              <a:buNone/>
            </a:pPr>
            <a:r>
              <a:rPr lang="zh-CN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罗马书</a:t>
            </a:r>
            <a:r>
              <a:rPr lang="en-US" altLang="zh-CN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6:23</a:t>
            </a:r>
            <a:endParaRPr lang="zh-CN" sz="2000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16" name="IMG_2441.JPG" descr="C:\Users\ThinkPad\Desktop\VCG41N1249775924.jpgVCG41N12497759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 contrast="12000"/>
          </a:blip>
          <a:srcRect b="4516"/>
          <a:stretch>
            <a:fillRect/>
          </a:stretch>
        </p:blipFill>
        <p:spPr>
          <a:xfrm>
            <a:off x="800100" y="1862455"/>
            <a:ext cx="4981575" cy="3627755"/>
          </a:xfrm>
          <a:prstGeom prst="roundRect">
            <a:avLst>
              <a:gd name="adj" fmla="val 6074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6478905" y="2515235"/>
            <a:ext cx="470535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28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按着定命，人人都有一死，死后且有审判</a:t>
            </a:r>
            <a:endParaRPr sz="28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endParaRPr sz="28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希伯来书</a:t>
            </a:r>
            <a:r>
              <a:rPr lang="en-US" altLang="zh-CN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9:27</a:t>
            </a:r>
            <a:endParaRPr sz="2000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3048024" cy="6858055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6985" r="6985"/>
          <a:stretch>
            <a:fillRect/>
          </a:stretch>
        </p:blipFill>
        <p:spPr>
          <a:xfrm>
            <a:off x="3048024" y="0"/>
            <a:ext cx="9144063" cy="685805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00" h="10800">
                <a:moveTo>
                  <a:pt x="0" y="0"/>
                </a:moveTo>
                <a:lnTo>
                  <a:pt x="14400" y="0"/>
                </a:lnTo>
                <a:lnTo>
                  <a:pt x="1440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矩形 12"/>
          <p:cNvSpPr/>
          <p:nvPr>
            <p:custDataLst>
              <p:tags r:id="rId4"/>
            </p:custDataLst>
          </p:nvPr>
        </p:nvSpPr>
        <p:spPr>
          <a:xfrm>
            <a:off x="584258" y="1143010"/>
            <a:ext cx="3505228" cy="4572036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1524012" y="1371611"/>
            <a:ext cx="801370" cy="739140"/>
            <a:chOff x="3703" y="1843"/>
            <a:chExt cx="562" cy="519"/>
          </a:xfrm>
        </p:grpSpPr>
        <p:sp>
          <p:nvSpPr>
            <p:cNvPr id="14" name="AutoShape 3"/>
            <p:cNvSpPr>
              <a:spLocks noChangeAspect="1" noChangeArrowheads="1" noTextEdit="1"/>
            </p:cNvSpPr>
            <p:nvPr>
              <p:custDataLst>
                <p:tags r:id="rId6"/>
              </p:custDataLst>
            </p:nvPr>
          </p:nvSpPr>
          <p:spPr bwMode="auto"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705" y="1843"/>
              <a:ext cx="563" cy="521"/>
            </a:xfrm>
            <a:custGeom>
              <a:avLst/>
              <a:gdLst>
                <a:gd name="T0" fmla="*/ 87 w 234"/>
                <a:gd name="T1" fmla="*/ 122 h 217"/>
                <a:gd name="T2" fmla="*/ 87 w 234"/>
                <a:gd name="T3" fmla="*/ 217 h 217"/>
                <a:gd name="T4" fmla="*/ 0 w 234"/>
                <a:gd name="T5" fmla="*/ 217 h 217"/>
                <a:gd name="T6" fmla="*/ 0 w 234"/>
                <a:gd name="T7" fmla="*/ 142 h 217"/>
                <a:gd name="T8" fmla="*/ 14 w 234"/>
                <a:gd name="T9" fmla="*/ 55 h 217"/>
                <a:gd name="T10" fmla="*/ 74 w 234"/>
                <a:gd name="T11" fmla="*/ 0 h 217"/>
                <a:gd name="T12" fmla="*/ 94 w 234"/>
                <a:gd name="T13" fmla="*/ 32 h 217"/>
                <a:gd name="T14" fmla="*/ 58 w 234"/>
                <a:gd name="T15" fmla="*/ 63 h 217"/>
                <a:gd name="T16" fmla="*/ 44 w 234"/>
                <a:gd name="T17" fmla="*/ 122 h 217"/>
                <a:gd name="T18" fmla="*/ 87 w 234"/>
                <a:gd name="T19" fmla="*/ 122 h 217"/>
                <a:gd name="T20" fmla="*/ 227 w 234"/>
                <a:gd name="T21" fmla="*/ 122 h 217"/>
                <a:gd name="T22" fmla="*/ 227 w 234"/>
                <a:gd name="T23" fmla="*/ 217 h 217"/>
                <a:gd name="T24" fmla="*/ 140 w 234"/>
                <a:gd name="T25" fmla="*/ 217 h 217"/>
                <a:gd name="T26" fmla="*/ 140 w 234"/>
                <a:gd name="T27" fmla="*/ 142 h 217"/>
                <a:gd name="T28" fmla="*/ 154 w 234"/>
                <a:gd name="T29" fmla="*/ 55 h 217"/>
                <a:gd name="T30" fmla="*/ 214 w 234"/>
                <a:gd name="T31" fmla="*/ 0 h 217"/>
                <a:gd name="T32" fmla="*/ 234 w 234"/>
                <a:gd name="T33" fmla="*/ 32 h 217"/>
                <a:gd name="T34" fmla="*/ 198 w 234"/>
                <a:gd name="T35" fmla="*/ 63 h 217"/>
                <a:gd name="T36" fmla="*/ 185 w 234"/>
                <a:gd name="T37" fmla="*/ 122 h 217"/>
                <a:gd name="T38" fmla="*/ 227 w 234"/>
                <a:gd name="T39" fmla="*/ 12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217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chemeClr val="lt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L 形 15"/>
          <p:cNvSpPr/>
          <p:nvPr>
            <p:custDataLst>
              <p:tags r:id="rId8"/>
            </p:custDataLst>
          </p:nvPr>
        </p:nvSpPr>
        <p:spPr>
          <a:xfrm rot="16200000">
            <a:off x="3657681" y="5283871"/>
            <a:ext cx="337820" cy="337820"/>
          </a:xfrm>
          <a:prstGeom prst="corner">
            <a:avLst>
              <a:gd name="adj1" fmla="val 15641"/>
              <a:gd name="adj2" fmla="val 18629"/>
            </a:avLst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itle 6"/>
          <p:cNvSpPr txBox="1"/>
          <p:nvPr>
            <p:custDataLst>
              <p:tags r:id="rId9"/>
            </p:custDataLst>
          </p:nvPr>
        </p:nvSpPr>
        <p:spPr>
          <a:xfrm>
            <a:off x="889061" y="2784492"/>
            <a:ext cx="2895613" cy="19812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8800" spc="720" dirty="0">
                <a:ln w="3175">
                  <a:noFill/>
                  <a:prstDash val="dash"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谢谢</a:t>
            </a:r>
            <a:endParaRPr lang="zh-CN" altLang="en-US" sz="8800" spc="720" dirty="0">
              <a:ln w="3175">
                <a:noFill/>
                <a:prstDash val="dash"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4487545" y="5165725"/>
            <a:ext cx="6986905" cy="1524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9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15" name="Rectangle 29"/>
          <p:cNvSpPr/>
          <p:nvPr/>
        </p:nvSpPr>
        <p:spPr>
          <a:xfrm>
            <a:off x="879475" y="5797550"/>
            <a:ext cx="4152265" cy="60388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亚里士多德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（公元前384年-公元前322年）</a:t>
            </a:r>
            <a:endParaRPr lang="en-US" altLang="zh-CN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9" name="IMG_2441.JPG" descr="C:\Users\ThinkPad\Desktop\图片\1624856534(1).jpg1624856534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8000" contrast="30000"/>
          </a:blip>
          <a:srcRect/>
          <a:stretch>
            <a:fillRect/>
          </a:stretch>
        </p:blipFill>
        <p:spPr>
          <a:xfrm flipH="1">
            <a:off x="879475" y="2050415"/>
            <a:ext cx="4282440" cy="3539490"/>
          </a:xfrm>
          <a:prstGeom prst="roundRect">
            <a:avLst>
              <a:gd name="adj" fmla="val 3257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5467350" y="5351780"/>
            <a:ext cx="58978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科技十分不发达的时代，</a:t>
            </a:r>
            <a:r>
              <a:rPr lang="zh-CN" altLang="en-US" u="sng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亚里士多德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曾提出错误的观点：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天上的星星一共有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1027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24000"/>
          </a:blip>
          <a:srcRect r="6286" b="18206"/>
          <a:stretch>
            <a:fillRect/>
          </a:stretch>
        </p:blipFill>
        <p:spPr>
          <a:xfrm>
            <a:off x="6471285" y="2858135"/>
            <a:ext cx="3550285" cy="2136775"/>
          </a:xfrm>
          <a:prstGeom prst="roundRect">
            <a:avLst>
              <a:gd name="adj" fmla="val 3179"/>
            </a:avLst>
          </a:prstGeom>
        </p:spPr>
      </p:pic>
      <p:sp>
        <p:nvSpPr>
          <p:cNvPr id="18" name="文本框 17"/>
          <p:cNvSpPr txBox="1"/>
          <p:nvPr/>
        </p:nvSpPr>
        <p:spPr>
          <a:xfrm>
            <a:off x="1564640" y="1111885"/>
            <a:ext cx="24079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spc="120">
                <a:ln w="3175">
                  <a:noFill/>
                  <a:prstDash val="dash"/>
                </a:ln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“</a:t>
            </a:r>
            <a:r>
              <a:rPr lang="zh-CN" altLang="en-US" sz="2800" b="1" spc="120">
                <a:ln w="3175">
                  <a:noFill/>
                  <a:prstDash val="dash"/>
                </a:ln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坐井观天</a:t>
            </a:r>
            <a:r>
              <a:rPr lang="en-US" altLang="zh-CN" sz="2800" b="1" spc="120">
                <a:ln w="3175">
                  <a:noFill/>
                  <a:prstDash val="dash"/>
                </a:ln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en-US" altLang="zh-CN" sz="2800" b="1" spc="120">
              <a:ln w="3175">
                <a:noFill/>
                <a:prstDash val="dash"/>
              </a:ln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>
            <a:off x="4487545" y="4977130"/>
            <a:ext cx="7496175" cy="1333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9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21080" y="1167765"/>
            <a:ext cx="595185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 spc="120">
                <a:ln w="3175">
                  <a:noFill/>
                  <a:prstDash val="dash"/>
                </a:ln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科学用射电望远镜观看天上的星星</a:t>
            </a:r>
            <a:endParaRPr lang="zh-CN" altLang="en-US" sz="2800" b="1" spc="120">
              <a:ln w="3175">
                <a:noFill/>
                <a:prstDash val="dash"/>
              </a:ln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 descr="C:/Users/ThinkPad/AppData/Local/Temp/picturecompress_20210628133544/output_1.pngoutput_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 contrast="6000"/>
          </a:blip>
          <a:srcRect t="17737" b="-12752"/>
          <a:stretch>
            <a:fillRect/>
          </a:stretch>
        </p:blipFill>
        <p:spPr>
          <a:xfrm>
            <a:off x="1021080" y="2247265"/>
            <a:ext cx="4913630" cy="2555875"/>
          </a:xfrm>
          <a:prstGeom prst="roundRect">
            <a:avLst>
              <a:gd name="adj" fmla="val 7428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1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6000" contrast="6000"/>
          </a:blip>
          <a:srcRect t="28800" b="28800"/>
          <a:stretch>
            <a:fillRect/>
          </a:stretch>
        </p:blipFill>
        <p:spPr>
          <a:xfrm>
            <a:off x="1381760" y="4567555"/>
            <a:ext cx="4787900" cy="1373505"/>
          </a:xfrm>
          <a:prstGeom prst="roundRect">
            <a:avLst>
              <a:gd name="adj" fmla="val 1334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6735445" y="2731135"/>
            <a:ext cx="4754880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集合1000亿个星星叫做一个银河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银河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1000亿个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叫做银河团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银河团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聚集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数百亿到数千亿叫做超银河团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超银河团聚集数百亿到数千亿就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形成宇宙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972935" y="5298440"/>
            <a:ext cx="44342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比起我们能看到的星星，有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更多看不到的星星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7" name="矩形 26"/>
          <p:cNvSpPr/>
          <p:nvPr>
            <p:custDataLst>
              <p:tags r:id="rId2"/>
            </p:custDataLst>
          </p:nvPr>
        </p:nvSpPr>
        <p:spPr>
          <a:xfrm flipV="1">
            <a:off x="5309870" y="1734820"/>
            <a:ext cx="1167130" cy="97790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0" y="-635"/>
            <a:ext cx="11786870" cy="6858635"/>
            <a:chOff x="-3" y="0"/>
            <a:chExt cx="11786839" cy="6851647"/>
          </a:xfrm>
        </p:grpSpPr>
        <p:grpSp>
          <p:nvGrpSpPr>
            <p:cNvPr id="11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2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3" name="文本框 22"/>
              <p:cNvSpPr txBox="1"/>
              <p:nvPr/>
            </p:nvSpPr>
            <p:spPr>
              <a:xfrm>
                <a:off x="1437122" y="65082"/>
                <a:ext cx="2662555" cy="284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4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15" name="Rectangle 29"/>
          <p:cNvSpPr/>
          <p:nvPr/>
        </p:nvSpPr>
        <p:spPr>
          <a:xfrm>
            <a:off x="2971800" y="5024120"/>
            <a:ext cx="6247765" cy="1014730"/>
          </a:xfrm>
          <a:prstGeom prst="rect">
            <a:avLst/>
          </a:prstGeom>
        </p:spPr>
        <p:txBody>
          <a:bodyPr wrap="square">
            <a:spAutoFit/>
          </a:bodyPr>
          <a:p>
            <a:pPr lvl="0" algn="l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可视光线：能看到的光线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  <a:p>
            <a:pPr lvl="0" algn="l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非可视光线：虽然存在、但看不到的光线（如：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X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FZHei-B01S" panose="02010601030101010101" pitchFamily="2" charset="-122"/>
              </a:rPr>
              <a:t>光）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pic>
        <p:nvPicPr>
          <p:cNvPr id="2" name="图片 1" descr="&amp;pfm8920322901&amp;&amp;spt111&amp;&amp;bdt100&amp;&amp;wdt2550&amp;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1249680" y="2263775"/>
            <a:ext cx="9287510" cy="2518410"/>
          </a:xfrm>
          <a:prstGeom prst="rect">
            <a:avLst/>
          </a:prstGeom>
          <a:ln>
            <a:noFill/>
          </a:ln>
          <a:effectLst>
            <a:reflection blurRad="152400" stA="41000" endA="300" endPos="25000" dist="76200" dir="5400000" sy="-100000" algn="bl" rotWithShape="0"/>
          </a:effectLst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7E8E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等腰三角形 7"/>
          <p:cNvSpPr/>
          <p:nvPr>
            <p:custDataLst>
              <p:tags r:id="rId2"/>
            </p:custDataLst>
          </p:nvPr>
        </p:nvSpPr>
        <p:spPr>
          <a:xfrm flipV="1">
            <a:off x="5778500" y="0"/>
            <a:ext cx="635005" cy="381003"/>
          </a:xfrm>
          <a:prstGeom prst="triangl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等腰三角形 3"/>
          <p:cNvSpPr/>
          <p:nvPr>
            <p:custDataLst>
              <p:tags r:id="rId3"/>
            </p:custDataLst>
          </p:nvPr>
        </p:nvSpPr>
        <p:spPr>
          <a:xfrm>
            <a:off x="5778500" y="6477000"/>
            <a:ext cx="635005" cy="381003"/>
          </a:xfrm>
          <a:prstGeom prst="triangle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菱形 5"/>
          <p:cNvSpPr/>
          <p:nvPr>
            <p:custDataLst>
              <p:tags r:id="rId4"/>
            </p:custDataLst>
          </p:nvPr>
        </p:nvSpPr>
        <p:spPr>
          <a:xfrm>
            <a:off x="4397823" y="1904845"/>
            <a:ext cx="3396343" cy="3396343"/>
          </a:xfrm>
          <a:prstGeom prst="diamond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4790382" y="3222018"/>
            <a:ext cx="2743213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800" b="1" u="none" strike="noStrike" spc="220" baseline="0">
                <a:solidFill>
                  <a:schemeClr val="lt1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冰山一角</a:t>
            </a:r>
            <a:endParaRPr lang="zh-CN" altLang="en-US" sz="3800" b="1" u="none" strike="noStrike" spc="220" baseline="0">
              <a:solidFill>
                <a:schemeClr val="lt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lum bright="6000" contrast="18000"/>
          </a:blip>
          <a:srcRect t="8696" b="8696"/>
          <a:stretch>
            <a:fillRect/>
          </a:stretch>
        </p:blipFill>
        <p:spPr>
          <a:xfrm>
            <a:off x="594318" y="2155183"/>
            <a:ext cx="3505225" cy="28956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20" h="4560">
                <a:moveTo>
                  <a:pt x="0" y="0"/>
                </a:moveTo>
                <a:lnTo>
                  <a:pt x="5520" y="0"/>
                </a:lnTo>
                <a:lnTo>
                  <a:pt x="5520" y="4560"/>
                </a:lnTo>
                <a:lnTo>
                  <a:pt x="0" y="45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Title 6"/>
          <p:cNvSpPr txBox="1"/>
          <p:nvPr>
            <p:custDataLst>
              <p:tags r:id="rId8"/>
            </p:custDataLst>
          </p:nvPr>
        </p:nvSpPr>
        <p:spPr>
          <a:xfrm>
            <a:off x="8294370" y="2653665"/>
            <a:ext cx="3003550" cy="18986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200" b="1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能看到的部分</a:t>
            </a:r>
            <a:r>
              <a:rPr lang="zh-CN" altLang="en-US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：</a:t>
            </a:r>
            <a:endParaRPr lang="zh-CN" altLang="en-US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FZHei-B01S" panose="02010601030101010101" pitchFamily="2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   </a:t>
            </a:r>
            <a:r>
              <a:rPr lang="zh-CN" altLang="en-US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水面上露出来的冰</a:t>
            </a:r>
            <a:endParaRPr lang="zh-CN" altLang="en-US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FZHei-B01S" panose="02010601030101010101" pitchFamily="2" charset="-122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200" b="1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看不到的部分</a:t>
            </a:r>
            <a:r>
              <a:rPr lang="zh-CN" altLang="en-US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：</a:t>
            </a:r>
            <a:endParaRPr lang="zh-CN" altLang="en-US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FZHei-B01S" panose="02010601030101010101" pitchFamily="2" charset="-122"/>
            </a:endParaRP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   </a:t>
            </a:r>
            <a:r>
              <a:rPr lang="zh-CN" altLang="en-US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FZHei-B01S" panose="02010601030101010101" pitchFamily="2" charset="-122"/>
              </a:rPr>
              <a:t>水面以下的冰</a:t>
            </a:r>
            <a:endParaRPr lang="zh-CN" altLang="en-US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FZHei-B01S" panose="02010601030101010101" pitchFamily="2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2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3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99"/>
          <p:cNvSpPr/>
          <p:nvPr/>
        </p:nvSpPr>
        <p:spPr>
          <a:xfrm flipH="1">
            <a:off x="-11198" y="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grpSp>
        <p:nvGrpSpPr>
          <p:cNvPr id="30" name="组合 29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6066155" y="2411095"/>
            <a:ext cx="406209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原来我们不是顾念所见的，</a:t>
            </a:r>
            <a:endParaRPr lang="zh-CN" altLang="en-US" sz="24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乃是顾念所不见的；</a:t>
            </a:r>
            <a:endParaRPr lang="zh-CN" altLang="en-US" sz="24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因为所见的是暂时的，</a:t>
            </a:r>
            <a:endParaRPr lang="zh-CN" altLang="en-US" sz="24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所不见的是永远的。</a:t>
            </a:r>
            <a:endParaRPr lang="zh-CN" altLang="en-US" sz="24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Freeform 5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 rot="10800000">
            <a:off x="10339237" y="2211397"/>
            <a:ext cx="802796" cy="741988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rgbClr val="E7E8E9"/>
          </a:solidFill>
          <a:ln>
            <a:noFill/>
          </a:ln>
          <a:effectLst>
            <a:outerShdw blurRad="50800" dist="50800" dir="5400000" algn="ctr" rotWithShape="0">
              <a:srgbClr val="E7E8E9">
                <a:alpha val="10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剪去单角的矩形 14"/>
          <p:cNvSpPr/>
          <p:nvPr>
            <p:custDataLst>
              <p:tags r:id="rId2"/>
            </p:custDataLst>
          </p:nvPr>
        </p:nvSpPr>
        <p:spPr>
          <a:xfrm>
            <a:off x="1128395" y="1975485"/>
            <a:ext cx="4196715" cy="3822065"/>
          </a:xfrm>
          <a:prstGeom prst="snip1Rect">
            <a:avLst/>
          </a:prstGeom>
          <a:solidFill>
            <a:srgbClr val="FFFFFF"/>
          </a:solidFill>
          <a:ln>
            <a:noFill/>
          </a:ln>
          <a:effectLst>
            <a:outerShdw blurRad="190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9" name="图片 18" descr="C:\Users\ThinkPad\Desktop\图片\1624863444(1).jpg1624863444(1)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lum bright="18000" contrast="42000"/>
          </a:blip>
          <a:srcRect/>
          <a:stretch>
            <a:fillRect/>
          </a:stretch>
        </p:blipFill>
        <p:spPr>
          <a:xfrm>
            <a:off x="1199515" y="2140585"/>
            <a:ext cx="3524885" cy="34925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20" h="3360">
                <a:moveTo>
                  <a:pt x="0" y="0"/>
                </a:moveTo>
                <a:lnTo>
                  <a:pt x="6720" y="0"/>
                </a:lnTo>
                <a:lnTo>
                  <a:pt x="6720" y="3360"/>
                </a:lnTo>
                <a:lnTo>
                  <a:pt x="0" y="33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7078980" y="5033645"/>
            <a:ext cx="203644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哥林多后书</a:t>
            </a:r>
            <a:r>
              <a:rPr lang="en-US" altLang="zh-CN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4:18</a:t>
            </a:r>
            <a:endParaRPr lang="zh-CN" altLang="en-US" sz="2000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心形 心形" descr="心形 心形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1597936">
            <a:off x="3621405" y="4893945"/>
            <a:ext cx="541655" cy="538480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76200" dist="184705" dir="2700000" rotWithShape="0">
              <a:srgbClr val="000000">
                <a:alpha val="62325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L 形 11"/>
          <p:cNvSpPr/>
          <p:nvPr>
            <p:custDataLst>
              <p:tags r:id="rId1"/>
            </p:custDataLst>
          </p:nvPr>
        </p:nvSpPr>
        <p:spPr>
          <a:xfrm rot="10800000">
            <a:off x="11211650" y="2390792"/>
            <a:ext cx="381003" cy="381003"/>
          </a:xfrm>
          <a:prstGeom prst="corner">
            <a:avLst>
              <a:gd name="adj1" fmla="val 25619"/>
              <a:gd name="adj2" fmla="val 28429"/>
            </a:avLst>
          </a:prstGeom>
          <a:solidFill>
            <a:srgbClr val="33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L 形 10"/>
          <p:cNvSpPr/>
          <p:nvPr>
            <p:custDataLst>
              <p:tags r:id="rId2"/>
            </p:custDataLst>
          </p:nvPr>
        </p:nvSpPr>
        <p:spPr>
          <a:xfrm>
            <a:off x="5691550" y="5299751"/>
            <a:ext cx="381003" cy="381003"/>
          </a:xfrm>
          <a:prstGeom prst="corner">
            <a:avLst>
              <a:gd name="adj1" fmla="val 25619"/>
              <a:gd name="adj2" fmla="val 28429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10"/>
          <p:cNvSpPr/>
          <p:nvPr>
            <p:custDataLst>
              <p:tags r:id="rId3"/>
            </p:custDataLst>
          </p:nvPr>
        </p:nvSpPr>
        <p:spPr>
          <a:xfrm>
            <a:off x="762006" y="1524012"/>
            <a:ext cx="4267234" cy="472443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r="5400000" sx="102000" sy="102000" algn="ctr" rotWithShape="0">
              <a:schemeClr val="dk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itle 6"/>
          <p:cNvSpPr txBox="1"/>
          <p:nvPr>
            <p:custDataLst>
              <p:tags r:id="rId4"/>
            </p:custDataLst>
          </p:nvPr>
        </p:nvSpPr>
        <p:spPr>
          <a:xfrm>
            <a:off x="1594485" y="2559685"/>
            <a:ext cx="2787015" cy="114998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spc="2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神最先想告诉</a:t>
            </a:r>
            <a:r>
              <a:rPr lang="zh-CN" altLang="en-US" sz="2800" spc="22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人们的一句话</a:t>
            </a:r>
            <a:endParaRPr lang="zh-CN" altLang="en-US" sz="2800" spc="22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Title 6"/>
          <p:cNvSpPr txBox="1"/>
          <p:nvPr>
            <p:custDataLst>
              <p:tags r:id="rId5"/>
            </p:custDataLst>
          </p:nvPr>
        </p:nvSpPr>
        <p:spPr>
          <a:xfrm>
            <a:off x="1127125" y="4233545"/>
            <a:ext cx="3536315" cy="11645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en-US" altLang="zh-CN" sz="2800" b="1" i="0" spc="120" noProof="0">
                <a:ln w="3175">
                  <a:noFill/>
                  <a:prstDash val="dash"/>
                </a:ln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”起初神创造天地“</a:t>
            </a:r>
            <a:endParaRPr kumimoji="0" lang="en-US" altLang="zh-CN" sz="2800" b="1" i="0" spc="120" noProof="0">
              <a:ln w="3175">
                <a:noFill/>
                <a:prstDash val="dash"/>
              </a:ln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ctr" defTabSz="913765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lang="zh-CN" altLang="en-US" sz="2000" spc="220">
                <a:ln w="3175">
                  <a:noFill/>
                  <a:prstDash val="dash"/>
                </a:ln>
                <a:solidFill>
                  <a:srgbClr val="33529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创世记 1:1</a:t>
            </a:r>
            <a:endParaRPr kumimoji="0" lang="zh-CN" altLang="en-US" sz="2000" b="1" i="0" spc="220" noProof="0">
              <a:ln w="3175">
                <a:noFill/>
                <a:prstDash val="dash"/>
              </a:ln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t="23614" b="23614"/>
          <a:stretch>
            <a:fillRect/>
          </a:stretch>
        </p:blipFill>
        <p:spPr>
          <a:xfrm>
            <a:off x="5943603" y="2616220"/>
            <a:ext cx="5334038" cy="27432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4320">
                <a:moveTo>
                  <a:pt x="0" y="0"/>
                </a:moveTo>
                <a:lnTo>
                  <a:pt x="8400" y="0"/>
                </a:lnTo>
                <a:lnTo>
                  <a:pt x="840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13" name="直接连接符 12"/>
          <p:cNvCxnSpPr/>
          <p:nvPr>
            <p:custDataLst>
              <p:tags r:id="rId8"/>
            </p:custDataLst>
          </p:nvPr>
        </p:nvCxnSpPr>
        <p:spPr>
          <a:xfrm>
            <a:off x="1219164" y="4044594"/>
            <a:ext cx="3352827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9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7" name="直接连接符 6"/>
          <p:cNvCxnSpPr/>
          <p:nvPr/>
        </p:nvCxnSpPr>
        <p:spPr>
          <a:xfrm flipV="1">
            <a:off x="4912995" y="5020945"/>
            <a:ext cx="7048500" cy="4762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grpSp>
        <p:nvGrpSpPr>
          <p:cNvPr id="30" name="组合 29"/>
          <p:cNvGrpSpPr/>
          <p:nvPr/>
        </p:nvGrpSpPr>
        <p:grpSpPr>
          <a:xfrm>
            <a:off x="-11430" y="-7620"/>
            <a:ext cx="11786870" cy="6865620"/>
            <a:chOff x="-3" y="0"/>
            <a:chExt cx="11786839" cy="6851647"/>
          </a:xfrm>
        </p:grpSpPr>
        <p:grpSp>
          <p:nvGrpSpPr>
            <p:cNvPr id="8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3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6" name="文本框 22"/>
              <p:cNvSpPr txBox="1"/>
              <p:nvPr/>
            </p:nvSpPr>
            <p:spPr>
              <a:xfrm>
                <a:off x="1437122" y="65082"/>
                <a:ext cx="2662555" cy="284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第二讲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神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5680710" y="2752090"/>
            <a:ext cx="575500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lnSpc>
                <a:spcPct val="150000"/>
              </a:lnSpc>
              <a:buFont typeface="+mj-lt"/>
              <a:buNone/>
            </a:pPr>
            <a:r>
              <a:rPr sz="28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我们因着信，就知道诸世界是</a:t>
            </a:r>
            <a:endParaRPr sz="28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ctr">
              <a:lnSpc>
                <a:spcPct val="150000"/>
              </a:lnSpc>
              <a:buFont typeface="+mj-lt"/>
              <a:buNone/>
            </a:pPr>
            <a:r>
              <a:rPr sz="2800" b="1">
                <a:solidFill>
                  <a:srgbClr val="33529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藉神的话造成的，这样，所看见的，</a:t>
            </a:r>
            <a:endParaRPr sz="2800" b="1">
              <a:solidFill>
                <a:srgbClr val="33529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ctr">
              <a:lnSpc>
                <a:spcPct val="150000"/>
              </a:lnSpc>
              <a:buFont typeface="+mj-lt"/>
              <a:buNone/>
            </a:pPr>
            <a:r>
              <a:rPr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并不是从显然之物造出来的</a:t>
            </a:r>
            <a:endParaRPr sz="28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66990" y="5215890"/>
            <a:ext cx="178244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希伯来书</a:t>
            </a:r>
            <a:r>
              <a:rPr lang="en-US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11</a:t>
            </a:r>
            <a:r>
              <a:rPr lang="en-US"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:</a:t>
            </a:r>
            <a:r>
              <a:rPr sz="2000">
                <a:solidFill>
                  <a:srgbClr val="335295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endParaRPr sz="2000">
              <a:solidFill>
                <a:srgbClr val="335295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16" name="IMG_2441.JPG" descr="C:\Users\ThinkPad\Desktop\图片\360截图20210628211027567.jpg360截图2021062821102756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contrast="6000"/>
          </a:blip>
          <a:srcRect/>
          <a:stretch>
            <a:fillRect/>
          </a:stretch>
        </p:blipFill>
        <p:spPr>
          <a:xfrm>
            <a:off x="1221740" y="1577340"/>
            <a:ext cx="3543935" cy="4112895"/>
          </a:xfrm>
          <a:prstGeom prst="roundRect">
            <a:avLst>
              <a:gd name="adj" fmla="val 6074"/>
            </a:avLst>
          </a:prstGeom>
          <a:ln w="12700">
            <a:miter lim="400000"/>
            <a:headEnd/>
            <a:tailEnd/>
          </a:ln>
          <a:effectLst>
            <a:outerShdw blurRad="114300" dist="216343" dir="2700000" rotWithShape="0">
              <a:srgbClr val="000000">
                <a:alpha val="74047"/>
              </a:srgbClr>
            </a:outerShdw>
          </a:effectLst>
        </p:spPr>
      </p:pic>
      <p:sp>
        <p:nvSpPr>
          <p:cNvPr id="15" name="Rectangle 29"/>
          <p:cNvSpPr/>
          <p:nvPr/>
        </p:nvSpPr>
        <p:spPr>
          <a:xfrm>
            <a:off x="1355725" y="5935980"/>
            <a:ext cx="3275965" cy="603885"/>
          </a:xfrm>
          <a:prstGeom prst="rect">
            <a:avLst/>
          </a:prstGeom>
        </p:spPr>
        <p:txBody>
          <a:bodyPr wrap="square">
            <a:spAutoFit/>
          </a:bodyPr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设计者心里、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制作手机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之先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ctr">
              <a:lnSpc>
                <a:spcPts val="2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早已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怀着手机的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形象</a:t>
            </a:r>
            <a:endParaRPr lang="en-US" altLang="zh-CN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36_1*i*4"/>
  <p:tag name="KSO_WM_TEMPLATE_CATEGORY" val="diagram"/>
  <p:tag name="KSO_WM_TEMPLATE_INDEX" val="20217136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73fa9746dca74bddabbb662d28540912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68"/>
  <p:tag name="KSO_WM_TEMPLATE_ASSEMBLE_XID" val="60656ea64054ed1e2fb7fd11"/>
  <p:tag name="KSO_WM_TEMPLATE_ASSEMBLE_GROUPID" val="60656ea64054ed1e2fb7fd11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36_1*a*1"/>
  <p:tag name="KSO_WM_TEMPLATE_CATEGORY" val="diagram"/>
  <p:tag name="KSO_WM_TEMPLATE_INDEX" val="20217136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fe4af2b48da4a0ab748c0427ffef54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ad73b23a5b841568604a509a1c99279"/>
  <p:tag name="KSO_WM_UNIT_TEXT_FILL_FORE_SCHEMECOLOR_INDEX_BRIGHTNESS" val="0"/>
  <p:tag name="KSO_WM_UNIT_TEXT_FILL_FORE_SCHEMECOLOR_INDEX" val="13"/>
  <p:tag name="KSO_WM_UNIT_TEXT_FILL_TYPE" val="1"/>
  <p:tag name="KSO_WM_TEMPLATE_ASSEMBLE_XID" val="60656ea64054ed1e2fb7fd11"/>
  <p:tag name="KSO_WM_TEMPLATE_ASSEMBLE_GROUPID" val="60656ea64054ed1e2fb7fd11"/>
</p:tagLst>
</file>

<file path=ppt/tags/tag102.xml><?xml version="1.0" encoding="utf-8"?>
<p:tagLst xmlns:p="http://schemas.openxmlformats.org/presentationml/2006/main">
  <p:tag name="KSO_WM_UNIT_VALUE" val="804*97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7136_1*d*1"/>
  <p:tag name="KSO_WM_TEMPLATE_CATEGORY" val="diagram"/>
  <p:tag name="KSO_WM_TEMPLATE_INDEX" val="2021713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587b0b049ce84fc5af9949906b7a80c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ef7770765134e8e907e01297197b9a0"/>
  <p:tag name="KSO_WM_UNIT_SUPPORT_UNIT_TYPE" val="[&quot;d&quot;]"/>
  <p:tag name="KSO_WM_TEMPLATE_ASSEMBLE_XID" val="60656ea64054ed1e2fb7fd11"/>
  <p:tag name="KSO_WM_TEMPLATE_ASSEMBLE_GROUPID" val="60656ea64054ed1e2fb7fd11"/>
</p:tagLst>
</file>

<file path=ppt/tags/tag103.xml><?xml version="1.0" encoding="utf-8"?>
<p:tagLst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7136_1*h_f*1_1"/>
  <p:tag name="KSO_WM_TEMPLATE_CATEGORY" val="diagram"/>
  <p:tag name="KSO_WM_TEMPLATE_INDEX" val="20217136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65"/>
  <p:tag name="KSO_WM_UNIT_SHOW_EDIT_AREA_INDICATION" val="1"/>
  <p:tag name="KSO_WM_CHIP_GROUPID" val="5e6b05b36848fb12bee65ad8"/>
  <p:tag name="KSO_WM_CHIP_XID" val="5e6b05b36848fb12bee65ada"/>
  <p:tag name="KSO_WM_UNIT_DEC_AREA_ID" val="dd52b063b5c444219ed037ef61e7685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68f74f82cf140f88e4cb151f8950a50"/>
  <p:tag name="KSO_WM_UNIT_TEXT_FILL_FORE_SCHEMECOLOR_INDEX_BRIGHTNESS" val="0.25"/>
  <p:tag name="KSO_WM_UNIT_TEXT_FILL_FORE_SCHEMECOLOR_INDEX" val="13"/>
  <p:tag name="KSO_WM_UNIT_TEXT_FILL_TYPE" val="1"/>
  <p:tag name="KSO_WM_TEMPLATE_ASSEMBLE_XID" val="60656ea64054ed1e2fb7fd11"/>
  <p:tag name="KSO_WM_TEMPLATE_ASSEMBLE_GROUPID" val="60656ea64054ed1e2fb7fd11"/>
</p:tagLst>
</file>

<file path=ppt/tags/tag104.xml><?xml version="1.0" encoding="utf-8"?>
<p:tagLst xmlns:p="http://schemas.openxmlformats.org/presentationml/2006/main">
  <p:tag name="KSO_WM_SLIDE_SUBTYPE" val="pic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275.95*180.701"/>
  <p:tag name="KSO_WM_SLIDE_POSITION" val="636.005*203.299"/>
  <p:tag name="KSO_WM_BEAUTIFY_FLAG" val="#wm#"/>
  <p:tag name="KSO_WM_SLIDE_TYPE" val="text"/>
  <p:tag name="KSO_WM_SLIDE_LAYOUT_CNT" val="1_1_1"/>
  <p:tag name="KSO_WM_SLIDE_LAYOUT" val="a_d_h"/>
  <p:tag name="KSO_WM_SLIDE_ITEM_CNT" val="0"/>
  <p:tag name="KSO_WM_SLIDE_INDEX" val="1"/>
  <p:tag name="KSO_WM_SLIDE_ID" val="diagram20217136_1"/>
  <p:tag name="KSO_WM_TAG_VERSION" val="1.0"/>
  <p:tag name="KSO_WM_TEMPLATE_INDEX" val="20217136"/>
  <p:tag name="KSO_WM_TEMPLATE_CATEGORY" val="diagram"/>
  <p:tag name="KSO_WM_TEMPLATE_THUMBS_INDEX" val="1、6、10、14、20、26、27、28、29、31"/>
  <p:tag name="KSO_WM_TEMPLATE_SUBCATEGORY" val="21"/>
  <p:tag name="KSO_WM_TEMPLATE_MASTER_TYPE" val="0"/>
  <p:tag name="KSO_WM_TEMPLATE_COLOR_TYPE" val="1"/>
  <p:tag name="KSO_WM_SLIDE_LAYOUT_INFO" val="{&quot;backgroundInfo&quot;:[{&quot;bottom&quot;:0,&quot;bottomAbs&quot;:false,&quot;left&quot;:0,&quot;leftAbs&quot;:false,&quot;right&quot;:0.5,&quot;rightAbs&quot;:false,&quot;top&quot;:0,&quot;topAbs&quot;:false,&quot;type&quot;:&quot;leftRight&quot;},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10:52&quot;,&quot;maxSize&quot;:{&quot;size1&quot;:33.799614474654661},&quot;minSize&quot;:{&quot;size1&quot;:33.799614474654661},&quot;normalSize&quot;:{&quot;size1&quot;:33.799614474654661},&quot;subLayout&quot;:[{&quot;id&quot;:&quot;2021-04-01T15:10:52&quot;,&quot;margin&quot;:{&quot;bottom&quot;:2.9630000591278076,&quot;left&quot;:1.6929999589920044,&quot;right&quot;:0,&quot;top&quot;:2.9630000591278076},&quot;type&quot;:0},{&quot;direction&quot;:1,&quot;id&quot;:&quot;2021-04-01T15:10:52&quot;,&quot;maxSize&quot;:{&quot;size1&quot;:41.599417638821471},&quot;minSize&quot;:{&quot;size1&quot;:41.599417638821471},&quot;normalSize&quot;:{&quot;size1&quot;:41.599417638821471},&quot;subLayout&quot;:[{&quot;id&quot;:&quot;2021-04-01T15:10:52&quot;,&quot;margin&quot;:{&quot;bottom&quot;:7.1970000267028809,&quot;left&quot;:1.6929999589920044,&quot;right&quot;:0,&quot;top&quot;:6.3499999046325684},&quot;type&quot;:0},{&quot;id&quot;:&quot;2021-04-01T15:10:52&quot;,&quot;margin&quot;:{&quot;bottom&quot;:2.9630000591278076,&quot;left&quot;:1.6929999589920044,&quot;right&quot;:1.6929999589920044,&quot;top&quot;:2.9630000591278076},&quot;maxSize&quot;:{&quot;size1&quot;:52.766624404846574},&quot;minSize&quot;:{&quot;size1&quot;:36.866624404846569},&quot;normalSize&quot;:{&quot;size1&quot;:42.644216997439166},&quot;subLayout&quot;:[{&quot;id&quot;:&quot;2021-04-01T15:10:52&quot;,&quot;margin&quot;:{&quot;bottom&quot;:0.046929720789194107,&quot;left&quot;:1.6929999589920044,&quot;right&quot;:1.6929999589920044,&quot;top&quot;:2.9630000591278076},&quot;type&quot;:0},{&quot;id&quot;:&quot;2021-04-01T15:10:52&quot;,&quot;margin&quot;:{&quot;bottom&quot;:2.9630000591278076,&quot;left&quot;:1.6929999589920044,&quot;right&quot;:1.6929999589920044,&quot;top&quot;:0.14886192977428436},&quot;type&quot;:0}],&quot;type&quot;:0}],&quot;type&quot;:0}],&quot;type&quot;:0}"/>
  <p:tag name="KSO_WM_SLIDE_BACKGROUND" val="[&quot;leftRight&quot;,&quot;general&quot;]"/>
  <p:tag name="KSO_WM_SLIDE_RATIO" val="1.777778"/>
  <p:tag name="KSO_WM_CHIP_INFOS" val="{&quot;layout_type&quot;:&quot;leftright&quot;,&quot;layout_feature&quot;:2,&quot;tags&quot;:{&quot;style&quot;:[&quot;商务&quot;,&quot;简约&quot;,&quot;卡通&quot;,&quot;欧美风&quot;,&quot;黑板风&quot;,&quot;渐变风&quot;]},&quot;slide_type&quot;:[&quot;text&quot;],&quot;aspect_ratio&quot;:&quot;16:9&quot;,&quot;diagram&quot;:{&quot;type&quot;:[],&quot;direction&quot;:0,&quot;isSupportDecBetweenItems&quot;:false}}"/>
  <p:tag name="KSO_WM_CHIP_XID" val="5ed203c57ab0972fba70b229"/>
  <p:tag name="KSO_WM_CHIP_FILLPROP" val="[[{&quot;fill_id&quot;:&quot;91a4e7836c6d4155ad053c42651ba485&quot;,&quot;fill_align&quot;:&quot;cm&quot;,&quot;text_align&quot;:&quot;cm&quot;,&quot;text_direction&quot;:&quot;horizontal&quot;,&quot;chip_types&quot;:[&quot;header&quot;]},{&quot;fill_id&quot;:&quot;d8d47328ad0b4b23ad19654c6e197ee5&quot;,&quot;fill_align&quot;:&quot;cm&quot;,&quot;text_align&quot;:&quot;lm&quot;,&quot;text_direction&quot;:&quot;horizontal&quot;,&quot;chip_types&quot;:[&quot;text&quot;,&quot;picture&quot;]},{&quot;fill_id&quot;:&quot;d232afdae4364dcc930c0c19b5e28f45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]}]]"/>
  <p:tag name="KSO_WM_CHIP_GROUPID" val="5ed7466bafe44fab1839bd3a"/>
  <p:tag name="KSO_WM_SLIDE_BK_DARK_LIGHT" val="2"/>
  <p:tag name="KSO_WM_SLIDE_BACKGROUND_TYPE" val="leftRight"/>
  <p:tag name="KSO_WM_SLIDE_SUPPORT_FEATURE_TYPE" val="0"/>
  <p:tag name="KSO_WM_TEMPLATE_ASSEMBLE_XID" val="60656ea64054ed1e2fb7fd11"/>
  <p:tag name="KSO_WM_TEMPLATE_ASSEMBLE_GROUPID" val="60656ea64054ed1e2fb7fd11"/>
</p:tagLst>
</file>

<file path=ppt/tags/tag105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349_1*i*5"/>
  <p:tag name="KSO_WM_TEMPLATE_CATEGORY" val="diagram"/>
  <p:tag name="KSO_WM_TEMPLATE_INDEX" val="20212349"/>
  <p:tag name="KSO_WM_UNIT_LAYERLEVEL" val="1"/>
  <p:tag name="KSO_WM_TAG_VERSION" val="1.0"/>
  <p:tag name="KSO_WM_BEAUTIFY_FLAG" val="#wm#"/>
  <p:tag name="KSO_WM_CHIP_GROUPID" val="5f2a580e1f3c142e57c6bb80"/>
  <p:tag name="KSO_WM_CHIP_XID" val="5f2a580e1f3c142e57c6bb8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74054ed1e2fb806d4"/>
  <p:tag name="KSO_WM_TEMPLATE_ASSEMBLE_GROUPID" val="60656f474054ed1e2fb806d4"/>
</p:tagLst>
</file>

<file path=ppt/tags/tag106.xml><?xml version="1.0" encoding="utf-8"?>
<p:tagLst xmlns:p="http://schemas.openxmlformats.org/presentationml/2006/main">
  <p:tag name="KSO_WM_UNIT_BLOCK" val="0"/>
  <p:tag name="KSO_WM_UNIT_SM_LIMIT_TYPE" val="1"/>
  <p:tag name="KSO_WM_UNIT_DEC_AREA_ID" val="fadbfcae15a146d28b8a270d350b62e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349_1*i*2"/>
  <p:tag name="KSO_WM_TEMPLATE_CATEGORY" val="diagram"/>
  <p:tag name="KSO_WM_TEMPLATE_INDEX" val="20212349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true},&quot;DecorateInfoY&quot;:{&quot;Pos&quot;:0,&quot;IsAbs&quot;:true},&quot;DecorateInfoW&quot;:{&quot;IsAbs&quot;:true},&quot;DecorateInfoH&quot;:{&quot;IsAbs&quot;:true},&quot;whChangeMode&quot;:0}"/>
  <p:tag name="KSO_WM_CHIP_GROUPID" val="5f2a580e1f3c142e57c6bb80"/>
  <p:tag name="KSO_WM_CHIP_XID" val="5f2a580e1f3c142e57c6bb81"/>
  <p:tag name="KSO_WM_UNIT_TEXT_FILL_FORE_SCHEMECOLOR_INDEX_BRIGHTNESS" val="0"/>
  <p:tag name="KSO_WM_UNIT_TEXT_FILL_FORE_SCHEMECOLOR_INDEX" val="2"/>
  <p:tag name="KSO_WM_UNIT_TEXT_FILL_TYPE" val="1"/>
  <p:tag name="KSO_WM_UNIT_VALUE" val="352"/>
  <p:tag name="KSO_WM_TEMPLATE_ASSEMBLE_XID" val="60656f474054ed1e2fb806d4"/>
  <p:tag name="KSO_WM_TEMPLATE_ASSEMBLE_GROUPID" val="60656f474054ed1e2fb806d4"/>
</p:tagLst>
</file>

<file path=ppt/tags/tag107.xml><?xml version="1.0" encoding="utf-8"?>
<p:tagLst xmlns:p="http://schemas.openxmlformats.org/presentationml/2006/main">
  <p:tag name="KSO_WM_UNIT_VALUE" val="592*11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349_1*d*1"/>
  <p:tag name="KSO_WM_TEMPLATE_CATEGORY" val="diagram"/>
  <p:tag name="KSO_WM_TEMPLATE_INDEX" val="2021234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ba1e81eeaf442a98944760ce69ec76f"/>
  <p:tag name="KSO_WM_CHIP_FILLAREA_FILL_RULE" val="{&quot;fill_align&quot;:&quot;cm&quot;,&quot;fill_mode&quot;:&quot;full&quot;,&quot;sacle_strategy&quot;:&quot;smart&quot;}"/>
  <p:tag name="KSO_WM_ASSEMBLE_CHIP_INDEX" val="78db8b35273a43918a86a87e19a06485"/>
  <p:tag name="KSO_WM_TEMPLATE_ASSEMBLE_XID" val="60656f474054ed1e2fb806d4"/>
  <p:tag name="KSO_WM_TEMPLATE_ASSEMBLE_GROUPID" val="60656f474054ed1e2fb806d4"/>
</p:tagLst>
</file>

<file path=ppt/tags/tag108.xml><?xml version="1.0" encoding="utf-8"?>
<p:tagLst xmlns:p="http://schemas.openxmlformats.org/presentationml/2006/main">
  <p:tag name="KSO_WM_UNIT_PLACING_PICTURE_USER_VIEWPORT" val="{&quot;height&quot;:4542,&quot;width&quot;:4570}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94_1*i*2"/>
  <p:tag name="KSO_WM_TEMPLATE_CATEGORY" val="diagram"/>
  <p:tag name="KSO_WM_TEMPLATE_INDEX" val="2021119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4daee1a02de4a448c110b4118fabf2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5ee1ca4d6848d78f644aeb"/>
  <p:tag name="KSO_WM_CHIP_XID" val="5f5f3b938e478fb0c58a944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eab4054ed1e2fb7fd85"/>
  <p:tag name="KSO_WM_TEMPLATE_ASSEMBLE_GROUPID" val="60656eab4054ed1e2fb7fd85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194_1*i*3"/>
  <p:tag name="KSO_WM_TEMPLATE_CATEGORY" val="diagram"/>
  <p:tag name="KSO_WM_TEMPLATE_INDEX" val="2021119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3a36ff633d047888b24ae49ebb991d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5ee1ca4d6848d78f644aeb"/>
  <p:tag name="KSO_WM_CHIP_XID" val="5f5f3b938e478fb0c58a944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eab4054ed1e2fb7fd85"/>
  <p:tag name="KSO_WM_TEMPLATE_ASSEMBLE_GROUPID" val="60656eab4054ed1e2fb7fd85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194_1*i*4"/>
  <p:tag name="KSO_WM_TEMPLATE_CATEGORY" val="diagram"/>
  <p:tag name="KSO_WM_TEMPLATE_INDEX" val="2021119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7a182d9c47349e9b3e598a6e472e94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938e478fb0c58a9448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306"/>
  <p:tag name="KSO_WM_TEMPLATE_ASSEMBLE_XID" val="60656eab4054ed1e2fb7fd85"/>
  <p:tag name="KSO_WM_TEMPLATE_ASSEMBLE_GROUPID" val="60656eab4054ed1e2fb7fd85"/>
</p:tagLst>
</file>

<file path=ppt/tags/tag11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194_1*f*1"/>
  <p:tag name="KSO_WM_TEMPLATE_CATEGORY" val="diagram"/>
  <p:tag name="KSO_WM_TEMPLATE_INDEX" val="2021119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8"/>
  <p:tag name="KSO_WM_UNIT_SHOW_EDIT_AREA_INDICATION" val="1"/>
  <p:tag name="KSO_WM_CHIP_GROUPID" val="5e6b05596848fb12bee65ac8"/>
  <p:tag name="KSO_WM_CHIP_XID" val="5e6b05596848fb12bee65aca"/>
  <p:tag name="KSO_WM_UNIT_DEC_AREA_ID" val="d9f405989f7f4f6aa977d23e8c2ed29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2e0fdaa9c72b442bba3c6f4d4c8f1ff4"/>
  <p:tag name="KSO_WM_UNIT_TEXT_FILL_FORE_SCHEMECOLOR_INDEX_BRIGHTNESS" val="0.25"/>
  <p:tag name="KSO_WM_UNIT_TEXT_FILL_FORE_SCHEMECOLOR_INDEX" val="13"/>
  <p:tag name="KSO_WM_UNIT_TEXT_FILL_TYPE" val="1"/>
  <p:tag name="KSO_WM_TEMPLATE_ASSEMBLE_XID" val="60656eab4054ed1e2fb7fd85"/>
  <p:tag name="KSO_WM_TEMPLATE_ASSEMBLE_GROUPID" val="60656eab4054ed1e2fb7fd85"/>
</p:tagLst>
</file>

<file path=ppt/tags/tag11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1194_1*h_a*1_1"/>
  <p:tag name="KSO_WM_TEMPLATE_CATEGORY" val="diagram"/>
  <p:tag name="KSO_WM_TEMPLATE_INDEX" val="20211194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2fd0b778fe504bbf90eab5e11d6c466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a4514bbde04949e495ca1838bdbe8e53"/>
  <p:tag name="KSO_WM_UNIT_TEXT_FILL_FORE_SCHEMECOLOR_INDEX_BRIGHTNESS" val="0"/>
  <p:tag name="KSO_WM_UNIT_TEXT_FILL_FORE_SCHEMECOLOR_INDEX" val="13"/>
  <p:tag name="KSO_WM_UNIT_TEXT_FILL_TYPE" val="1"/>
  <p:tag name="KSO_WM_TEMPLATE_ASSEMBLE_XID" val="60656eab4054ed1e2fb7fd85"/>
  <p:tag name="KSO_WM_TEMPLATE_ASSEMBLE_GROUPID" val="60656eab4054ed1e2fb7fd85"/>
</p:tagLst>
</file>

<file path=ppt/tags/tag114.xml><?xml version="1.0" encoding="utf-8"?>
<p:tagLst xmlns:p="http://schemas.openxmlformats.org/presentationml/2006/main">
  <p:tag name="KSO_WM_UNIT_VALUE" val="761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194_1*d*1"/>
  <p:tag name="KSO_WM_TEMPLATE_CATEGORY" val="diagram"/>
  <p:tag name="KSO_WM_TEMPLATE_INDEX" val="2021119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0067144d8c94f5eb94966d049837d7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9fe85f2bf7a4da0872339bca1267078"/>
  <p:tag name="KSO_WM_UNIT_SUPPORT_UNIT_TYPE" val="[&quot;d&quot;,&quot;α&quot;,&quot;β&quot;,&quot;θ&quot;]"/>
  <p:tag name="KSO_WM_TEMPLATE_ASSEMBLE_XID" val="60656eab4054ed1e2fb7fd85"/>
  <p:tag name="KSO_WM_TEMPLATE_ASSEMBLE_GROUPID" val="60656eab4054ed1e2fb7fd85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1194_1*i*5"/>
  <p:tag name="KSO_WM_TEMPLATE_CATEGORY" val="diagram"/>
  <p:tag name="KSO_WM_TEMPLATE_INDEX" val="2021119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68cb1f7ebc8843ec8ac0fb4ba6724043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2fd0b778fe504bbf90eab5e11d6c4663;f97eed33c17649ac82b5f793caa0131d&quot;,&quot;X&quot;:{&quot;Pos&quot;:1},&quot;Y&quot;:{&quot;Pos&quot;:0}},&quot;whChangeMode&quot;:0}"/>
  <p:tag name="KSO_WM_CHIP_GROUPID" val="5f5ee1ca4d6848d78f644aeb"/>
  <p:tag name="KSO_WM_CHIP_XID" val="5f5f3b938e478fb0c58a9448"/>
  <p:tag name="KSO_WM_UNIT_LINE_FORE_SCHEMECOLOR_INDEX_BRIGHTNESS" val="0"/>
  <p:tag name="KSO_WM_UNIT_LINE_FORE_SCHEMECOLOR_INDEX" val="5"/>
  <p:tag name="KSO_WM_UNIT_LINE_FILL_TYPE" val="2"/>
  <p:tag name="KSO_WM_TEMPLATE_ASSEMBLE_XID" val="60656eab4054ed1e2fb7fd85"/>
  <p:tag name="KSO_WM_TEMPLATE_ASSEMBLE_GROUPID" val="60656eab4054ed1e2fb7fd85"/>
</p:tagLst>
</file>

<file path=ppt/tags/tag116.xml><?xml version="1.0" encoding="utf-8"?>
<p:tagLst xmlns:p="http://schemas.openxmlformats.org/presentationml/2006/main">
  <p:tag name="KSO_WM_SLIDE_ID" val="diagram2021119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1194"/>
  <p:tag name="KSO_WM_SLIDE_LAYOUT" val="a_d_f_h"/>
  <p:tag name="KSO_WM_SLIDE_LAYOUT_CNT" val="1_1_1_1"/>
  <p:tag name="KSO_WM_TEMPLATE_THUMBS_INDEX" val="1、4、7、12、13、14、15、16、17、18、20、24、25、28、33、36、40、43、44"/>
  <p:tag name="KSO_WM_SLIDE_SIZE" val="263.95*44.2"/>
  <p:tag name="KSO_WM_SLIDE_POSITION" val="95.997*411.803"/>
  <p:tag name="KSO_WM_SLIDE_LAYOUT_INFO" val="{&quot;id&quot;:&quot;2021-04-01T15:12:02&quot;,&quot;maxSize&quot;:{&quot;size1&quot;:13.5},&quot;minSize&quot;:{&quot;size1&quot;:13.5},&quot;normalSize&quot;:{&quot;size1&quot;:13.5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2:02&quot;,&quot;margin&quot;:{&quot;bottom&quot;:0.44999998807907104,&quot;left&quot;:0.84700000286102295,&quot;right&quot;:0.84600001573562622,&quot;top&quot;:0.42300000786781311},&quot;type&quot;:0},{&quot;direction&quot;:1,&quot;id&quot;:&quot;2021-04-01T15:12:02&quot;,&quot;maxSize&quot;:{&quot;size1&quot;:41.299622645649038},&quot;minSize&quot;:{&quot;size1&quot;:41.299622645649038},&quot;normalSize&quot;:{&quot;size1&quot;:41.299622645649038},&quot;subLayout&quot;:[{&quot;id&quot;:&quot;2021-04-01T15:12:02&quot;,&quot;maxSize&quot;:{&quot;size1&quot;:69},&quot;minSize&quot;:{&quot;size1&quot;:51.399999999999999},&quot;normalSize&quot;:{&quot;size1&quot;:56.255191607792753},&quot;subLayout&quot;:[{&quot;id&quot;:&quot;2021-04-01T15:12:03&quot;,&quot;margin&quot;:{&quot;bottom&quot;:1.2699999809265137,&quot;left&quot;:3.3870000839233398,&quot;right&quot;:1.2960000038146973,&quot;top&quot;:2.937000036239624},&quot;type&quot;:0},{&quot;id&quot;:&quot;2021-04-01T15:12:03&quot;,&quot;margin&quot;:{&quot;bottom&quot;:2.9630000591278076,&quot;left&quot;:3.3870000839233398,&quot;right&quot;:1.2960000038146973,&quot;top&quot;:0.026000002399086952},&quot;maxSize&quot;:{&quot;size1&quot;:40.791767521791527},&quot;minSize&quot;:{&quot;size1&quot;:24.891767521791522},&quot;normalSize&quot;:{&quot;size1&quot;:24.891767521791522},&quot;subLayout&quot;:[{&quot;id&quot;:&quot;2021-04-01T15:12:03&quot;,&quot;margin&quot;:{&quot;bottom&quot;:0.046929735690355301,&quot;left&quot;:3.3870000839233398,&quot;right&quot;:1.2960000038146973,&quot;top&quot;:0.026000002399086952},&quot;type&quot;:0},{&quot;id&quot;:&quot;2021-04-01T15:12:03&quot;,&quot;margin&quot;:{&quot;bottom&quot;:2.9630000591278076,&quot;left&quot;:3.3870000839233398,&quot;right&quot;:1.2960000038146973,&quot;top&quot;:0.14886149764060974},&quot;type&quot;:0}],&quot;type&quot;:0}],&quot;type&quot;:0},{&quot;id&quot;:&quot;2021-04-01T15:12:02&quot;,&quot;margin&quot;:{&quot;bottom&quot;:4.6570000648498535,&quot;left&quot;:2.5399999618530273,&quot;right&quot;:2.5399999618530273,&quot;top&quot;:4.2329998016357422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b&quot;,&quot;text_direction&quot;:&quot;horizontal&quot;,&quot;support_big_font&quot;:false,&quot;picture_toward&quot;:0,&quot;picture_dockside&quot;:[],&quot;fill_id&quot;:&quot;9fcb32c5c209477da7d452ffc7e131ab&quot;,&quot;fill_align&quot;:&quot;lb&quot;,&quot;chip_types&quot;:[&quot;text&quot;]},{&quot;text_align&quot;:&quot;lt&quot;,&quot;text_direction&quot;:&quot;horizontal&quot;,&quot;support_big_font&quot;:false,&quot;picture_toward&quot;:0,&quot;picture_dockside&quot;:[],&quot;fill_id&quot;:&quot;713fe8c543b74a8aba49044a7bf08996&quot;,&quot;fill_align&quot;:&quot;lt&quot;,&quot;chip_types&quot;:[&quot;text&quot;]},{&quot;text_align&quot;:&quot;cm&quot;,&quot;text_direction&quot;:&quot;horizontal&quot;,&quot;support_big_font&quot;:false,&quot;picture_toward&quot;:0,&quot;picture_dockside&quot;:[],&quot;fill_id&quot;:&quot;ff94e9c2d4f14c65865e8c0d48a14f8a&quot;,&quot;fill_align&quot;:&quot;cm&quot;,&quot;chip_types&quot;:[&quot;picture&quot;,&quot;chart&quot;,&quot;table&quot;,&quot;video&quot;]}]]"/>
  <p:tag name="KSO_WM_CHIP_XID" val="5f5f3b938e478fb0c58a9448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b4054ed1e2fb7fd85"/>
  <p:tag name="KSO_WM_TEMPLATE_ASSEMBLE_GROUPID" val="60656eab4054ed1e2fb7fd85"/>
</p:tagLst>
</file>

<file path=ppt/tags/tag117.xml><?xml version="1.0" encoding="utf-8"?>
<p:tagLst xmlns:p="http://schemas.openxmlformats.org/presentationml/2006/main">
  <p:tag name="KSO_WM_UNIT_PLACING_PICTURE_USER_VIEWPORT" val="{&quot;height&quot;:6477,&quot;width&quot;:5581}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77_1*i*2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756586584234ea3a38cdbb238c2948f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3a9d24958cbf4fd78d370165adcf20ef&quot;,&quot;X&quot;:{&quot;Pos&quot;:1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2"/>
  <p:tag name="KSO_WM_TEMPLATE_ASSEMBLE_XID" val="60656ea94054ed1e2fb7fd4c"/>
  <p:tag name="KSO_WM_TEMPLATE_ASSEMBLE_GROUPID" val="60656ea94054ed1e2fb7fd4c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177_1*i*3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a6608b307684b5bad3bb03fbe266463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e51d089ea92749539a7d3c691710dd5b&quot;,&quot;X&quot;:{&quot;Pos&quot;:1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2"/>
  <p:tag name="KSO_WM_TEMPLATE_ASSEMBLE_XID" val="60656ea94054ed1e2fb7fd4c"/>
  <p:tag name="KSO_WM_TEMPLATE_ASSEMBLE_GROUPID" val="60656ea94054ed1e2fb7fd4c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177_1*i*4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d536add5c8b48ac904c9d33b28206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16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VALUE" val="323"/>
  <p:tag name="KSO_WM_TEMPLATE_ASSEMBLE_XID" val="60656ea94054ed1e2fb7fd4c"/>
  <p:tag name="KSO_WM_TEMPLATE_ASSEMBLE_GROUPID" val="60656ea94054ed1e2fb7fd4c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1177_1*i*5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50f6fd9e2e29482194d4477f7cc1ed90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e51d089ea92749539a7d3c691710dd5b&quot;,&quot;X&quot;:{&quot;Pos&quot;:2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ea94054ed1e2fb7fd4c"/>
  <p:tag name="KSO_WM_TEMPLATE_ASSEMBLE_GROUPID" val="60656ea94054ed1e2fb7fd4c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1177_1*i*6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8849c1c52bb54394a1f0d6a7742ec53c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3a9d24958cbf4fd78d370165adcf20ef&quot;,&quot;X&quot;:{&quot;Pos&quot;:2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ea94054ed1e2fb7fd4c"/>
  <p:tag name="KSO_WM_TEMPLATE_ASSEMBLE_GROUPID" val="60656ea94054ed1e2fb7fd4c"/>
</p:tagLst>
</file>

<file path=ppt/tags/tag12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1177_1*f*2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"/>
  <p:tag name="KSO_WM_UNIT_SHOW_EDIT_AREA_INDICATION" val="1"/>
  <p:tag name="KSO_WM_CHIP_GROUPID" val="5e6b05596848fb12bee65ac8"/>
  <p:tag name="KSO_WM_CHIP_XID" val="5e6b05596848fb12bee65aca"/>
  <p:tag name="KSO_WM_UNIT_DEC_AREA_ID" val="e51d089ea92749539a7d3c691710dd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f68f774e67149d2a073f47ad4f8ede5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c"/>
  <p:tag name="KSO_WM_TEMPLATE_ASSEMBLE_GROUPID" val="60656ea94054ed1e2fb7fd4c"/>
</p:tagLst>
</file>

<file path=ppt/tags/tag12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177_1*f*1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"/>
  <p:tag name="KSO_WM_UNIT_SHOW_EDIT_AREA_INDICATION" val="1"/>
  <p:tag name="KSO_WM_CHIP_GROUPID" val="5e6b05596848fb12bee65ac8"/>
  <p:tag name="KSO_WM_CHIP_XID" val="5e6b05596848fb12bee65aca"/>
  <p:tag name="KSO_WM_UNIT_DEC_AREA_ID" val="3a9d24958cbf4fd78d370165adcf20e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9883c9fb2394b2ba39716d5e450e380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c"/>
  <p:tag name="KSO_WM_TEMPLATE_ASSEMBLE_GROUPID" val="60656ea94054ed1e2fb7fd4c"/>
</p:tagLst>
</file>

<file path=ppt/tags/tag125.xml><?xml version="1.0" encoding="utf-8"?>
<p:tagLst xmlns:p="http://schemas.openxmlformats.org/presentationml/2006/main">
  <p:tag name="KSO_WM_UNIT_VALUE" val="1142*105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177_1*d*1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63d48cce7ec445e860f8448e3ab7c3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f44d50914d749e8ab3774e2d0894e46"/>
  <p:tag name="KSO_WM_TEMPLATE_ASSEMBLE_XID" val="60656ea94054ed1e2fb7fd4c"/>
  <p:tag name="KSO_WM_TEMPLATE_ASSEMBLE_GROUPID" val="60656ea94054ed1e2fb7fd4c"/>
</p:tagLst>
</file>

<file path=ppt/tags/tag126.xml><?xml version="1.0" encoding="utf-8"?>
<p:tagLst xmlns:p="http://schemas.openxmlformats.org/presentationml/2006/main">
  <p:tag name="KSO_WM_SLIDE_SUBTYPE" val="pic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960*492"/>
  <p:tag name="KSO_WM_SLIDE_POSITION" val="0*0"/>
  <p:tag name="KSO_WM_BEAUTIFY_FLAG" val="#wm#"/>
  <p:tag name="KSO_WM_SLIDE_TYPE" val="text"/>
  <p:tag name="KSO_WM_SLIDE_LAYOUT_CNT" val="1_1_2"/>
  <p:tag name="KSO_WM_SLIDE_LAYOUT" val="a_d_f"/>
  <p:tag name="KSO_WM_SLIDE_ITEM_CNT" val="0"/>
  <p:tag name="KSO_WM_SLIDE_INDEX" val="1"/>
  <p:tag name="KSO_WM_SLIDE_ID" val="diagram20211177_1"/>
  <p:tag name="KSO_WM_TAG_VERSION" val="1.0"/>
  <p:tag name="KSO_WM_TEMPLATE_INDEX" val="20211177"/>
  <p:tag name="KSO_WM_TEMPLATE_CATEGORY" val="diagram"/>
  <p:tag name="KSO_WM_TEMPLATE_THUMBS_INDEX" val="1、4、7、12、13、14、15、16、17、18、20、24、25、28、33、36、40、43、44"/>
  <p:tag name="KSO_WM_TEMPLATE_SUBCATEGORY" val="21"/>
  <p:tag name="KSO_WM_TEMPLATE_MASTER_TYPE" val="0"/>
  <p:tag name="KSO_WM_TEMPLATE_COLOR_TYPE" val="1"/>
  <p:tag name="KSO_WM_SLIDE_LAYOUT_INFO" val="{&quot;id&quot;:&quot;2021-04-01T15:11:27&quot;,&quot;maxSize&quot;:{&quot;size1&quot;:13.5},&quot;minSize&quot;:{&quot;size1&quot;:13.5},&quot;normalSize&quot;:{&quot;size1&quot;:13.5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1:27&quot;,&quot;margin&quot;:{&quot;bottom&quot;:0.44999998807907104,&quot;left&quot;:1.2699999809265137,&quot;right&quot;:1.2699999809265137,&quot;top&quot;:0.42300000786781311},&quot;type&quot;:0},{&quot;direction&quot;:1,&quot;id&quot;:&quot;2021-04-01T15:11:27&quot;,&quot;maxSize&quot;:{&quot;size1&quot;:43.799602013801142},&quot;minSize&quot;:{&quot;size1&quot;:43.799602013801142},&quot;normalSize&quot;:{&quot;size1&quot;:43.799602013801142},&quot;subLayout&quot;:[{&quot;id&quot;:&quot;2021-04-01T15:11:27&quot;,&quot;margin&quot;:{&quot;bottom&quot;:2.5399999618530273,&quot;left&quot;:3.3870000839233398,&quot;right&quot;:0.87300002574920654,&quot;top&quot;:2.5139999389648438},&quot;type&quot;:0},{&quot;id&quot;:&quot;2021-04-01T15:11:27&quot;,&quot;maxSize&quot;:{&quot;size1&quot;:61.299999999999997},&quot;minSize&quot;:{&quot;size1&quot;:51.399999999999999},&quot;normalSize&quot;:{&quot;size1&quot;:61.299999999999997},&quot;subLayout&quot;:[{&quot;id&quot;:&quot;2021-04-01T15:11:27&quot;,&quot;margin&quot;:{&quot;bottom&quot;:1.6670000553131104,&quot;left&quot;:0.82999998331069946,&quot;right&quot;:5.0799999237060547,&quot;top&quot;:4.2329998016357422},&quot;type&quot;:0},{&quot;id&quot;:&quot;2021-04-01T15:11:27&quot;,&quot;margin&quot;:{&quot;bottom&quot;:3.809999942779541,&quot;left&quot;:0.82999998331069946,&quot;right&quot;:5.0799999237060547,&quot;top&quot;:0.026000002399086952}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5074f922ec24a4ca308b7d8292b5c1c&quot;,&quot;fill_align&quot;:&quot;cm&quot;,&quot;chip_types&quot;:[&quot;text&quot;]},{&quot;text_align&quot;:&quot;lm&quot;,&quot;text_direction&quot;:&quot;horizontal&quot;,&quot;support_big_font&quot;:false,&quot;picture_toward&quot;:0,&quot;picture_dockside&quot;:[],&quot;fill_id&quot;:&quot;14c19b4dfc6d466b87c8b464341c83c6&quot;,&quot;fill_align&quot;:&quot;cm&quot;,&quot;chip_types&quot;:[&quot;text&quot;]},{&quot;text_align&quot;:&quot;cm&quot;,&quot;text_direction&quot;:&quot;horizontal&quot;,&quot;support_features&quot;:[&quot;carousel&quot;],&quot;support_big_font&quot;:false,&quot;picture_toward&quot;:0,&quot;picture_dockside&quot;:[],&quot;fill_id&quot;:&quot;421b34ad772749ab8314acdb2c1d46c2&quot;,&quot;fill_align&quot;:&quot;cm&quot;,&quot;chip_types&quot;:[&quot;picture&quot;]}]]"/>
  <p:tag name="KSO_WM_CHIP_XID" val="5f5f3b9c8e478fb0c58a9466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2"/>
  <p:tag name="KSO_WM_TEMPLATE_ASSEMBLE_XID" val="60656ea94054ed1e2fb7fd4c"/>
  <p:tag name="KSO_WM_TEMPLATE_ASSEMBLE_GROUPID" val="60656ea94054ed1e2fb7fd4c"/>
</p:tagLst>
</file>

<file path=ppt/tags/tag127.xml><?xml version="1.0" encoding="utf-8"?>
<p:tagLst xmlns:p="http://schemas.openxmlformats.org/presentationml/2006/main">
  <p:tag name="KSO_WM_UNIT_PLACING_PICTURE_USER_VIEWPORT" val="{&quot;height&quot;:5292,&quot;width&quot;:6968}"/>
</p:tagLst>
</file>

<file path=ppt/tags/tag128.xml><?xml version="1.0" encoding="utf-8"?>
<p:tagLst xmlns:p="http://schemas.openxmlformats.org/presentationml/2006/main">
  <p:tag name="KSO_WM_UNIT_PLACING_PICTURE_USER_VIEWPORT" val="{&quot;height&quot;:6637,&quot;width&quot;:5344}"/>
</p:tagLst>
</file>

<file path=ppt/tags/tag1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95_1*a*1"/>
  <p:tag name="KSO_WM_TEMPLATE_CATEGORY" val="diagram"/>
  <p:tag name="KSO_WM_TEMPLATE_INDEX" val="20209295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25066e180404cfca234eb501f7afd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b6162da6d57b452789c959b9b3afa2e7"/>
  <p:tag name="KSO_WM_UNIT_TEXT_FILL_FORE_SCHEMECOLOR_INDEX_BRIGHTNESS" val="0"/>
  <p:tag name="KSO_WM_UNIT_TEXT_FILL_FORE_SCHEMECOLOR_INDEX" val="13"/>
  <p:tag name="KSO_WM_UNIT_TEXT_FILL_TYPE" val="1"/>
  <p:tag name="KSO_WM_TEMPLATE_ASSEMBLE_XID" val="60656e8d4054ed1e2fb7fb4a"/>
  <p:tag name="KSO_WM_TEMPLATE_ASSEMBLE_GROUPID" val="60656e8d4054ed1e2fb7fb4a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1177_1*f*2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"/>
  <p:tag name="KSO_WM_UNIT_SHOW_EDIT_AREA_INDICATION" val="1"/>
  <p:tag name="KSO_WM_CHIP_GROUPID" val="5e6b05596848fb12bee65ac8"/>
  <p:tag name="KSO_WM_CHIP_XID" val="5e6b05596848fb12bee65aca"/>
  <p:tag name="KSO_WM_UNIT_DEC_AREA_ID" val="e51d089ea92749539a7d3c691710dd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f68f774e67149d2a073f47ad4f8ede5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c"/>
  <p:tag name="KSO_WM_TEMPLATE_ASSEMBLE_GROUPID" val="60656ea94054ed1e2fb7fd4c"/>
</p:tagLst>
</file>

<file path=ppt/tags/tag13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2"/>
  <p:tag name="KSO_WM_TEMPLATE_CATEGORY" val="diagram"/>
  <p:tag name="KSO_WM_TEMPLATE_INDEX" val="20189661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"/>
  <p:tag name="KSO_WM_UNIT_TEXT_FILL_TYPE" val="1"/>
</p:tagLst>
</file>

<file path=ppt/tags/tag133.xml><?xml version="1.0" encoding="utf-8"?>
<p:tagLst xmlns:p="http://schemas.openxmlformats.org/presentationml/2006/main">
  <p:tag name="KSO_WM_UNIT_PLACING_PICTURE_USER_VIEWPORT" val="{&quot;height&quot;:3001,&quot;width&quot;:7342}"/>
  <p:tag name="KSO_WM_UNIT_PLACING_PICTURE_USER_RELATIVERECTANGLE" val="{&quot;bottom&quot;:0.043400000000000001,&quot;left&quot;:0,&quot;right&quot;:0,&quot;top&quot;:0}"/>
  <p:tag name="KSO_WM_UNIT_PLACING_PICTURE_COLLAGE_RELATIVERECTANGLE" val="{&quot;bottom&quot;:0.2480478055969029,&quot;left&quot;:0,&quot;right&quot;:0,&quot;top&quot;:0.2046478055969029}"/>
  <p:tag name="KSO_WM_UNIT_PLACING_PICTURE_COLLAGE_VIEWPORT" val="{&quot;height&quot;:3047.3286730745226,&quot;width&quot;:7342}"/>
  <p:tag name="KSO_WM_UNIT_PLACING_PICTURE_INFO" val="{&quot;code&quot;:&quot;Ab[2]&quot;,&quot;full_picture&quot;:false,&quot;last_crop_picture&quot;:&quot;Ab[2]&quot;,&quot;scheme&quot;:&quot;3-1&quot;,&quot;spacing&quot;:5}"/>
  <p:tag name="KSO_WM_UNIT_PLACING_PICTURE" val="190810.619"/>
  <p:tag name="KSO_WM_UNIT_PLACING_PICTURE_USER_VIEWPORT_SMARTMENU" val="{&quot;height&quot;:2929.0270471485437,&quot;width&quot;:8010.7387923961151}"/>
  <p:tag name="KSO_WM_UNIT_PLACING_PICTURE_USER_RELATIVERECTANGLE_SMARTMENU" val="{&quot;bottom&quot;:0.2480478055969029,&quot;left&quot;:0,&quot;right&quot;:0,&quot;top&quot;:0.2046478055969029}"/>
  <p:tag name="KSO_WM_NO_TAGS_SHAPE_FLAG" val="1"/>
</p:tagLst>
</file>

<file path=ppt/tags/tag134.xml><?xml version="1.0" encoding="utf-8"?>
<p:tagLst xmlns:p="http://schemas.openxmlformats.org/presentationml/2006/main">
  <p:tag name="KSO_WM_UNIT_PLACING_PICTURE_USER_VIEWPORT" val="{&quot;height&quot;:2411,&quot;width&quot;:3602}"/>
  <p:tag name="KSO_WM_UNIT_PLACING_PICTURE_USER_RELATIVERECTANGLE" val="{&quot;bottom&quot;:0.047050000000000002,&quot;left&quot;:0,&quot;right&quot;:0,&quot;top&quot;:0}"/>
  <p:tag name="KSO_WM_UNIT_PLACING_PICTURE_COLLAGE_RELATIVERECTANGLE" val="{&quot;bottom&quot;:0,&quot;left&quot;:0.052486135815025717,&quot;right&quot;:0.052486135815025717,&quot;top&quot;:0}"/>
  <p:tag name="KSO_WM_UNIT_PLACING_PICTURE_COLLAGE_VIEWPORT" val="{&quot;height&quot;:2520.3470228435904,&quot;width&quot;:3601.805018100112}"/>
  <p:tag name="KSO_WM_UNIT_PLACING_PICTURE_INFO" val="{&quot;code&quot;:&quot;Ab[2]&quot;,&quot;full_picture&quot;:false,&quot;last_crop_picture&quot;:&quot;Ab[2]&quot;,&quot;scheme&quot;:&quot;3-1&quot;,&quot;spacing&quot;:5}"/>
  <p:tag name="KSO_WM_UNIT_PLACING_PICTURE" val="190810.619"/>
  <p:tag name="KSO_WM_UNIT_PLACING_PICTURE_USER_VIEWPORT_SMARTMENU" val="{&quot;height&quot;:2929.0270471485437,&quot;width&quot;:3930.3693961980575}"/>
  <p:tag name="KSO_WM_UNIT_PLACING_PICTURE_USER_RELATIVERECTANGLE_SMARTMENU" val="{&quot;bottom&quot;:0,&quot;left&quot;:0.052486135815025717,&quot;right&quot;:0.052486135815025717,&quot;top&quot;:0}"/>
  <p:tag name="KSO_WM_NO_TAGS_SHAPE_FLAG" val="1"/>
</p:tagLst>
</file>

<file path=ppt/tags/tag135.xml><?xml version="1.0" encoding="utf-8"?>
<p:tagLst xmlns:p="http://schemas.openxmlformats.org/presentationml/2006/main">
  <p:tag name="KSO_WM_UNIT_PLACING_PICTURE_USER_VIEWPORT" val="{&quot;height&quot;:2411,&quot;width&quot;:3602}"/>
  <p:tag name="KSO_WM_UNIT_PLACING_PICTURE_USER_RELATIVERECTANGLE" val="{&quot;bottom&quot;:0.05867,&quot;left&quot;:0,&quot;right&quot;:0,&quot;top&quot;:0}"/>
  <p:tag name="KSO_WM_UNIT_PLACING_PICTURE_COLLAGE_RELATIVERECTANGLE" val="{&quot;bottom&quot;:0,&quot;left&quot;:0.052586250404443147,&quot;right&quot;:0.052586250404443147,&quot;top&quot;:0}"/>
  <p:tag name="KSO_WM_UNIT_PLACING_PICTURE_COLLAGE_VIEWPORT" val="{&quot;height&quot;:2567.0880039945077,&quot;width&quot;:3601.805018100112}"/>
  <p:tag name="KSO_WM_UNIT_PLACING_PICTURE_INFO" val="{&quot;code&quot;:&quot;Ab[2]&quot;,&quot;full_picture&quot;:false,&quot;last_crop_picture&quot;:&quot;Ab[2]&quot;,&quot;scheme&quot;:&quot;3-1&quot;,&quot;spacing&quot;:5}"/>
  <p:tag name="KSO_WM_UNIT_PLACING_PICTURE" val="190810.619"/>
  <p:tag name="KSO_WM_UNIT_PLACING_PICTURE_USER_VIEWPORT_SMARTMENU" val="{&quot;height&quot;:2929.0270471485437,&quot;width&quot;:3930.3693961980575}"/>
  <p:tag name="KSO_WM_UNIT_PLACING_PICTURE_USER_RELATIVERECTANGLE_SMARTMENU" val="{&quot;bottom&quot;:0,&quot;left&quot;:0.052586250404443147,&quot;right&quot;:0.052586250404443147,&quot;top&quot;:0}"/>
  <p:tag name="KSO_WM_NO_TAGS_SHAPE_FLAG" val="1"/>
</p:tagLst>
</file>

<file path=ppt/tags/tag136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349_1*i*5"/>
  <p:tag name="KSO_WM_TEMPLATE_CATEGORY" val="diagram"/>
  <p:tag name="KSO_WM_TEMPLATE_INDEX" val="20212349"/>
  <p:tag name="KSO_WM_UNIT_LAYERLEVEL" val="1"/>
  <p:tag name="KSO_WM_TAG_VERSION" val="1.0"/>
  <p:tag name="KSO_WM_BEAUTIFY_FLAG" val="#wm#"/>
  <p:tag name="KSO_WM_CHIP_GROUPID" val="5f2a580e1f3c142e57c6bb80"/>
  <p:tag name="KSO_WM_CHIP_XID" val="5f2a580e1f3c142e57c6bb8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74054ed1e2fb806d4"/>
  <p:tag name="KSO_WM_TEMPLATE_ASSEMBLE_GROUPID" val="60656f474054ed1e2fb806d4"/>
</p:tagLst>
</file>

<file path=ppt/tags/tag137.xml><?xml version="1.0" encoding="utf-8"?>
<p:tagLst xmlns:p="http://schemas.openxmlformats.org/presentationml/2006/main">
  <p:tag name="KSO_WM_SLIDE_SUBTYPE" val="pic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781*428"/>
  <p:tag name="KSO_WM_SLIDE_POSITION" val="90*57"/>
  <p:tag name="KSO_WM_BEAUTIFY_FLAG" val="#wm#"/>
  <p:tag name="KSO_WM_SLIDE_TYPE" val="text"/>
  <p:tag name="KSO_WM_SLIDE_LAYOUT_CNT" val="1_2"/>
  <p:tag name="KSO_WM_SLIDE_LAYOUT" val="a_d"/>
  <p:tag name="KSO_WM_SLIDE_ITEM_CNT" val="0"/>
  <p:tag name="KSO_WM_SLIDE_INDEX" val="1"/>
  <p:tag name="KSO_WM_SLIDE_ID" val="diagram20189661_1"/>
  <p:tag name="KSO_WM_TAG_VERSION" val="1.0"/>
  <p:tag name="KSO_WM_TEMPLATE_INDEX" val="20189661"/>
  <p:tag name="KSO_WM_TEMPLATE_CATEGORY" val="diagram"/>
  <p:tag name="KSO_WM_TEMPLATE_THUMBS_INDEX" val="1、6、10、14、20、26、27、28、29、31"/>
  <p:tag name="KSO_WM_TEMPLATE_SUBCATEGORY" val="0"/>
  <p:tag name="KSO_WM_TEMPLATE_MASTER_TYPE" val="0"/>
  <p:tag name="KSO_WM_TEMPLATE_COLOR_TYPE" val="1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39.xml><?xml version="1.0" encoding="utf-8"?>
<p:tagLst xmlns:p="http://schemas.openxmlformats.org/presentationml/2006/main">
  <p:tag name="KSO_WM_UNIT_PICTURE_TOWARD" val="1"/>
  <p:tag name="KSO_WM_UNIT_PICTURE_DOCKSIDE" val="cb,rm,ct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6617_1*ζ_h_i*1_1_2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PICTURE_TOWARD" val="1"/>
  <p:tag name="KSO_WM_UNIT_PICTURE_DOCKSIDE" val="cb,rm,ct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6617_1*ζ_h_i*1_1_3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141.xml><?xml version="1.0" encoding="utf-8"?>
<p:tagLst xmlns:p="http://schemas.openxmlformats.org/presentationml/2006/main">
  <p:tag name="KSO_WM_UNIT_PICTURE_TOWARD" val="1"/>
  <p:tag name="KSO_WM_UNIT_PICTURE_DOCKSIDE" val="cb,rm,ct"/>
  <p:tag name="KSO_WM_UNIT_VALUE" val="1054*1054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2"/>
  <p:tag name="KSO_WM_UNIT_ID" val="diagram20216617_1*ζ_h_d*1_1_2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PLACING_PICTURE_USER_VIEWPORT" val="{&quot;height&quot;:3333.37023914969,&quot;width&quot;:4375.663662932295}"/>
</p:tagLst>
</file>

<file path=ppt/tags/tag142.xml><?xml version="1.0" encoding="utf-8"?>
<p:tagLst xmlns:p="http://schemas.openxmlformats.org/presentationml/2006/main">
  <p:tag name="KSO_WM_UNIT_PICTURE_TOWARD" val="1"/>
  <p:tag name="KSO_WM_UNIT_PICTURE_DOCKSIDE" val="cb,rm,ct"/>
  <p:tag name="KSO_WM_UNIT_VALUE" val="1054*1054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6617_1*ζ_h_d*1_1_1"/>
  <p:tag name="KSO_WM_TEMPLATE_CATEGORY" val="diagram"/>
  <p:tag name="KSO_WM_TEMPLATE_INDEX" val="20216617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PLACING_PICTURE_USER_VIEWPORT" val="{&quot;height&quot;:3152.0150575730736,&quot;width&quot;:3515.6113005358015}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95_1*a*1"/>
  <p:tag name="KSO_WM_TEMPLATE_CATEGORY" val="diagram"/>
  <p:tag name="KSO_WM_TEMPLATE_INDEX" val="20209295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25066e180404cfca234eb501f7afd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b6162da6d57b452789c959b9b3afa2e7"/>
  <p:tag name="KSO_WM_UNIT_TEXT_FILL_FORE_SCHEMECOLOR_INDEX_BRIGHTNESS" val="0"/>
  <p:tag name="KSO_WM_UNIT_TEXT_FILL_FORE_SCHEMECOLOR_INDEX" val="13"/>
  <p:tag name="KSO_WM_UNIT_TEXT_FILL_TYPE" val="1"/>
  <p:tag name="KSO_WM_TEMPLATE_ASSEMBLE_XID" val="60656e8d4054ed1e2fb7fb4a"/>
  <p:tag name="KSO_WM_TEMPLATE_ASSEMBLE_GROUPID" val="60656e8d4054ed1e2fb7fb4a"/>
</p:tagLst>
</file>

<file path=ppt/tags/tag144.xml><?xml version="1.0" encoding="utf-8"?>
<p:tagLst xmlns:p="http://schemas.openxmlformats.org/presentationml/2006/main">
  <p:tag name="KSO_WM_SLIDE_ID" val="diagram20217097_1"/>
  <p:tag name="KSO_WM_SLIDE_TYPE" val="text"/>
  <p:tag name="KSO_WM_SLIDE_SUBTYPE" val="picTxt"/>
  <p:tag name="KSO_WM_SLIDE_ITEM_CNT" val="0"/>
  <p:tag name="KSO_WM_SLIDE_INDEX" val="1"/>
  <p:tag name="KSO_WM_SLIDE_SIZE" val="888*540"/>
  <p:tag name="KSO_WM_SLIDE_POSITION" val="72*0"/>
  <p:tag name="KSO_WM_TAG_VERSION" val="1.0"/>
  <p:tag name="KSO_WM_BEAUTIFY_FLAG" val="#wm#"/>
  <p:tag name="KSO_WM_TEMPLATE_CATEGORY" val="diagram"/>
  <p:tag name="KSO_WM_TEMPLATE_INDEX" val="20217097"/>
  <p:tag name="KSO_WM_SLIDE_LAYOUT" val="a_d_f"/>
  <p:tag name="KSO_WM_SLIDE_LAYOUT_CNT" val="1_1_1"/>
  <p:tag name="KSO_WM_SLIDE_CONSTRAINT" val="%7b%22slideConstraint%22%3a%7b%22seriesAreas%22%3a%5b%5d%2c%22singleAreas%22%3a%5b%7b%22shapes%22%3a%5b22%5d%2c%22serialConstraintIndex%22%3a-1%2c%22areatextmark%22%3a0%2c%22pictureprocessmark%22%3a0%7d%5d%7d%7d"/>
  <p:tag name="KSO_WM_SLIDE_COLORSCHEME_VERSION" val="3.2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rm&quot;,&quot;ct&quot;],&quot;fill_id&quot;:&quot;8d116bd8b1074587a970747df3fba75a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0c52f29da84d4a8fa032b62f9d0b0d9e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1d610f50166043debd746d9fc47ffedb&quot;,&quot;fill_align&quot;:&quot;lt&quot;,&quot;chip_types&quot;:[&quot;text&quot;]}]]"/>
  <p:tag name="KSO_WM_TEMPLATE_SUBCATEGORY" val="21"/>
  <p:tag name="KSO_WM_TEMPLATE_MASTER_TYPE" val="0"/>
  <p:tag name="KSO_WM_TEMPLATE_COLOR_TYPE" val="1"/>
  <p:tag name="KSO_WM_CHIP_XID" val="5fadfa57998712faa657abf3"/>
  <p:tag name="KSO_WM_CHIP_GROUPID" val="5fadfa57998712faa657abf2"/>
  <p:tag name="KSO_WM_SLIDE_BK_DARK_LIGHT" val="2"/>
  <p:tag name="KSO_WM_SLIDE_BACKGROUND_TYPE" val="general"/>
  <p:tag name="KSO_WM_SLIDE_SUPPORT_FEATURE_TYPE" val="8"/>
  <p:tag name="KSO_WM_TEMPLATE_ASSEMBLE_XID" val="606570604054ed1e2fb814e9"/>
  <p:tag name="KSO_WM_TEMPLATE_ASSEMBLE_GROUPID" val="606570604054ed1e2fb814e9"/>
  <p:tag name="KSO_WM_SLIDE_LAYOUT_INFO" val="{&quot;direction&quot;:1,&quot;id&quot;:&quot;2021-04-01T16:16:32&quot;,&quot;maxSize&quot;:{&quot;size1&quot;:57.5},&quot;minSize&quot;:{&quot;size1&quot;:32.600000000000001},&quot;normalSize&quot;:{&quot;size1&quot;:37.756250000000001},&quot;subLayout&quot;:[{&quot;id&quot;:&quot;2021-04-01T16:16:32&quot;,&quot;maxSize&quot;:{&quot;size1&quot;:53.015796915690103},&quot;minSize&quot;:{&quot;size1&quot;:17.415796915690105},&quot;normalSize&quot;:{&quot;size1&quot;:51.3157969156901},&quot;subLayout&quot;:[{&quot;id&quot;:&quot;2021-04-01T16:16:32&quot;,&quot;margin&quot;:{&quot;bottom&quot;:0.026000002399086952,&quot;left&quot;:2.5399999618530273,&quot;right&quot;:0.026000002399086952,&quot;top&quot;:1.6929999589920044},&quot;type&quot;:0},{&quot;id&quot;:&quot;2021-04-01T16:16:32&quot;,&quot;margin&quot;:{&quot;bottom&quot;:1.6929999589920044,&quot;left&quot;:2.5399999618530273,&quot;right&quot;:0.026000002399086952,&quot;top&quot;:0.79199999570846558},&quot;type&quot;:0}],&quot;type&quot;:0},{&quot;id&quot;:&quot;2021-04-01T16:16:32&quot;,&quot;margin&quot;:{&quot;bottom&quot;:0,&quot;left&quot;:1.6670000553131104,&quot;right&quot;:0,&quot;top&quot;:0},&quot;type&quot;:0}],&quot;type&quot;:0}"/>
  <p:tag name="KSO_WM_CHIP_DECFILLPROP" val="[]"/>
</p:tagLst>
</file>

<file path=ppt/tags/tag14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95_1*a*1"/>
  <p:tag name="KSO_WM_TEMPLATE_CATEGORY" val="diagram"/>
  <p:tag name="KSO_WM_TEMPLATE_INDEX" val="20209295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25066e180404cfca234eb501f7afd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b6162da6d57b452789c959b9b3afa2e7"/>
  <p:tag name="KSO_WM_UNIT_TEXT_FILL_FORE_SCHEMECOLOR_INDEX_BRIGHTNESS" val="0"/>
  <p:tag name="KSO_WM_UNIT_TEXT_FILL_FORE_SCHEMECOLOR_INDEX" val="13"/>
  <p:tag name="KSO_WM_UNIT_TEXT_FILL_TYPE" val="1"/>
  <p:tag name="KSO_WM_TEMPLATE_ASSEMBLE_XID" val="60656e8d4054ed1e2fb7fb4a"/>
  <p:tag name="KSO_WM_TEMPLATE_ASSEMBLE_GROUPID" val="60656e8d4054ed1e2fb7fb4a"/>
</p:tagLst>
</file>

<file path=ppt/tags/tag147.xml><?xml version="1.0" encoding="utf-8"?>
<p:tagLst xmlns:p="http://schemas.openxmlformats.org/presentationml/2006/main">
  <p:tag name="KSO_WM_UNIT_PLACING_PICTURE_USER_VIEWPORT" val="{&quot;height&quot;:4814,&quot;width&quot;:7415}"/>
</p:tagLst>
</file>

<file path=ppt/tags/tag148.xml><?xml version="1.0" encoding="utf-8"?>
<p:tagLst xmlns:p="http://schemas.openxmlformats.org/presentationml/2006/main">
  <p:tag name="KSO_WM_SLIDE_ID" val="diagram20217097_1"/>
  <p:tag name="KSO_WM_SLIDE_TYPE" val="text"/>
  <p:tag name="KSO_WM_SLIDE_SUBTYPE" val="picTxt"/>
  <p:tag name="KSO_WM_SLIDE_ITEM_CNT" val="0"/>
  <p:tag name="KSO_WM_SLIDE_INDEX" val="1"/>
  <p:tag name="KSO_WM_SLIDE_SIZE" val="888*540"/>
  <p:tag name="KSO_WM_SLIDE_POSITION" val="72*0"/>
  <p:tag name="KSO_WM_TAG_VERSION" val="1.0"/>
  <p:tag name="KSO_WM_BEAUTIFY_FLAG" val="#wm#"/>
  <p:tag name="KSO_WM_TEMPLATE_CATEGORY" val="diagram"/>
  <p:tag name="KSO_WM_TEMPLATE_INDEX" val="20217097"/>
  <p:tag name="KSO_WM_SLIDE_LAYOUT" val="a_d_f"/>
  <p:tag name="KSO_WM_SLIDE_LAYOUT_CNT" val="1_1_1"/>
  <p:tag name="KSO_WM_SLIDE_CONSTRAINT" val="%7b%22slideConstraint%22%3a%7b%22seriesAreas%22%3a%5b%5d%2c%22singleAreas%22%3a%5b%7b%22shapes%22%3a%5b22%5d%2c%22serialConstraintIndex%22%3a-1%2c%22areatextmark%22%3a0%2c%22pictureprocessmark%22%3a0%7d%5d%7d%7d"/>
  <p:tag name="KSO_WM_SLIDE_COLORSCHEME_VERSION" val="3.2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rm&quot;,&quot;ct&quot;],&quot;fill_id&quot;:&quot;8d116bd8b1074587a970747df3fba75a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0c52f29da84d4a8fa032b62f9d0b0d9e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1d610f50166043debd746d9fc47ffedb&quot;,&quot;fill_align&quot;:&quot;lt&quot;,&quot;chip_types&quot;:[&quot;text&quot;]}]]"/>
  <p:tag name="KSO_WM_TEMPLATE_SUBCATEGORY" val="21"/>
  <p:tag name="KSO_WM_TEMPLATE_MASTER_TYPE" val="0"/>
  <p:tag name="KSO_WM_TEMPLATE_COLOR_TYPE" val="1"/>
  <p:tag name="KSO_WM_CHIP_XID" val="5fadfa57998712faa657abf3"/>
  <p:tag name="KSO_WM_CHIP_GROUPID" val="5fadfa57998712faa657abf2"/>
  <p:tag name="KSO_WM_SLIDE_BK_DARK_LIGHT" val="2"/>
  <p:tag name="KSO_WM_SLIDE_BACKGROUND_TYPE" val="general"/>
  <p:tag name="KSO_WM_SLIDE_SUPPORT_FEATURE_TYPE" val="8"/>
  <p:tag name="KSO_WM_TEMPLATE_ASSEMBLE_XID" val="606570604054ed1e2fb814e9"/>
  <p:tag name="KSO_WM_TEMPLATE_ASSEMBLE_GROUPID" val="606570604054ed1e2fb814e9"/>
  <p:tag name="KSO_WM_SLIDE_LAYOUT_INFO" val="{&quot;direction&quot;:1,&quot;id&quot;:&quot;2021-04-01T16:16:32&quot;,&quot;maxSize&quot;:{&quot;size1&quot;:57.5},&quot;minSize&quot;:{&quot;size1&quot;:32.600000000000001},&quot;normalSize&quot;:{&quot;size1&quot;:37.756250000000001},&quot;subLayout&quot;:[{&quot;id&quot;:&quot;2021-04-01T16:16:32&quot;,&quot;maxSize&quot;:{&quot;size1&quot;:53.015796915690103},&quot;minSize&quot;:{&quot;size1&quot;:17.415796915690105},&quot;normalSize&quot;:{&quot;size1&quot;:51.3157969156901},&quot;subLayout&quot;:[{&quot;id&quot;:&quot;2021-04-01T16:16:32&quot;,&quot;margin&quot;:{&quot;bottom&quot;:0.026000002399086952,&quot;left&quot;:2.5399999618530273,&quot;right&quot;:0.026000002399086952,&quot;top&quot;:1.6929999589920044},&quot;type&quot;:0},{&quot;id&quot;:&quot;2021-04-01T16:16:32&quot;,&quot;margin&quot;:{&quot;bottom&quot;:1.6929999589920044,&quot;left&quot;:2.5399999618530273,&quot;right&quot;:0.026000002399086952,&quot;top&quot;:0.79199999570846558},&quot;type&quot;:0}],&quot;type&quot;:0},{&quot;id&quot;:&quot;2021-04-01T16:16:32&quot;,&quot;margin&quot;:{&quot;bottom&quot;:0,&quot;left&quot;:1.6670000553131104,&quot;right&quot;:0,&quot;top&quot;:0},&quot;type&quot;:0}],&quot;type&quot;:0}"/>
  <p:tag name="KSO_WM_CHIP_DECFILLPROP" val="[]"/>
</p:tagLst>
</file>

<file path=ppt/tags/tag14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PLACING_PICTURE_USER_VIEWPORT" val="{&quot;height&quot;:2817,&quot;width&quot;:7542}"/>
  <p:tag name="KSO_WM_UNIT_PLACING_PICTURE_USER_RELATIVERECTANGLE" val="{&quot;bottom&quot;:0,&quot;left&quot;:0,&quot;right&quot;:0,&quot;top&quot;:0}"/>
  <p:tag name="KSO_WM_UNIT_PLACING_PICTURE_COLLAGE_RELATIVERECTANGLE" val="{&quot;bottom&quot;:0.25365680334862195,&quot;left&quot;:0,&quot;right&quot;:0,&quot;top&quot;:0.25365680334862195}"/>
  <p:tag name="KSO_WM_UNIT_PLACING_PICTURE_COLLAGE_VIEWPORT" val="{&quot;height&quot;:2816.626505574717,&quot;width&quot;:7667.482101512252}"/>
  <p:tag name="KSO_WM_UNIT_PLACING_PICTURE_INFO" val="{&quot;code&quot;:&quot;A[2]&quot;,&quot;full_picture&quot;:false,&quot;last_crop_picture&quot;:&quot;A[2]&quot;,&quot;scheme&quot;:&quot;2-1&quot;,&quot;spacing&quot;:5}"/>
  <p:tag name="KSO_WM_UNIT_PLACING_PICTURE" val="193559.038"/>
  <p:tag name="KSO_WM_UNIT_PLACING_PICTURE_USER_VIEWPORT_SMARTMENU" val="{&quot;height&quot;:3600.0173213877501,&quot;width&quot;:9800.0461903673367}"/>
  <p:tag name="KSO_WM_UNIT_PLACING_PICTURE_USER_RELATIVERECTANGLE_SMARTMENU" val="{&quot;bottom&quot;:0.25365680334862195,&quot;left&quot;:0,&quot;right&quot;:0,&quot;top&quot;:0.25365680334862195}"/>
  <p:tag name="KSO_WM_NO_TAGS_SHAPE_FLAG" val="1"/>
</p:tagLst>
</file>

<file path=ppt/tags/tag151.xml><?xml version="1.0" encoding="utf-8"?>
<p:tagLst xmlns:p="http://schemas.openxmlformats.org/presentationml/2006/main">
  <p:tag name="KSO_WM_UNIT_PLACING_PICTURE_USER_VIEWPORT" val="{&quot;height&quot;:3879,&quot;width&quot;:7544}"/>
  <p:tag name="KSO_WM_UNIT_PLACING_PICTURE_USER_RELATIVERECTANGLE" val="{&quot;bottom&quot;:0,&quot;left&quot;:0,&quot;right&quot;:0,&quot;top&quot;:0}"/>
  <p:tag name="KSO_WM_UNIT_PLACING_PICTURE_COLLAGE_RELATIVERECTANGLE" val="{&quot;bottom&quot;:0.22448976886509875,&quot;left&quot;:0,&quot;right&quot;:0,&quot;top&quot;:0.22448976886509875}"/>
  <p:tag name="KSO_WM_UNIT_PLACING_PICTURE_COLLAGE_VIEWPORT" val="{&quot;height&quot;:4274.3637154666085,&quot;width&quot;:7668}"/>
  <p:tag name="KSO_WM_UNIT_PLACING_PICTURE_INFO" val="{&quot;code&quot;:&quot;A[2]&quot;,&quot;full_picture&quot;:false,&quot;last_crop_picture&quot;:&quot;A[2]&quot;,&quot;scheme&quot;:&quot;2-1&quot;,&quot;spacing&quot;:5}"/>
  <p:tag name="KSO_WM_UNIT_PLACING_PICTURE" val="193559.038"/>
  <p:tag name="KSO_WM_UNIT_PLACING_PICTURE_USER_VIEWPORT_SMARTMENU" val="{&quot;height&quot;:3600.0173213877501,&quot;width&quot;:9800.0461903673367}"/>
  <p:tag name="KSO_WM_UNIT_PLACING_PICTURE_USER_RELATIVERECTANGLE_SMARTMENU" val="{&quot;bottom&quot;:0.22448976886509875,&quot;left&quot;:0,&quot;right&quot;:0,&quot;top&quot;:0.22448976886509875}"/>
  <p:tag name="KSO_WM_NO_TAGS_SHAPE_FLAG" val="1"/>
</p:tagLst>
</file>

<file path=ppt/tags/tag152.xml><?xml version="1.0" encoding="utf-8"?>
<p:tagLst xmlns:p="http://schemas.openxmlformats.org/presentationml/2006/main">
  <p:tag name="KSO_WM_SLIDE_ID" val="diagram20217097_1"/>
  <p:tag name="KSO_WM_SLIDE_TYPE" val="text"/>
  <p:tag name="KSO_WM_SLIDE_SUBTYPE" val="picTxt"/>
  <p:tag name="KSO_WM_SLIDE_ITEM_CNT" val="0"/>
  <p:tag name="KSO_WM_SLIDE_INDEX" val="1"/>
  <p:tag name="KSO_WM_SLIDE_SIZE" val="888*540"/>
  <p:tag name="KSO_WM_SLIDE_POSITION" val="72*0"/>
  <p:tag name="KSO_WM_TAG_VERSION" val="1.0"/>
  <p:tag name="KSO_WM_BEAUTIFY_FLAG" val="#wm#"/>
  <p:tag name="KSO_WM_TEMPLATE_CATEGORY" val="diagram"/>
  <p:tag name="KSO_WM_TEMPLATE_INDEX" val="20217097"/>
  <p:tag name="KSO_WM_SLIDE_LAYOUT" val="a_d_f"/>
  <p:tag name="KSO_WM_SLIDE_LAYOUT_CNT" val="1_1_1"/>
  <p:tag name="KSO_WM_SLIDE_CONSTRAINT" val="%7b%22slideConstraint%22%3a%7b%22seriesAreas%22%3a%5b%5d%2c%22singleAreas%22%3a%5b%7b%22shapes%22%3a%5b22%5d%2c%22serialConstraintIndex%22%3a-1%2c%22areatextmark%22%3a0%2c%22pictureprocessmark%22%3a0%7d%5d%7d%7d"/>
  <p:tag name="KSO_WM_SLIDE_COLORSCHEME_VERSION" val="3.2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rm&quot;,&quot;ct&quot;],&quot;fill_id&quot;:&quot;8d116bd8b1074587a970747df3fba75a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0c52f29da84d4a8fa032b62f9d0b0d9e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1d610f50166043debd746d9fc47ffedb&quot;,&quot;fill_align&quot;:&quot;lt&quot;,&quot;chip_types&quot;:[&quot;text&quot;]}]]"/>
  <p:tag name="KSO_WM_TEMPLATE_SUBCATEGORY" val="21"/>
  <p:tag name="KSO_WM_TEMPLATE_MASTER_TYPE" val="0"/>
  <p:tag name="KSO_WM_TEMPLATE_COLOR_TYPE" val="1"/>
  <p:tag name="KSO_WM_CHIP_XID" val="5fadfa57998712faa657abf3"/>
  <p:tag name="KSO_WM_CHIP_GROUPID" val="5fadfa57998712faa657abf2"/>
  <p:tag name="KSO_WM_SLIDE_BK_DARK_LIGHT" val="2"/>
  <p:tag name="KSO_WM_SLIDE_BACKGROUND_TYPE" val="general"/>
  <p:tag name="KSO_WM_SLIDE_SUPPORT_FEATURE_TYPE" val="8"/>
  <p:tag name="KSO_WM_TEMPLATE_ASSEMBLE_XID" val="606570604054ed1e2fb814e9"/>
  <p:tag name="KSO_WM_TEMPLATE_ASSEMBLE_GROUPID" val="606570604054ed1e2fb814e9"/>
  <p:tag name="KSO_WM_SLIDE_LAYOUT_INFO" val="{&quot;direction&quot;:1,&quot;id&quot;:&quot;2021-04-01T16:16:32&quot;,&quot;maxSize&quot;:{&quot;size1&quot;:57.5},&quot;minSize&quot;:{&quot;size1&quot;:32.600000000000001},&quot;normalSize&quot;:{&quot;size1&quot;:37.756250000000001},&quot;subLayout&quot;:[{&quot;id&quot;:&quot;2021-04-01T16:16:32&quot;,&quot;maxSize&quot;:{&quot;size1&quot;:53.015796915690103},&quot;minSize&quot;:{&quot;size1&quot;:17.415796915690105},&quot;normalSize&quot;:{&quot;size1&quot;:51.3157969156901},&quot;subLayout&quot;:[{&quot;id&quot;:&quot;2021-04-01T16:16:32&quot;,&quot;margin&quot;:{&quot;bottom&quot;:0.026000002399086952,&quot;left&quot;:2.5399999618530273,&quot;right&quot;:0.026000002399086952,&quot;top&quot;:1.6929999589920044},&quot;type&quot;:0},{&quot;id&quot;:&quot;2021-04-01T16:16:32&quot;,&quot;margin&quot;:{&quot;bottom&quot;:1.6929999589920044,&quot;left&quot;:2.5399999618530273,&quot;right&quot;:0.026000002399086952,&quot;top&quot;:0.79199999570846558},&quot;type&quot;:0}],&quot;type&quot;:0},{&quot;id&quot;:&quot;2021-04-01T16:16:32&quot;,&quot;margin&quot;:{&quot;bottom&quot;:0,&quot;left&quot;:1.6670000553131104,&quot;right&quot;:0,&quot;top&quot;:0},&quot;type&quot;:0}],&quot;type&quot;:0}"/>
  <p:tag name="KSO_WM_CHIP_DECFILLPROP" val="[]"/>
</p:tagLst>
</file>

<file path=ppt/tags/tag15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54.xml><?xml version="1.0" encoding="utf-8"?>
<p:tagLst xmlns:p="http://schemas.openxmlformats.org/presentationml/2006/main">
  <p:tag name="KSO_WM_UNIT_PLACING_PICTURE_USER_VIEWPORT" val="{&quot;height&quot;:3523,&quot;width&quot;:10534}"/>
  <p:tag name="KSO_WM_UNIT_VALUE" val="1015*2030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3433_1*d*1"/>
  <p:tag name="KSO_WM_TEMPLATE_CATEGORY" val="diagram"/>
  <p:tag name="KSO_WM_TEMPLATE_INDEX" val="2021343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fbc8a0324d4f1fb31ffdecb0256ba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f2c8f2eb1f4d738d8d6af69323a2d1"/>
  <p:tag name="KSO_WM_UNIT_PLACING_PICTURE" val="2af2c8f2eb1f4d738d8d6af69323a2d1"/>
  <p:tag name="KSO_WM_UNIT_SUPPORT_UNIT_TYPE" val="[&quot;l&quot;,&quot;m&quot;,&quot;n&quot;,&quot;o&quot;,&quot;p&quot;,&quot;q&quot;,&quot;r&quot;,&quot;δ&quot;,&quot;ε&quot;,&quot;ζ&quot;,&quot;η&quot;,&quot;d&quot;,&quot;α&quot;,&quot;β&quot;]"/>
  <p:tag name="KSO_WM_TEMPLATE_ASSEMBLE_XID" val="60656ecf4054ed1e2fb80010"/>
  <p:tag name="KSO_WM_TEMPLATE_ASSEMBLE_GROUPID" val="60656ecf4054ed1e2fb80010"/>
  <p:tag name="KSO_WM_UNIT_PLACING_PICTURE_INFO" val="{&quot;code&quot;:&quot;bAb&quot;,&quot;full_picture&quot;:true,&quot;last_full_picture&quot;:&quot;bAb&quot;,&quot;margin&quot;:{&quot;bottom&quot;:4.129425642239336,&quot;top&quot;:4.0636477434170635},&quot;scheme&quot;:&quot;4-0&quot;,&quot;spacing&quot;:5}"/>
  <p:tag name="KSO_WM_UNIT_PLACING_PICTURE_USER_VIEWPORT_SMARTMENU" val="{&quot;height&quot;:2453.3209122087628,&quot;width&quot;:7529.3928774733049}"/>
  <p:tag name="KSO_WM_UNIT_PLACING_PICTURE_USER_RELATIVERECTANGLE_SMARTMENU" val="{&quot;bottom&quot;:0,&quot;left&quot;:0,&quot;right&quot;:0,&quot;top&quot;:0}"/>
  <p:tag name="KSO_WM_UNIT_PLACING_PICTURE_COLLAGE_VIEWPORT" val="{&quot;height&quot;:2405.981714285714,&quot;width&quot;:5955.024}"/>
</p:tagLst>
</file>

<file path=ppt/tags/tag155.xml><?xml version="1.0" encoding="utf-8"?>
<p:tagLst xmlns:p="http://schemas.openxmlformats.org/presentationml/2006/main">
  <p:tag name="KSO_WM_UNIT_PLACING_PICTURE_USER_VIEWPORT" val="{&quot;height&quot;:2570,&quot;width&quot;:3625}"/>
  <p:tag name="KSO_WM_UNIT_PLACING_PICTURE_USER_RELATIVERECTANGLE" val="{&quot;bottom&quot;:0,&quot;left&quot;:0,&quot;right&quot;:0,&quot;top&quot;:0}"/>
  <p:tag name="KSO_WM_UNIT_PLACING_PICTURE_COLLAGE_RELATIVERECTANGLE" val="{&quot;bottom&quot;:0,&quot;left&quot;:0.24321611867090542,&quot;right&quot;:0.24321611867090542,&quot;top&quot;:0}"/>
  <p:tag name="KSO_WM_UNIT_PLACING_PICTURE_COLLAGE_VIEWPORT" val="{&quot;height&quot;:2405.981714285714,&quot;width&quot;:2515.1230476190476}"/>
  <p:tag name="KSO_WM_UNIT_PLACING_PICTURE_INFO" val="{&quot;code&quot;:&quot;bAb&quot;,&quot;full_picture&quot;:true,&quot;last_full_picture&quot;:&quot;bAb&quot;,&quot;margin&quot;:{&quot;bottom&quot;:4.129425642239336,&quot;top&quot;:4.0636477434170635},&quot;scheme&quot;:&quot;4-0&quot;,&quot;spacing&quot;:5}"/>
  <p:tag name="KSO_WM_UNIT_PLACING_PICTURE" val="2af2c8f2eb1f4d738d8d6af69323a2d1"/>
  <p:tag name="KSO_WM_UNIT_PLACING_PICTURE_USER_VIEWPORT_SMARTMENU" val="{&quot;height&quot;:2453.3209122087628,&quot;width&quot;:3180.6876889329465}"/>
  <p:tag name="KSO_WM_UNIT_PLACING_PICTURE_USER_RELATIVERECTANGLE_SMARTMENU" val="{&quot;bottom&quot;:0,&quot;left&quot;:0,&quot;right&quot;:0,&quot;top&quot;:0}"/>
  <p:tag name="KSO_WM_UNIT_VALUE" val="1015*2030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3433_1*d*1"/>
  <p:tag name="KSO_WM_TEMPLATE_CATEGORY" val="diagram"/>
  <p:tag name="KSO_WM_TEMPLATE_INDEX" val="2021343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fbc8a0324d4f1fb31ffdecb0256ba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f2c8f2eb1f4d738d8d6af69323a2d1"/>
  <p:tag name="KSO_WM_UNIT_SUPPORT_UNIT_TYPE" val="[&quot;l&quot;,&quot;m&quot;,&quot;n&quot;,&quot;o&quot;,&quot;p&quot;,&quot;q&quot;,&quot;r&quot;,&quot;δ&quot;,&quot;ε&quot;,&quot;ζ&quot;,&quot;η&quot;,&quot;d&quot;,&quot;α&quot;,&quot;β&quot;]"/>
  <p:tag name="KSO_WM_TEMPLATE_ASSEMBLE_XID" val="60656ecf4054ed1e2fb80010"/>
  <p:tag name="KSO_WM_TEMPLATE_ASSEMBLE_GROUPID" val="60656ecf4054ed1e2fb80010"/>
</p:tagLst>
</file>

<file path=ppt/tags/tag156.xml><?xml version="1.0" encoding="utf-8"?>
<p:tagLst xmlns:p="http://schemas.openxmlformats.org/presentationml/2006/main">
  <p:tag name="KSO_WM_UNIT_PLACING_PICTURE_USER_VIEWPORT" val="{&quot;height&quot;:2704.7574803149605,&quot;width&quot;:3625.2614173228344}"/>
  <p:tag name="KSO_WM_UNIT_PLACING_PICTURE_USER_RELATIVERECTANGLE" val="{&quot;bottom&quot;:0,&quot;left&quot;:0,&quot;right&quot;:0,&quot;top&quot;:0}"/>
  <p:tag name="KSO_WM_UNIT_PLACING_PICTURE_COLLAGE_RELATIVERECTANGLE" val="{&quot;bottom&quot;:0.055901259536038424,&quot;left&quot;:0,&quot;right&quot;:0,&quot;top&quot;:0.055901259536038424}"/>
  <p:tag name="KSO_WM_UNIT_PLACING_PICTURE_COLLAGE_VIEWPORT" val="{&quot;height&quot;:2504.4038095238097,&quot;width&quot;:2453.731047619048}"/>
  <p:tag name="KSO_WM_UNIT_PLACING_PICTURE_INFO" val="{&quot;code&quot;:&quot;bAb&quot;,&quot;full_picture&quot;:true,&quot;last_full_picture&quot;:&quot;bAb&quot;,&quot;margin&quot;:{&quot;bottom&quot;:4.129425642239336,&quot;top&quot;:4.0636477434170635},&quot;scheme&quot;:&quot;4-0&quot;,&quot;spacing&quot;:5}"/>
  <p:tag name="KSO_WM_UNIT_PLACING_PICTURE" val="2af2c8f2eb1f4d738d8d6af69323a2d1"/>
  <p:tag name="KSO_WM_UNIT_PLACING_PICTURE_USER_VIEWPORT_SMARTMENU" val="{&quot;height&quot;:2619.5305332729176,&quot;width&quot;:3102.7451440361433}"/>
  <p:tag name="KSO_WM_UNIT_PLACING_PICTURE_USER_RELATIVERECTANGLE_SMARTMENU" val="{&quot;bottom&quot;:0,&quot;left&quot;:0,&quot;right&quot;:0,&quot;top&quot;:0}"/>
  <p:tag name="KSO_WM_UNIT_VALUE" val="1015*2030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3433_1*d*1"/>
  <p:tag name="KSO_WM_TEMPLATE_CATEGORY" val="diagram"/>
  <p:tag name="KSO_WM_TEMPLATE_INDEX" val="2021343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fbc8a0324d4f1fb31ffdecb0256ba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f2c8f2eb1f4d738d8d6af69323a2d1"/>
  <p:tag name="KSO_WM_UNIT_SUPPORT_UNIT_TYPE" val="[&quot;l&quot;,&quot;m&quot;,&quot;n&quot;,&quot;o&quot;,&quot;p&quot;,&quot;q&quot;,&quot;r&quot;,&quot;δ&quot;,&quot;ε&quot;,&quot;ζ&quot;,&quot;η&quot;,&quot;d&quot;,&quot;α&quot;,&quot;β&quot;]"/>
  <p:tag name="KSO_WM_TEMPLATE_ASSEMBLE_XID" val="60656ecf4054ed1e2fb80010"/>
  <p:tag name="KSO_WM_TEMPLATE_ASSEMBLE_GROUPID" val="60656ecf4054ed1e2fb80010"/>
</p:tagLst>
</file>

<file path=ppt/tags/tag157.xml><?xml version="1.0" encoding="utf-8"?>
<p:tagLst xmlns:p="http://schemas.openxmlformats.org/presentationml/2006/main">
  <p:tag name="KSO_WM_UNIT_PLACING_PICTURE_USER_VIEWPORT" val="{&quot;height&quot;:2704.7574803149605,&quot;width&quot;:3625.2614173228344}"/>
  <p:tag name="KSO_WM_UNIT_PLACING_PICTURE_USER_RELATIVERECTANGLE" val="{&quot;bottom&quot;:0,&quot;left&quot;:0,&quot;right&quot;:0,&quot;top&quot;:0}"/>
  <p:tag name="KSO_WM_UNIT_PLACING_PICTURE_COLLAGE_RELATIVERECTANGLE" val="{&quot;bottom&quot;:0,&quot;left&quot;:0.26395329962312947,&quot;right&quot;:0.26395329962312947,&quot;top&quot;:0}"/>
  <p:tag name="KSO_WM_UNIT_PLACING_PICTURE_COLLAGE_VIEWPORT" val="{&quot;height&quot;:2375.7729523809526,&quot;width&quot;:6016.416}"/>
  <p:tag name="KSO_WM_UNIT_PLACING_PICTURE_INFO" val="{&quot;code&quot;:&quot;bAb&quot;,&quot;full_picture&quot;:true,&quot;last_full_picture&quot;:&quot;bAb&quot;,&quot;margin&quot;:{&quot;bottom&quot;:4.129425642239336,&quot;top&quot;:4.0636477434170635},&quot;scheme&quot;:&quot;4-0&quot;,&quot;spacing&quot;:5}"/>
  <p:tag name="KSO_WM_UNIT_PLACING_PICTURE" val="2af2c8f2eb1f4d738d8d6af69323a2d1"/>
  <p:tag name="KSO_WM_UNIT_PLACING_PICTURE_USER_VIEWPORT_SMARTMENU" val="{&quot;height&quot;:2619.5305332729176,&quot;width&quot;:7607.3354223701072}"/>
  <p:tag name="KSO_WM_UNIT_PLACING_PICTURE_USER_RELATIVERECTANGLE_SMARTMENU" val="{&quot;bottom&quot;:0,&quot;left&quot;:0,&quot;right&quot;:0,&quot;top&quot;:0}"/>
  <p:tag name="KSO_WM_UNIT_VALUE" val="1015*2030"/>
  <p:tag name="KSO_WM_UNIT_HIGHLIGHT" val="0"/>
  <p:tag name="KSO_WM_UNIT_DIAGRAM_ISNUMVISUAL" val="0"/>
  <p:tag name="KSO_WM_UNIT_DIAGRAM_ISREFERUNIT" val="0"/>
  <p:tag name="KSO_WM_UNIT_TYPE" val="d"/>
  <p:tag name="KSO_WM_UNIT_INDEX" val="1"/>
  <p:tag name="KSO_WM_UNIT_ID" val="diagram20213433_1*d*1"/>
  <p:tag name="KSO_WM_TEMPLATE_CATEGORY" val="diagram"/>
  <p:tag name="KSO_WM_TEMPLATE_INDEX" val="2021343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fbc8a0324d4f1fb31ffdecb0256ba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f2c8f2eb1f4d738d8d6af69323a2d1"/>
  <p:tag name="KSO_WM_UNIT_SUPPORT_UNIT_TYPE" val="[&quot;l&quot;,&quot;m&quot;,&quot;n&quot;,&quot;o&quot;,&quot;p&quot;,&quot;q&quot;,&quot;r&quot;,&quot;δ&quot;,&quot;ε&quot;,&quot;ζ&quot;,&quot;η&quot;,&quot;d&quot;,&quot;α&quot;,&quot;β&quot;]"/>
  <p:tag name="KSO_WM_TEMPLATE_ASSEMBLE_XID" val="60656ecf4054ed1e2fb80010"/>
  <p:tag name="KSO_WM_TEMPLATE_ASSEMBLE_GROUPID" val="60656ecf4054ed1e2fb80010"/>
</p:tagLst>
</file>

<file path=ppt/tags/tag1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295_1*a*1"/>
  <p:tag name="KSO_WM_TEMPLATE_CATEGORY" val="diagram"/>
  <p:tag name="KSO_WM_TEMPLATE_INDEX" val="20209295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925066e180404cfca234eb501f7afd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b6162da6d57b452789c959b9b3afa2e7"/>
  <p:tag name="KSO_WM_UNIT_TEXT_FILL_FORE_SCHEMECOLOR_INDEX_BRIGHTNESS" val="0"/>
  <p:tag name="KSO_WM_UNIT_TEXT_FILL_FORE_SCHEMECOLOR_INDEX" val="13"/>
  <p:tag name="KSO_WM_UNIT_TEXT_FILL_TYPE" val="1"/>
  <p:tag name="KSO_WM_TEMPLATE_ASSEMBLE_XID" val="60656e8d4054ed1e2fb7fb4a"/>
  <p:tag name="KSO_WM_TEMPLATE_ASSEMBLE_GROUPID" val="60656e8d4054ed1e2fb7fb4a"/>
</p:tagLst>
</file>

<file path=ppt/tags/tag159.xml><?xml version="1.0" encoding="utf-8"?>
<p:tagLst xmlns:p="http://schemas.openxmlformats.org/presentationml/2006/main">
  <p:tag name="KSO_WM_SLIDE_ID" val="diagram20213433_1"/>
  <p:tag name="KSO_WM_SLIDE_TYPE" val="text"/>
  <p:tag name="KSO_WM_SLIDE_SUBTYPE" val="picTxt"/>
  <p:tag name="KSO_WM_SLIDE_ITEM_CNT" val="0"/>
  <p:tag name="KSO_WM_SLIDE_INDEX" val="1"/>
  <p:tag name="KSO_WM_SLIDE_SIZE" val="864*384"/>
  <p:tag name="KSO_WM_SLIDE_POSITION" val="48*48"/>
  <p:tag name="KSO_WM_TAG_VERSION" val="1.0"/>
  <p:tag name="KSO_WM_BEAUTIFY_FLAG" val="#wm#"/>
  <p:tag name="KSO_WM_TEMPLATE_CATEGORY" val="diagram"/>
  <p:tag name="KSO_WM_TEMPLATE_INDEX" val="20213433"/>
  <p:tag name="KSO_WM_SLIDE_LAYOUT" val="a_d_f"/>
  <p:tag name="KSO_WM_SLIDE_LAYOUT_CNT" val="1_1_1"/>
  <p:tag name="KSO_WM_SLIDE_CONSTRAINT" val="%7b%22slideConstraint%22%3a%7b%22seriesAreas%22%3a%5b%5d%2c%22singleAreas%22%3a%5b%7b%22shapes%22%3a%5b22%5d%2c%22serialConstraintIndex%22%3a-1%2c%22areatextmark%22%3a0%2c%22pictureprocessmark%22%3a0%7d%5d%7d%7d"/>
  <p:tag name="KSO_WM_SLIDE_COLORSCHEME_VERSION" val="3.2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t&quot;,&quot;text_direction&quot;:&quot;horizontal&quot;,&quot;support_big_font&quot;:false,&quot;fill_id&quot;:&quot;7d33e90635ee4b6b8e5f3e0ba1b35692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b159cc300ece44ccae59493c64cefcc4&quot;,&quot;fill_align&quot;:&quot;lm&quot;,&quot;chip_types&quot;:[&quot;diagram&quot;,&quot;pictext&quot;,&quot;text&quot;,&quot;picture&quot;,&quot;chart&quot;,&quot;table&quot;]},{&quot;text_align&quot;:&quot;lm&quot;,&quot;text_direction&quot;:&quot;horizontal&quot;,&quot;support_features&quot;:[&quot;collage&quot;],&quot;support_big_font&quot;:false,&quot;fill_id&quot;:&quot;ec600d427c11418384a56b8c0fde571c&quot;,&quot;fill_align&quot;:&quot;lm&quot;,&quot;chip_types&quot;:[&quot;picture&quot;,&quot;chart&quot;,&quot;table&quot;]}],[{&quot;text_align&quot;:&quot;lt&quot;,&quot;text_direction&quot;:&quot;horizontal&quot;,&quot;support_big_font&quot;:false,&quot;fill_id&quot;:&quot;7d33e90635ee4b6b8e5f3e0ba1b35692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b159cc300ece44ccae59493c64cefcc4&quot;,&quot;fill_align&quot;:&quot;lm&quot;,&quot;chip_types&quot;:[&quot;diagram&quot;,&quot;pictext&quot;,&quot;picture&quot;,&quot;chart&quot;,&quot;table&quot;]},{&quot;text_align&quot;:&quot;lm&quot;,&quot;text_direction&quot;:&quot;horizontal&quot;,&quot;support_big_font&quot;:false,&quot;fill_id&quot;:&quot;ec600d427c11418384a56b8c0fde571c&quot;,&quot;fill_align&quot;:&quot;lm&quot;,&quot;chip_types&quot;:[&quot;text&quot;]}]]"/>
  <p:tag name="KSO_WM_TEMPLATE_SUBCATEGORY" val="21"/>
  <p:tag name="KSO_WM_TEMPLATE_MASTER_TYPE" val="0"/>
  <p:tag name="KSO_WM_TEMPLATE_COLOR_TYPE" val="1"/>
  <p:tag name="KSO_WM_CHIP_XID" val="5f69641e553136823a5e61a6"/>
  <p:tag name="KSO_WM_CHIP_GROUPID" val="5f5ee1ca4d6848d78f644aec"/>
  <p:tag name="KSO_WM_SLIDE_BK_DARK_LIGHT" val="2"/>
  <p:tag name="KSO_WM_SLIDE_BACKGROUND_TYPE" val="general"/>
  <p:tag name="KSO_WM_SLIDE_SUPPORT_FEATURE_TYPE" val="3"/>
  <p:tag name="KSO_WM_TEMPLATE_ASSEMBLE_XID" val="60656ecf4054ed1e2fb80010"/>
  <p:tag name="KSO_WM_TEMPLATE_ASSEMBLE_GROUPID" val="60656ecf4054ed1e2fb80010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19:08&quot;,&quot;maxSize&quot;:{&quot;size1&quot;:31.100000000000001},&quot;minSize&quot;:{&quot;size1&quot;:22.399999999999999},&quot;normalSize&quot;:{&quot;size1&quot;:25.455555555555552},&quot;subLayout&quot;:[{&quot;id&quot;:&quot;2021-04-01T15:19:08&quot;,&quot;margin&quot;:{&quot;bottom&quot;:0.42300000786781311,&quot;left&quot;:1.6929999589920044,&quot;right&quot;:1.6929999589920044,&quot;top&quot;:1.6929999589920044},&quot;type&quot;:0},{&quot;direction&quot;:1,&quot;id&quot;:&quot;2021-04-01T15:19:08&quot;,&quot;maxSize&quot;:{&quot;size1&quot;:67.3996061300044},&quot;minSize&quot;:{&quot;size1&quot;:57.499606130004395},&quot;normalSize&quot;:{&quot;size1&quot;:63.9621061300044},&quot;subLayout&quot;:[{&quot;id&quot;:&quot;2021-04-01T15:19:08&quot;,&quot;margin&quot;:{&quot;bottom&quot;:2.1170001029968262,&quot;left&quot;:1.6929999589920044,&quot;right&quot;:0.81999999284744263,&quot;top&quot;:0.84700000286102295},&quot;type&quot;:0},{&quot;id&quot;:&quot;2021-04-01T15:19:08&quot;,&quot;margin&quot;:{&quot;bottom&quot;:2.1170001029968262,&quot;left&quot;:0.026000002399086952,&quot;right&quot;:1.6929999589920044,&quot;top&quot;:0.84700000286102295},&quot;type&quot;:0}],&quot;type&quot;:0}],&quot;type&quot;:0}"/>
  <p:tag name="KSO_WM_SLIDE_CAN_ADD_NAVIGATION" val="1"/>
  <p:tag name="KSO_WM_SLIDE_BACKGROUND" val="[&quot;general&quot;]"/>
  <p:tag name="FIXED_XID_TMP" val="5f5ee1ca4d6848d78f644aec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PLACING_PICTURE_USER_VIEWPORT" val="{&quot;height&quot;:7757,&quot;width&quot;:7045}"/>
</p:tagLst>
</file>

<file path=ppt/tags/tag16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62.xml><?xml version="1.0" encoding="utf-8"?>
<p:tagLst xmlns:p="http://schemas.openxmlformats.org/presentationml/2006/main">
  <p:tag name="KSO_WM_UNIT_PLACING_PICTURE_USER_VIEWPORT" val="{&quot;height&quot;:6746,&quot;width&quot;:5938}"/>
</p:tagLst>
</file>

<file path=ppt/tags/tag163.xml><?xml version="1.0" encoding="utf-8"?>
<p:tagLst xmlns:p="http://schemas.openxmlformats.org/presentationml/2006/main">
  <p:tag name="KSO_WM_UNIT_PLACING_PICTURE_USER_VIEWPORT" val="{&quot;height&quot;:6746,&quot;width&quot;:5938}"/>
</p:tagLst>
</file>

<file path=ppt/tags/tag164.xml><?xml version="1.0" encoding="utf-8"?>
<p:tagLst xmlns:p="http://schemas.openxmlformats.org/presentationml/2006/main">
  <p:tag name="KSO_WM_UNIT_BLOCK" val="0"/>
  <p:tag name="KSO_WM_UNIT_SM_LIMIT_TYPE" val="1"/>
  <p:tag name="KSO_WM_UNIT_DEC_AREA_ID" val="6ccdf4fc6e084d0b9ac9d6f8ea7f728f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427_1*i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25"/>
  <p:tag name="KSO_WM_TEMPLATE_ASSEMBLE_XID" val="60656f444054ed1e2fb80696"/>
  <p:tag name="KSO_WM_TEMPLATE_ASSEMBLE_GROUPID" val="60656f444054ed1e2fb80696"/>
</p:tagLst>
</file>

<file path=ppt/tags/tag165.xml><?xml version="1.0" encoding="utf-8"?>
<p:tagLst xmlns:p="http://schemas.openxmlformats.org/presentationml/2006/main">
  <p:tag name="KSO_WM_UNIT_VALUE" val="1904*25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427_1*d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f6d25a9072a461c8fc715883903f14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6fe01fb815e491bbfdf0a3adfc502ff"/>
  <p:tag name="KSO_WM_TEMPLATE_ASSEMBLE_XID" val="60656f444054ed1e2fb80696"/>
  <p:tag name="KSO_WM_TEMPLATE_ASSEMBLE_GROUPID" val="60656f444054ed1e2fb80696"/>
</p:tagLst>
</file>

<file path=ppt/tags/tag166.xml><?xml version="1.0" encoding="utf-8"?>
<p:tagLst xmlns:p="http://schemas.openxmlformats.org/presentationml/2006/main">
  <p:tag name="KSO_WM_UNIT_BLOCK" val="0"/>
  <p:tag name="KSO_WM_UNIT_SM_LIMIT_TYPE" val="1"/>
  <p:tag name="KSO_WM_UNIT_DEC_AREA_ID" val="56fb05fc8cfb45ca8793e81b6926d4a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427_1*i*2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UNIT_TEXT_FILL_FORE_SCHEMECOLOR_INDEX_BRIGHTNESS" val="0"/>
  <p:tag name="KSO_WM_UNIT_TEXT_FILL_FORE_SCHEMECOLOR_INDEX" val="2"/>
  <p:tag name="KSO_WM_UNIT_TEXT_FILL_TYPE" val="1"/>
  <p:tag name="KSO_WM_UNIT_VALUE" val="240"/>
  <p:tag name="KSO_WM_TEMPLATE_ASSEMBLE_XID" val="60656f444054ed1e2fb80696"/>
  <p:tag name="KSO_WM_TEMPLATE_ASSEMBLE_GROUPID" val="60656f444054ed1e2fb80696"/>
</p:tagLst>
</file>

<file path=ppt/tags/tag167.xml><?xml version="1.0" encoding="utf-8"?>
<p:tagLst xmlns:p="http://schemas.openxmlformats.org/presentationml/2006/main">
  <p:tag name="KSO_WM_UNIT_BLOCK" val="0"/>
  <p:tag name="KSO_WM_UNIT_SM_LIMIT_TYPE" val="1"/>
  <p:tag name="KSO_WM_UNIT_DEC_AREA_ID" val="466c6513f1d6494f89b641c60a7f168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427_1*i*3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TEMPLATE_ASSEMBLE_XID" val="60656f444054ed1e2fb80696"/>
  <p:tag name="KSO_WM_TEMPLATE_ASSEMBLE_GROUPID" val="60656f444054ed1e2fb80696"/>
</p:tagLst>
</file>

<file path=ppt/tags/tag168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427_1*i*4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f2299f9dda340fd2c9b589b"/>
  <p:tag name="KSO_WM_CHIP_XID" val="5f2299f9dda340fd2c9b589c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44054ed1e2fb80696"/>
  <p:tag name="KSO_WM_TEMPLATE_ASSEMBLE_GROUPID" val="60656f444054ed1e2fb80696"/>
</p:tagLst>
</file>

<file path=ppt/tags/tag169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427_1*i*5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f2299f9dda340fd2c9b589b"/>
  <p:tag name="KSO_WM_CHIP_XID" val="5f2299f9dda340fd2c9b589c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44054ed1e2fb80696"/>
  <p:tag name="KSO_WM_TEMPLATE_ASSEMBLE_GROUPID" val="60656f444054ed1e2fb8069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BLOCK" val="0"/>
  <p:tag name="KSO_WM_UNIT_SM_LIMIT_TYPE" val="0"/>
  <p:tag name="KSO_WM_UNIT_DEC_AREA_ID" val="34e894637f6f4b0b9fef4b7a13a55db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427_1*i*6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828e3986ab41458ba28247ccb6561fc0&quot;,&quot;X&quot;:{&quot;Pos&quot;:2},&quot;Y&quot;:{&quot;Pos&quot;:2}},&quot;whChangeMode&quot;:0}"/>
  <p:tag name="KSO_WM_CHIP_GROUPID" val="5f2299f9dda340fd2c9b589b"/>
  <p:tag name="KSO_WM_CHIP_XID" val="5f2299f9dda340fd2c9b589c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444054ed1e2fb80696"/>
  <p:tag name="KSO_WM_TEMPLATE_ASSEMBLE_GROUPID" val="60656f444054ed1e2fb80696"/>
</p:tagLst>
</file>

<file path=ppt/tags/tag17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27_1*f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828e3986ab41458ba28247ccb6561fc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b5373892d2d4c15895a5aca2a4ac4f0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444054ed1e2fb80696"/>
  <p:tag name="KSO_WM_TEMPLATE_ASSEMBLE_GROUPID" val="60656f444054ed1e2fb80696"/>
</p:tagLst>
</file>

<file path=ppt/tags/tag172.xml><?xml version="1.0" encoding="utf-8"?>
<p:tagLst xmlns:p="http://schemas.openxmlformats.org/presentationml/2006/main">
  <p:tag name="KSO_WM_SLIDE_BACKGROUND" val="[&quot;general&quot;]"/>
  <p:tag name="KSO_WM_SLIDE_RATIO" val="1.777778"/>
  <p:tag name="KSO_WM_SLIDE_ID" val="diagram202124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12427"/>
  <p:tag name="KSO_WM_SLIDE_LAYOUT" val="d_f"/>
  <p:tag name="KSO_WM_SLIDE_LAYOUT_CNT" val="1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false,&quot;fill_id&quot;:&quot;fb057a613a1542d59007228c8cb9fcfd&quot;,&quot;fill_align&quot;:&quot;cm&quot;,&quot;chip_types&quot;:[&quot;picture&quot;]},{&quot;text_align&quot;:&quot;lm&quot;,&quot;text_direction&quot;:&quot;horizontal&quot;,&quot;support_big_font&quot;:true,&quot;fill_id&quot;:&quot;8f91f33dad5648b8ac78b3e402c57259&quot;,&quot;fill_align&quot;:&quot;cm&quot;,&quot;chip_types&quot;:[&quot;text&quot;]}]]"/>
  <p:tag name="KSO_WM_CHIP_XID" val="5f2299f9dda340fd2c9b589c"/>
  <p:tag name="KSO_WM_CHIP_DECFILLPROP" val="[]"/>
  <p:tag name="KSO_WM_SLIDE_CAN_ADD_NAVIGATION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6:48&quot;,&quot;maxSize&quot;:{&quot;size1&quot;:62.399999999999999},&quot;minSize&quot;:{&quot;size1&quot;:62.399999999999999},&quot;normalSize&quot;:{&quot;size1&quot;:62.399999999999999},&quot;subLayout&quot;:[{&quot;id&quot;:&quot;2021-04-01T15:36:48&quot;,&quot;type&quot;:0},{&quot;id&quot;:&quot;2021-04-01T15:36:48&quot;,&quot;margin&quot;:{&quot;bottom&quot;:6.3499999046325684,&quot;left&quot;:0.026000002399086952,&quot;right&quot;:4.6560001373291016,&quot;top&quot;:5.9270000457763672},&quot;type&quot;:0}],&quot;type&quot;:0}"/>
  <p:tag name="KSO_WM_CHIP_GROUPID" val="5f2299f9dda340fd2c9b589b"/>
  <p:tag name="KSO_WM_SLIDE_BK_DARK_LIGHT" val="2"/>
  <p:tag name="KSO_WM_SLIDE_BACKGROUND_TYPE" val="general"/>
  <p:tag name="KSO_WM_SLIDE_SUPPORT_FEATURE_TYPE" val="0"/>
  <p:tag name="KSO_WM_TEMPLATE_ASSEMBLE_XID" val="60656f444054ed1e2fb80696"/>
  <p:tag name="KSO_WM_TEMPLATE_ASSEMBLE_GROUPID" val="60656f444054ed1e2fb8069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18966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diagram"/>
  <p:tag name="KSO_WM_TEMPLATE_INDEX" val="2018966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9661"/>
  <p:tag name="KSO_WM_TEMPLATE_CATEGORY" val="diagram"/>
  <p:tag name="KSO_WM_TEMPLATE_THUMBS_INDEX" val="1、6、10、14、20、26、27、28、29、31"/>
  <p:tag name="KSO_WM_TEMPLATE_SUBCATEGORY" val="0"/>
  <p:tag name="KSO_WM_TEMPLATE_MASTER_TYPE" val="0"/>
  <p:tag name="KSO_WM_TEMPLATE_COLOR_TYPE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611_1*b*1"/>
  <p:tag name="KSO_WM_TEMPLATE_CATEGORY" val="custom"/>
  <p:tag name="KSO_WM_TEMPLATE_INDEX" val="2020461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9"/>
  <p:tag name="KSO_WM_UNIT_TYPE" val="b"/>
  <p:tag name="KSO_WM_UNIT_INDEX" val="1"/>
  <p:tag name="KSO_WM_UNIT_ISNUMDGMTITLE" val="0"/>
  <p:tag name="KSO_WM_UNIT_PRESET_TEXT" val="此处添加副标题内容"/>
  <p:tag name="KSO_WM_UNIT_BLOCK" val="0"/>
  <p:tag name="KSO_WM_UNIT_DEC_AREA_ID" val="f8c6061066754cf6b5a1d12135f18547"/>
  <p:tag name="KSO_WM_UNIT_DEFAULT_FONT" val="18;24;2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34fe9bbbe799445b8fa1e3d094d9e8f5"/>
  <p:tag name="KSO_WM_UNIT_TEXT_FILL_FORE_SCHEMECOLOR_INDEX_BRIGHTNESS" val="0.35"/>
  <p:tag name="KSO_WM_UNIT_TEXT_FILL_FORE_SCHEMECOLOR_INDEX" val="13"/>
  <p:tag name="KSO_WM_UNIT_TEXT_FILL_TYPE" val="1"/>
</p:tagLst>
</file>

<file path=ppt/tags/tag63.xml><?xml version="1.0" encoding="utf-8"?>
<p:tagLst xmlns:p="http://schemas.openxmlformats.org/presentationml/2006/main">
  <p:tag name="PA" val="v4.0.0"/>
</p:tagLst>
</file>

<file path=ppt/tags/tag64.xml><?xml version="1.0" encoding="utf-8"?>
<p:tagLst xmlns:p="http://schemas.openxmlformats.org/presentationml/2006/main">
  <p:tag name="PICTUREFILLRANGE" val="666f93b0-5088-46e9-9264-a87fc7fb93c2"/>
  <p:tag name="KSO_WM_UNIT_DIAGRAM_MODELTYPE" val="creativeCrop"/>
  <p:tag name="KSO_WM_UNIT_VALUE" val="1379*2269"/>
  <p:tag name="KSO_WM_UNIT_HIGHLIGHT" val="0"/>
  <p:tag name="KSO_WM_UNIT_COMPATIBLE" val="0"/>
  <p:tag name="KSO_WM_UNIT_DIAGRAM_ISNUMVISUAL" val="0"/>
  <p:tag name="KSO_WM_UNIT_DIAGRAM_ISREFERUNIT" val="0"/>
  <p:tag name="KSO_WM_DIAGRAM_GROUP_CODE" val="1586600548"/>
  <p:tag name="KSO_WM_UNIT_TYPE" val="ζ_h_d"/>
  <p:tag name="KSO_WM_UNIT_INDEX" val="1_1_1"/>
  <p:tag name="KSO_WM_UNIT_ID" val="crop20201116_1*ζ_h_d*1_1_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0"/>
  <p:tag name="KSO_WM_BLIP_RECT_RIGHT" val="0"/>
  <p:tag name="KSO_WM_BLIP_RECT_TOP" val="-3"/>
  <p:tag name="KSO_WM_BLIP_RECT_BOTTOM" val="-3"/>
  <p:tag name="KSO_WM_CREATIVE_CROP_ORG_WIDTH" val="399.85"/>
  <p:tag name="KSO_WM_CREATIVE_CROP_ORG_HEIGHT" val="258"/>
  <p:tag name="KSO_WM_CREATIVE_CROP_HEIGHT" val="242.98"/>
  <p:tag name="KSO_WM_CREATIVE_CROP_WIDTH" val="399.85"/>
  <p:tag name="KSO_WM_CREATIVE_CROP_VERSION" val="1"/>
  <p:tag name="KSO_WM_CREATIVE_CROP_TEMPLATE_ID" val="3258730"/>
  <p:tag name="KSO_WM_UNIT_PLACING_PICTURE_USER_VIEWPORT" val="{&quot;height&quot;:6866,&quot;width&quot;:9274}"/>
</p:tagLst>
</file>

<file path=ppt/tags/tag65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diagram20216714_1*ζ_h_i*1_1_1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4"/>
  <p:tag name="KSO_WM_UNIT_ID" val="diagram20216714_1*ζ_h_i*1_1_4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.6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8"/>
  <p:tag name="KSO_WM_UNIT_ID" val="diagram20216714_1*ζ_h_i*1_1_8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.6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9"/>
  <p:tag name="KSO_WM_UNIT_ID" val="diagram20216714_1*ζ_h_i*1_1_9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0.6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0"/>
  <p:tag name="KSO_WM_UNIT_ID" val="diagram20216714_1*ζ_h_i*1_1_10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1"/>
  <p:tag name="KSO_WM_UNIT_ID" val="diagram20216714_1*ζ_h_i*1_1_11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1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3"/>
  <p:tag name="KSO_WM_UNIT_ID" val="diagram20216714_1*ζ_h_i*1_1_13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LINE_FORE_SCHEMECOLOR_INDEX_BRIGHTNESS" val="-0.25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</p:tagLst>
</file>

<file path=ppt/tags/tag72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4"/>
  <p:tag name="KSO_WM_UNIT_ID" val="diagram20216714_1*ζ_h_i*1_1_14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" val="5"/>
  <p:tag name="KSO_WM_UNIT_FILL_TYPE" val="1"/>
</p:tagLst>
</file>

<file path=ppt/tags/tag73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5"/>
  <p:tag name="KSO_WM_UNIT_ID" val="diagram20216714_1*ζ_h_i*1_1_15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4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2"/>
  <p:tag name="KSO_WM_UNIT_ID" val="diagram20216714_1*ζ_h_i*1_1_12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5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6"/>
  <p:tag name="KSO_WM_UNIT_ID" val="diagram20216714_1*ζ_h_i*1_1_16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6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7"/>
  <p:tag name="KSO_WM_UNIT_ID" val="diagram20216714_1*ζ_h_i*1_1_17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7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8"/>
  <p:tag name="KSO_WM_UNIT_ID" val="diagram20216714_1*ζ_h_i*1_1_18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" val="5"/>
  <p:tag name="KSO_WM_UNIT_FILL_TYPE" val="1"/>
</p:tagLst>
</file>

<file path=ppt/tags/tag78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9"/>
  <p:tag name="KSO_WM_UNIT_ID" val="diagram20216714_1*ζ_h_i*1_1_19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9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0"/>
  <p:tag name="KSO_WM_UNIT_ID" val="diagram20216714_1*ζ_h_i*1_1_20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1"/>
  <p:tag name="KSO_WM_UNIT_ID" val="diagram20216714_1*ζ_h_i*1_1_21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1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2"/>
  <p:tag name="KSO_WM_UNIT_ID" val="diagram20216714_1*ζ_h_i*1_1_22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2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2"/>
  <p:tag name="KSO_WM_UNIT_ID" val="diagram20216714_1*ζ_h_i*1_1_2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" val="14"/>
  <p:tag name="KSO_WM_UNIT_FILL_TYPE" val="1"/>
</p:tagLst>
</file>

<file path=ppt/tags/tag83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3"/>
  <p:tag name="KSO_WM_UNIT_ID" val="diagram20216714_1*ζ_h_i*1_1_3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4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5"/>
  <p:tag name="KSO_WM_UNIT_ID" val="diagram20216714_1*ζ_h_i*1_1_5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5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6"/>
  <p:tag name="KSO_WM_UNIT_ID" val="diagram20216714_1*ζ_h_i*1_1_6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6.xml><?xml version="1.0" encoding="utf-8"?>
<p:tagLst xmlns:p="http://schemas.openxmlformats.org/presentationml/2006/main">
  <p:tag name="KSO_WM_UNIT_PICTURE_TOWARD" val="1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7"/>
  <p:tag name="KSO_WM_UNIT_ID" val="diagram20216714_1*ζ_h_i*1_1_7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87.xml><?xml version="1.0" encoding="utf-8"?>
<p:tagLst xmlns:p="http://schemas.openxmlformats.org/presentationml/2006/main">
  <p:tag name="KSO_WM_UNIT_PICTURE_TOWARD" val="1"/>
  <p:tag name="KSO_WM_UNIT_VALUE" val="1040*1445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diagram20216714_1*ζ_h_d*1_1_1"/>
  <p:tag name="KSO_WM_TEMPLATE_CATEGORY" val="diagram"/>
  <p:tag name="KSO_WM_TEMPLATE_INDEX" val="20216714"/>
  <p:tag name="KSO_WM_UNIT_LAYERLEVEL" val="1_1_1"/>
  <p:tag name="KSO_WM_TAG_VERSION" val="1.0"/>
  <p:tag name="KSO_WM_BEAUTIFY_FLAG" val="#wm#"/>
  <p:tag name="KSO_WM_UNIT_DIAGRAM_MODELTYPE" val="creativePicture"/>
  <p:tag name="KSO_WM_UNIT_USESOURCEFORMAT_APPLY" val="1"/>
</p:tagLst>
</file>

<file path=ppt/tags/tag88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57"/>
  <p:tag name="KSO_WM_SLIDE_LAYOUT_INFO" val="{&quot;direction&quot;:1,&quot;id&quot;:&quot;2021-04-01T16:15:56&quot;,&quot;maxSize&quot;:{&quot;size1&quot;:56.163513019805158},&quot;minSize&quot;:{&quot;size1&quot;:33.763513019805153},&quot;normalSize&quot;:{&quot;size1&quot;:55.794763019805153},&quot;subLayout&quot;:[{&quot;id&quot;:&quot;2021-04-01T16:15:56&quot;,&quot;margin&quot;:{&quot;bottom&quot;:1.6929999589920044,&quot;left&quot;:1.6929999589920044,&quot;right&quot;:0.026000002399086952,&quot;top&quot;:1.6929999589920044},&quot;type&quot;:0},{&quot;id&quot;:&quot;2021-04-01T16:15:56&quot;,&quot;maxSize&quot;:{&quot;size1&quot;:55.600000000000001},&quot;minSize&quot;:{&quot;size1&quot;:20},&quot;normalSize&quot;:{&quot;size1&quot;:37.899999999999999},&quot;subLayout&quot;:[{&quot;id&quot;:&quot;2021-04-01T16:15:56&quot;,&quot;margin&quot;:{&quot;bottom&quot;:0.026000002399086952,&quot;left&quot;:1.6909999847412109,&quot;right&quot;:2.5150001049041748,&quot;top&quot;:1.6929999589920044},&quot;type&quot;:0},{&quot;id&quot;:&quot;2021-04-01T16:15:56&quot;,&quot;margin&quot;:{&quot;bottom&quot;:1.6929999589920044,&quot;left&quot;:1.6909999847412109,&quot;right&quot;:2.5150001049041748,&quot;top&quot;:0.81999999284744263},&quot;type&quot;:0}],&quot;type&quot;:0}],&quot;type&quot;:0}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cfa50998712faa657a756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],&quot;fill_id&quot;:&quot;a412ec61b47f4bfe9e5c81c35b54a6b4&quot;,&quot;fill_align&quot;:&quot;cm&quot;,&quot;chip_types&quot;:[&quot;picture&quot;]},{&quot;text_align&quot;:&quot;lb&quot;,&quot;text_direction&quot;:&quot;horizontal&quot;,&quot;support_big_font&quot;:false,&quot;picture_toward&quot;:0,&quot;picture_dockside&quot;:[],&quot;fill_id&quot;:&quot;5cb92c8a3b8149649945ce43e7d43924&quot;,&quot;fill_align&quot;:&quot;lb&quot;,&quot;chip_types&quot;:[&quot;text&quot;,&quot;header&quot;]},{&quot;text_align&quot;:&quot;lt&quot;,&quot;text_direction&quot;:&quot;horizontal&quot;,&quot;support_big_font&quot;:false,&quot;picture_toward&quot;:0,&quot;picture_dockside&quot;:[],&quot;fill_id&quot;:&quot;619ad5830d4a44d39cb831fc54ce2e31&quot;,&quot;fill_align&quot;:&quot;lt&quot;,&quot;chip_types&quot;:[&quot;text&quot;]}]]"/>
  <p:tag name="KSO_WM_CHIP_DECFILLPROP" val="[]"/>
  <p:tag name="KSO_WM_SLIDE_ID" val="diagram20217057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a_d_f"/>
  <p:tag name="KSO_WM_SLIDE_LAYOUT_CNT" val="1_1_1"/>
  <p:tag name="KSO_WM_SLIDE_TYPE" val="text"/>
  <p:tag name="KSO_WM_SLIDE_SIZE" val="816*348"/>
  <p:tag name="KSO_WM_SLIDE_POSITION" val="72*95"/>
  <p:tag name="KSO_WM_CHIP_GROUPID" val="5facfa50998712faa657a755"/>
  <p:tag name="KSO_WM_SLIDE_BK_DARK_LIGHT" val="2"/>
  <p:tag name="KSO_WM_SLIDE_BACKGROUND_TYPE" val="general"/>
  <p:tag name="KSO_WM_SLIDE_SUPPORT_FEATURE_TYPE" val="8"/>
  <p:tag name="KSO_WM_SLIDE_SUBTYPE" val="picTxt"/>
  <p:tag name="KSO_WM_TEMPLATE_ASSEMBLE_XID" val="606570484054ed1e2fb814b4"/>
  <p:tag name="KSO_WM_TEMPLATE_ASSEMBLE_GROUPID" val="606570484054ed1e2fb814b4"/>
</p:tagLst>
</file>

<file path=ppt/tags/tag89.xml><?xml version="1.0" encoding="utf-8"?>
<p:tagLst xmlns:p="http://schemas.openxmlformats.org/presentationml/2006/main">
  <p:tag name="KSO_WM_UNIT_PLACING_PICTURE_USER_VIEWPORT" val="{&quot;height&quot;:5574,&quot;width&quot;:6744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PLACING_PICTURE_USER_VIEWPORT" val="{&quot;height&quot;:3365,&quot;width&quot;:5591}"/>
</p:tagLst>
</file>

<file path=ppt/tags/tag91.xml><?xml version="1.0" encoding="utf-8"?>
<p:tagLst xmlns:p="http://schemas.openxmlformats.org/presentationml/2006/main">
  <p:tag name="KSO_WM_UNIT_PLACING_PICTURE_USER_VIEWPORT" val="{&quot;height&quot;:4025,&quot;width&quot;:7738}"/>
  <p:tag name="KSO_WM_UNIT_PLACING_PICTURE_USER_RELATIVERECTANGLE" val="{&quot;bottom&quot;:0,&quot;left&quot;:0,&quot;right&quot;:0,&quot;top&quot;:0}"/>
  <p:tag name="KSO_WM_UNIT_PLACING_PICTURE_COLLAGE_RELATIVERECTANGLE" val="{&quot;bottom&quot;:0.17737246239707752,&quot;left&quot;:0,&quot;right&quot;:0,&quot;top&quot;:0.17737246239707752}"/>
  <p:tag name="KSO_WM_UNIT_PLACING_PICTURE_COLLAGE_VIEWPORT" val="{&quot;height&quot;:4025.178826402135,&quot;width&quot;:9100.308197856994}"/>
  <p:tag name="KSO_WM_UNIT_PLACING_PICTURE_INFO" val="{&quot;code&quot;:&quot;A[4]&quot;,&quot;full_picture&quot;:false,&quot;last_crop_picture&quot;:&quot;A[4]&quot;,&quot;scheme&quot;:&quot;2-1&quot;,&quot;spacing&quot;:5}"/>
  <p:tag name="KSO_WM_UNIT_PLACING_PICTURE" val="133642.869"/>
  <p:tag name="KSO_WM_UNIT_PLACING_PICTURE_USER_VIEWPORT_SMARTMENU" val="{&quot;height&quot;:2909.620830189323,&quot;width&quot;:7958.9888805048586}"/>
  <p:tag name="KSO_WM_UNIT_PLACING_PICTURE_USER_RELATIVERECTANGLE_SMARTMENU" val="{&quot;bottom&quot;:0.17737246239707752,&quot;left&quot;:0,&quot;right&quot;:0,&quot;top&quot;:0.17737246239707752}"/>
  <p:tag name="KSO_WM_NO_TAGS_SHAPE_FLAG" val="1"/>
</p:tagLst>
</file>

<file path=ppt/tags/tag92.xml><?xml version="1.0" encoding="utf-8"?>
<p:tagLst xmlns:p="http://schemas.openxmlformats.org/presentationml/2006/main">
  <p:tag name="KSO_WM_UNIT_PLACING_PICTURE_USER_VIEWPORT" val="{&quot;height&quot;:2163,&quot;width&quot;:7540}"/>
  <p:tag name="KSO_WM_UNIT_PLACING_PICTURE_USER_RELATIVERECTANGLE" val="{&quot;bottom&quot;:0,&quot;left&quot;:0,&quot;right&quot;:0,&quot;top&quot;:0}"/>
  <p:tag name="KSO_WM_UNIT_PLACING_PICTURE_COLLAGE_RELATIVERECTANGLE" val="{&quot;bottom&quot;:0.28800320669722435,&quot;left&quot;:0,&quot;right&quot;:0,&quot;top&quot;:0.28800320669722435}"/>
  <p:tag name="KSO_WM_UNIT_PLACING_PICTURE_COLLAGE_VIEWPORT" val="{&quot;height&quot;:2053.482223903121,&quot;width&quot;:9100.308197856994}"/>
  <p:tag name="KSO_WM_UNIT_PLACING_PICTURE_INFO" val="{&quot;code&quot;:&quot;A[4]&quot;,&quot;full_picture&quot;:false,&quot;last_crop_picture&quot;:&quot;A[4]&quot;,&quot;scheme&quot;:&quot;2-1&quot;,&quot;spacing&quot;:5}"/>
  <p:tag name="KSO_WM_UNIT_PLACING_PICTURE" val="133642.869"/>
  <p:tag name="KSO_WM_UNIT_PLACING_PICTURE_USER_VIEWPORT_SMARTMENU" val="{&quot;height&quot;:2909.620830189323,&quot;width&quot;:7958.9888805048586}"/>
  <p:tag name="KSO_WM_UNIT_PLACING_PICTURE_USER_RELATIVERECTANGLE_SMARTMENU" val="{&quot;bottom&quot;:0.28800320669722435,&quot;left&quot;:0,&quot;right&quot;:0,&quot;top&quot;:0.28800320669722435}"/>
  <p:tag name="KSO_WM_NO_TAGS_SHAPE_FLAG" val="1"/>
</p:tagLst>
</file>

<file path=ppt/tags/tag9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9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2"/>
  <p:tag name="KSO_WM_TEMPLATE_CATEGORY" val="diagram"/>
  <p:tag name="KSO_WM_TEMPLATE_INDEX" val="20189661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"/>
  <p:tag name="KSO_WM_UNIT_TEXT_FILL_TYPE" val="1"/>
</p:tagLst>
</file>

<file path=ppt/tags/tag95.xml><?xml version="1.0" encoding="utf-8"?>
<p:tagLst xmlns:p="http://schemas.openxmlformats.org/presentationml/2006/main">
  <p:tag name="KSO_WM_UNIT_PLACING_PICTURE_USER_VIEWPORT" val="{&quot;height&quot;:3966,&quot;width&quot;:14626}"/>
</p:tagLst>
</file>

<file path=ppt/tags/tag96.xml><?xml version="1.0" encoding="utf-8"?>
<p:tagLst xmlns:p="http://schemas.openxmlformats.org/presentationml/2006/main">
  <p:tag name="KSO_WM_SLIDE_SUBTYPE" val="pic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781*428"/>
  <p:tag name="KSO_WM_SLIDE_POSITION" val="90*57"/>
  <p:tag name="KSO_WM_BEAUTIFY_FLAG" val="#wm#"/>
  <p:tag name="KSO_WM_SLIDE_TYPE" val="text"/>
  <p:tag name="KSO_WM_SLIDE_LAYOUT_CNT" val="1_2"/>
  <p:tag name="KSO_WM_SLIDE_LAYOUT" val="a_d"/>
  <p:tag name="KSO_WM_SLIDE_ITEM_CNT" val="0"/>
  <p:tag name="KSO_WM_SLIDE_INDEX" val="1"/>
  <p:tag name="KSO_WM_SLIDE_ID" val="diagram20189661_1"/>
  <p:tag name="KSO_WM_TAG_VERSION" val="1.0"/>
  <p:tag name="KSO_WM_TEMPLATE_INDEX" val="20189661"/>
  <p:tag name="KSO_WM_TEMPLATE_CATEGORY" val="diagram"/>
  <p:tag name="KSO_WM_TEMPLATE_THUMBS_INDEX" val="1、6、10、14、20、26、27、28、29、31"/>
  <p:tag name="KSO_WM_TEMPLATE_SUBCATEGORY" val="0"/>
  <p:tag name="KSO_WM_TEMPLATE_MASTER_TYPE" val="0"/>
  <p:tag name="KSO_WM_TEMPLATE_COLOR_TYPE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7136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7136"/>
  <p:tag name="KSO_WM_UNIT_VALUE" val="650"/>
  <p:tag name="KSO_WM_TEMPLATE_ASSEMBLE_XID" val="60656ea64054ed1e2fb7fd11"/>
  <p:tag name="KSO_WM_TEMPLATE_ASSEMBLE_GROUPID" val="60656ea64054ed1e2fb7fd1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36_1*i*2"/>
  <p:tag name="KSO_WM_TEMPLATE_CATEGORY" val="diagram"/>
  <p:tag name="KSO_WM_TEMPLATE_INDEX" val="20217136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29328e584124cc2a0dd0250f1a4fe0a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64054ed1e2fb7fd11"/>
  <p:tag name="KSO_WM_TEMPLATE_ASSEMBLE_GROUPID" val="60656ea64054ed1e2fb7fd1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36_1*i*3"/>
  <p:tag name="KSO_WM_TEMPLATE_CATEGORY" val="diagram"/>
  <p:tag name="KSO_WM_TEMPLATE_INDEX" val="20217136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0200d132c754560be5c5585b8d4588d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64054ed1e2fb7fd11"/>
  <p:tag name="KSO_WM_TEMPLATE_ASSEMBLE_GROUPID" val="60656ea64054ed1e2fb7fd11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i40e3l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5295"/>
      </a:accent1>
      <a:accent2>
        <a:srgbClr val="426CC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">
      <a:dk1>
        <a:sysClr val="windowText" lastClr="000000"/>
      </a:dk1>
      <a:lt1>
        <a:sysClr val="window" lastClr="FFFFFF"/>
      </a:lt1>
      <a:dk2>
        <a:srgbClr val="E2E3E9"/>
      </a:dk2>
      <a:lt2>
        <a:srgbClr val="FFFFFF"/>
      </a:lt2>
      <a:accent1>
        <a:srgbClr val="6D7592"/>
      </a:accent1>
      <a:accent2>
        <a:srgbClr val="6F7B8B"/>
      </a:accent2>
      <a:accent3>
        <a:srgbClr val="708183"/>
      </a:accent3>
      <a:accent4>
        <a:srgbClr val="72867C"/>
      </a:accent4>
      <a:accent5>
        <a:srgbClr val="738C74"/>
      </a:accent5>
      <a:accent6>
        <a:srgbClr val="75926D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WPS 演示</Application>
  <PresentationFormat>宽屏</PresentationFormat>
  <Paragraphs>189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FZHei-B01S</vt:lpstr>
      <vt:lpstr>Segoe UI</vt:lpstr>
      <vt:lpstr>Wingdings</vt:lpstr>
      <vt:lpstr>等线 Light</vt:lpstr>
      <vt:lpstr>等线</vt:lpstr>
      <vt:lpstr>Calibri</vt:lpstr>
      <vt:lpstr>Arial Unicode MS</vt:lpstr>
      <vt:lpstr>自定义设计方案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李美福 Jennifer </cp:lastModifiedBy>
  <cp:revision>280</cp:revision>
  <dcterms:created xsi:type="dcterms:W3CDTF">2019-06-19T02:08:00Z</dcterms:created>
  <dcterms:modified xsi:type="dcterms:W3CDTF">2021-06-29T14:01:05Z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0A2BF1281ED04FF18412BD01E88542B1</vt:lpwstr>
  </property>
</Properties>
</file>