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57" r:id="rId5"/>
    <p:sldId id="262" r:id="rId7"/>
    <p:sldId id="264" r:id="rId8"/>
    <p:sldId id="25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1" r:id="rId18"/>
    <p:sldId id="283" r:id="rId19"/>
    <p:sldId id="289" r:id="rId20"/>
    <p:sldId id="291" r:id="rId21"/>
    <p:sldId id="293" r:id="rId22"/>
    <p:sldId id="29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3" name="Author" initials="A" lastIdx="0" clrIdx="2"/>
  <p:cmAuthor id="4" name="王习习" initials="王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5B4"/>
    <a:srgbClr val="E7E8E9"/>
    <a:srgbClr val="F5F7F9"/>
    <a:srgbClr val="1F4E79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8"/>
        <p:guide pos="38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人们以为遵守十诫命很容易，不杀人，不偷盗，不奸淫就可以</a:t>
            </a:r>
            <a:r>
              <a:rPr lang="en-US" altLang="zh-CN">
                <a:sym typeface="+mn-ea"/>
              </a:rPr>
              <a:t>...</a:t>
            </a:r>
            <a:endParaRPr lang="en-US" altLang="zh-CN">
              <a:sym typeface="+mn-ea"/>
            </a:endParaRPr>
          </a:p>
          <a:p>
            <a:pPr algn="l"/>
            <a:r>
              <a:rPr b="1" spc="180">
                <a:ln w="3175">
                  <a:noFill/>
                  <a:prstDash val="dash"/>
                </a:ln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罪是从一人入了世界</a:t>
            </a:r>
            <a:endParaRPr b="1" spc="180">
              <a:ln w="3175">
                <a:noFill/>
                <a:prstDash val="dash"/>
              </a:ln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>
                <a:sym typeface="+mn-ea"/>
              </a:rPr>
              <a:t>圣经为什么说罪是从外边进来的</a:t>
            </a:r>
            <a:r>
              <a:rPr lang="zh-CN" altLang="en-US">
                <a:sym typeface="+mn-ea"/>
              </a:rPr>
              <a:t>呢？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比如，感冒病菌进到身体里，开始有症状，咳嗽、发烧，头痛</a:t>
            </a:r>
            <a:r>
              <a:rPr lang="en-US" altLang="zh-CN">
                <a:sym typeface="+mn-ea"/>
              </a:rPr>
              <a:t>...</a:t>
            </a:r>
            <a:r>
              <a:rPr lang="zh-CN" altLang="en-US">
                <a:sym typeface="+mn-ea"/>
              </a:rPr>
              <a:t>并不应该只吃退烧、止咳的药减化症状，而是通过症状要直到根本的病是</a:t>
            </a:r>
            <a:r>
              <a:rPr lang="zh-CN" altLang="en-US">
                <a:sym typeface="+mn-ea"/>
              </a:rPr>
              <a:t>什么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我发烧，咳嗽，有痰，原来我感冒了啊</a:t>
            </a:r>
            <a:r>
              <a:rPr lang="en-US" altLang="zh-CN">
                <a:sym typeface="+mn-ea"/>
              </a:rPr>
              <a:t>”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有疟疾病菌就有疟疾病的症状，得了感冒就有感冒</a:t>
            </a:r>
            <a:r>
              <a:rPr lang="zh-CN" altLang="en-US">
                <a:sym typeface="+mn-ea"/>
              </a:rPr>
              <a:t>症状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并不是有了感冒症状以后，得了感冒，而是感冒得病菌进到我身体里之后有的。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因为有感冒症状，我才明白我感冒</a:t>
            </a:r>
            <a:r>
              <a:rPr lang="zh-CN" altLang="en-US">
                <a:sym typeface="+mn-ea"/>
              </a:rPr>
              <a:t>了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同样，罪也一样，罪是从外面进来的，通过亚当进来的，所以成了罪人，有罪的</a:t>
            </a:r>
            <a:r>
              <a:rPr lang="zh-CN" altLang="en-US">
                <a:sym typeface="+mn-ea"/>
              </a:rPr>
              <a:t>症状。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因为有罪，所以有偷盗，撒谎，杀人</a:t>
            </a:r>
            <a:r>
              <a:rPr lang="en-US" altLang="zh-CN">
                <a:sym typeface="+mn-ea"/>
              </a:rPr>
              <a:t>...</a:t>
            </a:r>
            <a:r>
              <a:rPr lang="zh-CN" altLang="en-US">
                <a:sym typeface="+mn-ea"/>
              </a:rPr>
              <a:t>但人们以为自己犯罪了才是罪人。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但是神告诉我们是因为罪进到里面了，所以成了罪人，有了罪的症状，因为是罪人，所以</a:t>
            </a:r>
            <a:r>
              <a:rPr lang="zh-CN" altLang="en-US">
                <a:sym typeface="+mn-ea"/>
              </a:rPr>
              <a:t>犯罪。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我们里面出现罪的果实，从而我们明白自己是</a:t>
            </a:r>
            <a:r>
              <a:rPr lang="zh-CN" altLang="en-US">
                <a:sym typeface="+mn-ea"/>
              </a:rPr>
              <a:t>罪人。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有时候我们恨人、说谎、偷盗、淫乱，因为我们里面有罪，所以有</a:t>
            </a:r>
            <a:r>
              <a:rPr lang="zh-CN" altLang="en-US">
                <a:sym typeface="+mn-ea"/>
              </a:rPr>
              <a:t>症状。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因此我们应该承认自己是罪人，而且明白因着罪我们受到</a:t>
            </a:r>
            <a:r>
              <a:rPr lang="zh-CN" altLang="en-US">
                <a:sym typeface="+mn-ea"/>
              </a:rPr>
              <a:t>审判。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我们应该</a:t>
            </a:r>
            <a:r>
              <a:rPr lang="zh-CN" altLang="en-US">
                <a:sym typeface="+mn-ea"/>
              </a:rPr>
              <a:t>降备心，走到神面前，</a:t>
            </a:r>
            <a:r>
              <a:rPr lang="zh-CN" altLang="en-US">
                <a:sym typeface="+mn-ea"/>
              </a:rPr>
              <a:t>得蒙恩典洗净罪</a:t>
            </a:r>
            <a:r>
              <a:rPr lang="zh-CN" altLang="en-US">
                <a:sym typeface="+mn-ea"/>
              </a:rPr>
              <a:t>才行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但是人们被魔鬼欺骗，以为犯罪了是罪人，不犯罪就不是</a:t>
            </a:r>
            <a:r>
              <a:rPr lang="zh-CN" altLang="en-US">
                <a:sym typeface="+mn-ea"/>
              </a:rPr>
              <a:t>罪人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得癌症的人通过疼痛知道身体不舒服，知道自己是癌症患者，自己不能医治，所以能把自己的身体交给大夫，会接受大夫的诊断，接受</a:t>
            </a:r>
            <a:r>
              <a:rPr lang="zh-CN" altLang="en-US">
                <a:sym typeface="+mn-ea"/>
              </a:rPr>
              <a:t>治疗。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通过亚当向着所有人有了罪，出生就带着罪出生的，再怎么伟大的教育，再怎么有道德理念，人还是只能</a:t>
            </a:r>
            <a:r>
              <a:rPr lang="zh-CN" altLang="en-US">
                <a:sym typeface="+mn-ea"/>
              </a:rPr>
              <a:t>犯罪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人们以为遵守十诫命很容易，不杀人，不偷盗，不奸淫就可以</a:t>
            </a:r>
            <a:r>
              <a:rPr lang="en-US" altLang="zh-CN">
                <a:sym typeface="+mn-ea"/>
              </a:rPr>
              <a:t>...</a:t>
            </a:r>
            <a:endParaRPr lang="en-US" altLang="zh-CN">
              <a:sym typeface="+mn-ea"/>
            </a:endParaRPr>
          </a:p>
          <a:p>
            <a:pPr algn="l"/>
            <a:r>
              <a:rPr b="1" spc="180">
                <a:ln w="3175">
                  <a:noFill/>
                  <a:prstDash val="dash"/>
                </a:ln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罪是从一人入了世界</a:t>
            </a:r>
            <a:endParaRPr b="1" spc="180">
              <a:ln w="3175">
                <a:noFill/>
                <a:prstDash val="dash"/>
              </a:ln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>
                <a:sym typeface="+mn-ea"/>
              </a:rPr>
              <a:t>圣经为什么说罪是从外边进来的</a:t>
            </a:r>
            <a:r>
              <a:rPr lang="zh-CN" altLang="en-US">
                <a:sym typeface="+mn-ea"/>
              </a:rPr>
              <a:t>呢？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比如，感冒病菌进到身体里，开始有症状，咳嗽、发烧，头痛</a:t>
            </a:r>
            <a:r>
              <a:rPr lang="en-US" altLang="zh-CN">
                <a:sym typeface="+mn-ea"/>
              </a:rPr>
              <a:t>...</a:t>
            </a:r>
            <a:r>
              <a:rPr lang="zh-CN" altLang="en-US">
                <a:sym typeface="+mn-ea"/>
              </a:rPr>
              <a:t>并不应该只吃退烧、止咳的药减化症状，而是通过症状要直到根本的病是</a:t>
            </a:r>
            <a:r>
              <a:rPr lang="zh-CN" altLang="en-US">
                <a:sym typeface="+mn-ea"/>
              </a:rPr>
              <a:t>什么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我发烧，咳嗽，有痰，原来我感冒了啊</a:t>
            </a:r>
            <a:r>
              <a:rPr lang="en-US" altLang="zh-CN">
                <a:sym typeface="+mn-ea"/>
              </a:rPr>
              <a:t>”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有疟疾病菌就有疟疾病的症状，得了感冒就有感冒</a:t>
            </a:r>
            <a:r>
              <a:rPr lang="zh-CN" altLang="en-US">
                <a:sym typeface="+mn-ea"/>
              </a:rPr>
              <a:t>症状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并不是有了感冒症状以后，得了感冒，而是感冒得病菌进到我身体里之后有的。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因为有感冒症状，我才明白我感冒</a:t>
            </a:r>
            <a:r>
              <a:rPr lang="zh-CN" altLang="en-US">
                <a:sym typeface="+mn-ea"/>
              </a:rPr>
              <a:t>了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同样，罪也一样，罪是从外面进来的，通过亚当进来的，所以成了罪人，有罪的</a:t>
            </a:r>
            <a:r>
              <a:rPr lang="zh-CN" altLang="en-US">
                <a:sym typeface="+mn-ea"/>
              </a:rPr>
              <a:t>症状。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因为有罪，所以有偷盗，撒谎，杀人</a:t>
            </a:r>
            <a:r>
              <a:rPr lang="en-US" altLang="zh-CN">
                <a:sym typeface="+mn-ea"/>
              </a:rPr>
              <a:t>...</a:t>
            </a:r>
            <a:r>
              <a:rPr lang="zh-CN" altLang="en-US">
                <a:sym typeface="+mn-ea"/>
              </a:rPr>
              <a:t>但人们以为自己犯罪了才是罪人。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但是神告诉我们是因为罪进到里面了，所以成了罪人，有了罪的症状，因为是罪人，所以</a:t>
            </a:r>
            <a:r>
              <a:rPr lang="zh-CN" altLang="en-US">
                <a:sym typeface="+mn-ea"/>
              </a:rPr>
              <a:t>犯罪。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我们里面出现罪的果实，从而我们明白自己是</a:t>
            </a:r>
            <a:r>
              <a:rPr lang="zh-CN" altLang="en-US">
                <a:sym typeface="+mn-ea"/>
              </a:rPr>
              <a:t>罪人。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有时候我们恨人、说谎、偷盗、淫乱，因为我们里面有罪，所以有</a:t>
            </a:r>
            <a:r>
              <a:rPr lang="zh-CN" altLang="en-US">
                <a:sym typeface="+mn-ea"/>
              </a:rPr>
              <a:t>症状。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因此我们应该承认自己是罪人，而且明白因着罪我们受到</a:t>
            </a:r>
            <a:r>
              <a:rPr lang="zh-CN" altLang="en-US">
                <a:sym typeface="+mn-ea"/>
              </a:rPr>
              <a:t>审判。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我们应该</a:t>
            </a:r>
            <a:r>
              <a:rPr lang="zh-CN" altLang="en-US">
                <a:sym typeface="+mn-ea"/>
              </a:rPr>
              <a:t>降备心，走到神面前，</a:t>
            </a:r>
            <a:r>
              <a:rPr lang="zh-CN" altLang="en-US">
                <a:sym typeface="+mn-ea"/>
              </a:rPr>
              <a:t>得蒙恩典洗净罪</a:t>
            </a:r>
            <a:r>
              <a:rPr lang="zh-CN" altLang="en-US">
                <a:sym typeface="+mn-ea"/>
              </a:rPr>
              <a:t>才行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但是人们被魔鬼欺骗，以为犯罪了是罪人，不犯罪就不是</a:t>
            </a:r>
            <a:r>
              <a:rPr lang="zh-CN" altLang="en-US">
                <a:sym typeface="+mn-ea"/>
              </a:rPr>
              <a:t>罪人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得癌症的人通过疼痛知道身体不舒服，知道自己是癌症患者，自己不能医治，所以能把自己的身体交给大夫，会接受大夫的诊断，接受</a:t>
            </a:r>
            <a:r>
              <a:rPr lang="zh-CN" altLang="en-US">
                <a:sym typeface="+mn-ea"/>
              </a:rPr>
              <a:t>治疗。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通过亚当向着所有人有了罪，出生就带着罪出生的，再怎么伟大的教育，再怎么有道德理念，人还是只能</a:t>
            </a:r>
            <a:r>
              <a:rPr lang="zh-CN" altLang="en-US">
                <a:sym typeface="+mn-ea"/>
              </a:rPr>
              <a:t>犯罪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孔子确实很善良的生活</a:t>
            </a:r>
            <a:r>
              <a:rPr lang="zh-CN" altLang="en-US">
                <a:sym typeface="+mn-ea"/>
              </a:rPr>
              <a:t>了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人的道德是无止境，学问也是无止境，就算听到关于义的教导，但是心却不能走向义，而且我并不善良不能改善自己，这就是我的</a:t>
            </a:r>
            <a:r>
              <a:rPr lang="zh-CN" altLang="en-US">
                <a:sym typeface="+mn-ea"/>
              </a:rPr>
              <a:t>担忧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人们称孔子为四大圣人之一，但他自我告白</a:t>
            </a:r>
            <a:r>
              <a:rPr lang="zh-CN" altLang="en-US">
                <a:sym typeface="+mn-ea"/>
              </a:rPr>
              <a:t>说：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没说行善难，而是说不能行善；不是说很难改变自己为</a:t>
            </a:r>
            <a:r>
              <a:rPr lang="zh-CN" altLang="en-US">
                <a:sym typeface="+mn-ea"/>
              </a:rPr>
              <a:t>善良，而是不能把不善的自己改变为</a:t>
            </a:r>
            <a:r>
              <a:rPr lang="zh-CN" altLang="en-US">
                <a:sym typeface="+mn-ea"/>
              </a:rPr>
              <a:t>善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也就是说孔子正确的发现了自己，人并不是善良的，自己不能改变</a:t>
            </a:r>
            <a:r>
              <a:rPr lang="zh-CN" altLang="en-US">
                <a:sym typeface="+mn-ea"/>
              </a:rPr>
              <a:t>自己。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人们想改变生活，改变善良的生活，以为再接再厉就可以改变成善良。但是人绝对不能完美的</a:t>
            </a:r>
            <a:r>
              <a:rPr lang="zh-CN" altLang="en-US">
                <a:sym typeface="+mn-ea"/>
              </a:rPr>
              <a:t>善良。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人们以为自己能遵守十诫命，太５：２７－２８，神是这么看的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人们会说：我没奸淫，我有自信不奸淫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但是耶稣说的，马太福音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28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耶稣把这个律法应用在人心里面，即使没奸淫，但心里有淫乱的心，就已经犯奸淫了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约翰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书</a:t>
            </a:r>
            <a:r>
              <a:rPr lang="en-US" altLang="zh-CN">
                <a:sym typeface="+mn-ea"/>
              </a:rPr>
              <a:t> 3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15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耶稣怎么应用十诫命呢？心里有淫念就等于奸淫，恨人就等于杀人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耶利米书</a:t>
            </a:r>
            <a:r>
              <a:rPr lang="en-US" altLang="zh-CN">
                <a:sym typeface="+mn-ea"/>
              </a:rPr>
              <a:t>17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10 </a:t>
            </a:r>
            <a:r>
              <a:rPr lang="zh-CN" altLang="en-US">
                <a:sym typeface="+mn-ea"/>
              </a:rPr>
              <a:t>耶和华是鉴察人心，神用像火焰一样的眼睛查看我们心的每个角落。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如果心里怀着淫念，有恨人的心，神就会说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你是淫乱的，是杀人犯，需要受到审判，遭咒诅，只能遭到灭亡去地狱</a:t>
            </a:r>
            <a:r>
              <a:rPr lang="en-US" altLang="zh-CN">
                <a:sym typeface="+mn-ea"/>
              </a:rPr>
              <a:t>”</a:t>
            </a:r>
            <a:endParaRPr lang="en-US" altLang="zh-CN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人们怎么遵守律法？</a:t>
            </a:r>
            <a:endParaRPr lang="zh-CN" altLang="en-US"/>
          </a:p>
          <a:p>
            <a:r>
              <a:rPr lang="zh-CN" altLang="en-US">
                <a:sym typeface="+mn-ea"/>
              </a:rPr>
              <a:t>想方设法的遵守律法，犯罪了就在神面前告白、求饶恕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下回再接再厉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就这样立定觉悟</a:t>
            </a:r>
            <a:endParaRPr lang="zh-CN" altLang="en-US"/>
          </a:p>
          <a:p>
            <a:r>
              <a:rPr lang="zh-CN" altLang="en-US">
                <a:sym typeface="+mn-ea"/>
              </a:rPr>
              <a:t>但律法并不是下次更努力就能让着你，原谅你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比喻：树长了新叶，旧叶就没有了吗？</a:t>
            </a:r>
            <a:endParaRPr lang="zh-CN" altLang="en-US"/>
          </a:p>
          <a:p>
            <a:r>
              <a:rPr lang="zh-CN" altLang="en-US">
                <a:sym typeface="+mn-ea"/>
              </a:rPr>
              <a:t>就算以后做的好，但已经犯罪在先，不管你表现的好不好，都会下地狱的</a:t>
            </a:r>
            <a:endParaRPr lang="zh-CN" altLang="en-US"/>
          </a:p>
          <a:p>
            <a:r>
              <a:rPr lang="zh-CN" altLang="en-US">
                <a:sym typeface="+mn-ea"/>
              </a:rPr>
              <a:t>如果这样，谁能够完全遵守律法呢？</a:t>
            </a:r>
            <a:endParaRPr lang="zh-CN" altLang="en-US"/>
          </a:p>
          <a:p>
            <a:r>
              <a:rPr lang="zh-CN" altLang="en-US">
                <a:sym typeface="+mn-ea"/>
              </a:rPr>
              <a:t>怀着淫念就等于奸淫，恨人就等于杀人，一辈子当中从来没有淫念或恨人呢？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韩国人喜欢装，没有也装着有，不知道还装知道，没什么了不起也装了不起</a:t>
            </a:r>
            <a:endParaRPr lang="zh-CN" altLang="en-US"/>
          </a:p>
          <a:p>
            <a:r>
              <a:rPr lang="zh-CN" altLang="en-US">
                <a:sym typeface="+mn-ea"/>
              </a:rPr>
              <a:t>人们喜欢装知道，本来一无所有但装做有，本来什么都不是，装着了不起，这一切都是假的。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从出生以来我们就是带罪出生的，因此并不是为了不犯罪而努力。</a:t>
            </a:r>
            <a:endParaRPr lang="zh-CN" altLang="en-US"/>
          </a:p>
          <a:p>
            <a:r>
              <a:rPr lang="zh-CN" altLang="en-US">
                <a:sym typeface="+mn-ea"/>
              </a:rPr>
              <a:t>如果大家用心遵守律法的话，就能感觉到自己是罪人（神不让说谎，正说谎</a:t>
            </a:r>
            <a:r>
              <a:rPr lang="en-US" altLang="zh-CN">
                <a:sym typeface="+mn-ea"/>
              </a:rPr>
              <a:t>...</a:t>
            </a:r>
            <a:r>
              <a:rPr lang="zh-CN" altLang="en-US">
                <a:sym typeface="+mn-ea"/>
              </a:rPr>
              <a:t>不让恨人却恨人）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当发现自己是罪人，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原来我是这么肮脏污秽的人，羞愧的人，我是无法战胜罪的软弱的人。所以神用律法来审判我，只能遭灭亡啊</a:t>
            </a:r>
            <a:r>
              <a:rPr lang="en-US" altLang="zh-CN">
                <a:sym typeface="+mn-ea"/>
              </a:rPr>
              <a:t>“</a:t>
            </a:r>
            <a:endParaRPr lang="en-US" altLang="zh-CN"/>
          </a:p>
          <a:p>
            <a:r>
              <a:rPr lang="zh-CN" altLang="en-US">
                <a:sym typeface="+mn-ea"/>
              </a:rPr>
              <a:t>这样明白自己的面目，认识自己的罪，走到施怜悯的神面前。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加拉太书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11 </a:t>
            </a:r>
            <a:r>
              <a:rPr lang="zh-CN" altLang="en-US" b="1">
                <a:sym typeface="+mn-ea"/>
              </a:rPr>
              <a:t>没有一个人靠着法在神面前称义</a:t>
            </a:r>
            <a:endParaRPr lang="zh-CN" altLang="en-US"/>
          </a:p>
          <a:p>
            <a:r>
              <a:rPr lang="zh-CN" altLang="en-US">
                <a:sym typeface="+mn-ea"/>
              </a:rPr>
              <a:t>无论是谁，就算你是母胎信仰，执事，长老、牧师、会长、就算有三个神学博士学位，但靠着律法绝对不能在神面前称义。</a:t>
            </a:r>
            <a:endParaRPr lang="zh-CN" altLang="en-US"/>
          </a:p>
          <a:p>
            <a:r>
              <a:rPr lang="zh-CN" altLang="en-US">
                <a:sym typeface="+mn-ea"/>
              </a:rPr>
              <a:t>任何人都不能靠着遵守律法，靠着律法的行为称义</a:t>
            </a:r>
            <a:endParaRPr lang="zh-CN" altLang="en-US"/>
          </a:p>
          <a:p>
            <a:r>
              <a:rPr lang="zh-CN" altLang="en-US">
                <a:sym typeface="+mn-ea"/>
              </a:rPr>
              <a:t>所以神一刀两断的告诉我们：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你是不能遵守律法的</a:t>
            </a:r>
            <a:r>
              <a:rPr lang="en-US" altLang="zh-CN">
                <a:sym typeface="+mn-ea"/>
              </a:rPr>
              <a:t>”</a:t>
            </a:r>
            <a:endParaRPr lang="en-US" altLang="zh-CN"/>
          </a:p>
          <a:p>
            <a:r>
              <a:rPr lang="zh-CN" altLang="en-US">
                <a:sym typeface="+mn-ea"/>
              </a:rPr>
              <a:t>神明确的告诉我们，靠着律法的行为不能成为义人，神很了解我们不能遵守律法，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但为什么给我们律法，叫我们遵守律法？</a:t>
            </a:r>
            <a:endParaRPr lang="zh-CN" altLang="en-US"/>
          </a:p>
          <a:p>
            <a:r>
              <a:rPr lang="zh-CN" altLang="en-US">
                <a:sym typeface="+mn-ea"/>
              </a:rPr>
              <a:t>律法叫我们做很多东西，还有限制做什么东西，神给了我们律法，就命令我们该做的和不该做的事情。有些人认为神这样命令我们</a:t>
            </a:r>
            <a:endParaRPr lang="zh-CN" altLang="en-US"/>
          </a:p>
          <a:p>
            <a:r>
              <a:rPr lang="zh-CN" altLang="en-US" b="1">
                <a:sym typeface="+mn-ea"/>
              </a:rPr>
              <a:t>但</a:t>
            </a:r>
            <a:r>
              <a:rPr lang="zh-CN" altLang="en-US" b="1">
                <a:sym typeface="+mn-ea"/>
              </a:rPr>
              <a:t>比起遵守律法，更重要的是，正确的明白给律法的目的</a:t>
            </a:r>
            <a:endParaRPr lang="zh-CN" altLang="en-US" b="1"/>
          </a:p>
          <a:p>
            <a:r>
              <a:rPr lang="zh-CN" altLang="en-US">
                <a:sym typeface="+mn-ea"/>
              </a:rPr>
              <a:t>神虽然给了律法，但不是为了让人们遵守，因为神知道人遵守不了律法，神也不期待我们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罗马书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20</a:t>
            </a:r>
            <a:endParaRPr lang="en-US" altLang="zh-CN"/>
          </a:p>
          <a:p>
            <a:r>
              <a:rPr lang="zh-CN" altLang="en-US">
                <a:sym typeface="+mn-ea"/>
              </a:rPr>
              <a:t>当人心里接受话语，心里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阿们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的话，那等于大家具备了能得救的蒙福的心。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神告诉我们不能靠着遵守律法在神面前称义，但为什么赐给我们律法了呢？</a:t>
            </a:r>
            <a:endParaRPr lang="zh-CN" altLang="en-US"/>
          </a:p>
          <a:p>
            <a:r>
              <a:rPr lang="zh-CN" altLang="en-US">
                <a:sym typeface="+mn-ea"/>
              </a:rPr>
              <a:t>律法是叫人知罪！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例：神告诉人不要恨人，不要奸淫，但我心里上来淫乱的心，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啊！我违反了不可奸淫的法，没有顺从神啊</a:t>
            </a:r>
            <a:r>
              <a:rPr lang="en-US" altLang="zh-CN">
                <a:sym typeface="+mn-ea"/>
              </a:rPr>
              <a:t>”</a:t>
            </a:r>
            <a:endParaRPr lang="en-US" altLang="zh-CN"/>
          </a:p>
          <a:p>
            <a:r>
              <a:rPr lang="zh-CN" altLang="en-US">
                <a:sym typeface="+mn-ea"/>
              </a:rPr>
              <a:t>我在神面前是罪人啊！因为律法犯一条等于犯了众条。</a:t>
            </a:r>
            <a:endParaRPr lang="zh-CN" altLang="en-US"/>
          </a:p>
          <a:p>
            <a:r>
              <a:rPr lang="zh-CN" altLang="en-US">
                <a:sym typeface="+mn-ea"/>
              </a:rPr>
              <a:t>当人们犯律法的时候，能发现在神面前是罪人。罪的工价乃是死，我要遭遇死亡了呀！我只能遭到灭亡啊</a:t>
            </a:r>
            <a:endParaRPr lang="zh-CN" altLang="en-US"/>
          </a:p>
          <a:p>
            <a:r>
              <a:rPr lang="zh-CN" altLang="en-US">
                <a:sym typeface="+mn-ea"/>
              </a:rPr>
              <a:t>不是说以后善良的生活，就能洗净罪。因为已经所犯的罪，我无法避免这个审判了</a:t>
            </a:r>
            <a:endParaRPr lang="zh-CN" altLang="en-US"/>
          </a:p>
          <a:p>
            <a:r>
              <a:rPr lang="zh-CN" altLang="en-US">
                <a:sym typeface="+mn-ea"/>
              </a:rPr>
              <a:t>所以明白罪，走到洗净罪的耶稣面前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ym typeface="+mn-ea"/>
              </a:rPr>
              <a:t>神赐给律法的目的：</a:t>
            </a:r>
            <a:r>
              <a:rPr lang="en-US" altLang="zh-CN" b="1">
                <a:sym typeface="+mn-ea"/>
              </a:rPr>
              <a:t>1</a:t>
            </a:r>
            <a:r>
              <a:rPr lang="zh-CN" altLang="en-US" b="1">
                <a:sym typeface="+mn-ea"/>
              </a:rPr>
              <a:t>、通过律法明白自己是罪人</a:t>
            </a:r>
            <a:r>
              <a:rPr lang="en-US" altLang="zh-CN" b="1">
                <a:sym typeface="+mn-ea"/>
              </a:rPr>
              <a:t> 2</a:t>
            </a:r>
            <a:r>
              <a:rPr lang="zh-CN" altLang="en-US" b="1">
                <a:sym typeface="+mn-ea"/>
              </a:rPr>
              <a:t>、走到洗净罪的耶稣面前</a:t>
            </a:r>
            <a:endParaRPr lang="zh-CN" altLang="en-US" b="1"/>
          </a:p>
          <a:p>
            <a:r>
              <a:rPr lang="zh-CN" altLang="en-US">
                <a:sym typeface="+mn-ea"/>
              </a:rPr>
              <a:t>什么样的人能走到耶稣面前？病人，明白自己的病的人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癌症患者</a:t>
            </a:r>
            <a:endParaRPr lang="zh-CN" altLang="en-US"/>
          </a:p>
          <a:p>
            <a:r>
              <a:rPr lang="zh-CN" altLang="en-US">
                <a:sym typeface="+mn-ea"/>
              </a:rPr>
              <a:t>癌病毒躲避神经传染就感觉不到痛苦</a:t>
            </a:r>
            <a:endParaRPr lang="zh-CN" altLang="en-US"/>
          </a:p>
          <a:p>
            <a:r>
              <a:rPr lang="zh-CN" altLang="en-US">
                <a:sym typeface="+mn-ea"/>
              </a:rPr>
              <a:t>有一位</a:t>
            </a:r>
            <a:r>
              <a:rPr lang="zh-CN" altLang="en-US">
                <a:sym typeface="+mn-ea"/>
              </a:rPr>
              <a:t>父亲全身蔓延了癌细胞，却没有知觉</a:t>
            </a:r>
            <a:endParaRPr lang="zh-CN" altLang="en-US"/>
          </a:p>
          <a:p>
            <a:r>
              <a:rPr lang="zh-CN" altLang="en-US">
                <a:sym typeface="+mn-ea"/>
              </a:rPr>
              <a:t>所以不能手术，抛开肚子之后直接缝合了</a:t>
            </a:r>
            <a:endParaRPr lang="zh-CN" altLang="en-US"/>
          </a:p>
          <a:p>
            <a:r>
              <a:rPr lang="zh-CN" altLang="en-US">
                <a:sym typeface="+mn-ea"/>
              </a:rPr>
              <a:t>大夫对病人说：手术很成功，回家吃好的好好休息就可以了。</a:t>
            </a:r>
            <a:endParaRPr lang="zh-CN" altLang="en-US"/>
          </a:p>
          <a:p>
            <a:r>
              <a:rPr lang="zh-CN" altLang="en-US">
                <a:sym typeface="+mn-ea"/>
              </a:rPr>
              <a:t>其实死亡大步大步地走来，但和他见面交流地时候，他还以为自己能恢复呢</a:t>
            </a:r>
            <a:endParaRPr lang="zh-CN" altLang="en-US"/>
          </a:p>
          <a:p>
            <a:r>
              <a:rPr lang="zh-CN" altLang="en-US">
                <a:sym typeface="+mn-ea"/>
              </a:rPr>
              <a:t>并不是得病了去医院，即使得了癌症，但没有痛苦，或者不知道得病的事实，就不会去医院。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世人都有了罪，死亡就临到了众人。</a:t>
            </a:r>
            <a:endParaRPr lang="zh-CN" altLang="en-US"/>
          </a:p>
          <a:p>
            <a:r>
              <a:rPr lang="zh-CN" altLang="en-US">
                <a:sym typeface="+mn-ea"/>
              </a:rPr>
              <a:t>罗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12</a:t>
            </a:r>
            <a:endParaRPr lang="en-US" altLang="zh-CN"/>
          </a:p>
          <a:p>
            <a:r>
              <a:rPr lang="zh-CN" altLang="en-US">
                <a:sym typeface="+mn-ea"/>
              </a:rPr>
              <a:t>孩子也会死，漂亮的人，聪明的人，有力量的，有能力的，有钱的都会死</a:t>
            </a:r>
            <a:endParaRPr lang="zh-CN" altLang="en-US"/>
          </a:p>
          <a:p>
            <a:r>
              <a:rPr lang="zh-CN" altLang="en-US">
                <a:sym typeface="+mn-ea"/>
              </a:rPr>
              <a:t>所有人都会面临死亡，意味着死临到众人的话是对的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全球最大的</a:t>
            </a:r>
            <a:r>
              <a:rPr lang="zh-CN" altLang="en-US">
                <a:sym typeface="+mn-ea"/>
              </a:rPr>
              <a:t>征服者</a:t>
            </a:r>
            <a:endParaRPr lang="zh-CN" altLang="en-US"/>
          </a:p>
          <a:p>
            <a:r>
              <a:rPr lang="zh-CN" altLang="en-US">
                <a:sym typeface="+mn-ea"/>
              </a:rPr>
              <a:t>人类历史上有很多征服者，亚历山大</a:t>
            </a:r>
            <a:r>
              <a:rPr lang="en-US" altLang="zh-CN">
                <a:sym typeface="+mn-ea"/>
              </a:rPr>
              <a:t>20</a:t>
            </a:r>
            <a:r>
              <a:rPr lang="zh-CN" altLang="en-US">
                <a:sym typeface="+mn-ea"/>
              </a:rPr>
              <a:t>岁当了王，不过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年以来政府了欧洲、非洲、印度，树立了很大的帝国。所以称他为亚历山大大帝</a:t>
            </a:r>
            <a:endParaRPr lang="zh-CN" altLang="en-US"/>
          </a:p>
          <a:p>
            <a:r>
              <a:rPr lang="zh-CN" altLang="en-US">
                <a:sym typeface="+mn-ea"/>
              </a:rPr>
              <a:t>人类历史上征服最大领域的就是成吉思汗，但是比这些更大的征服者是，</a:t>
            </a:r>
            <a:r>
              <a:rPr lang="zh-CN" altLang="en-US" b="1">
                <a:sym typeface="+mn-ea"/>
              </a:rPr>
              <a:t>地上最大的征服着就是死亡。</a:t>
            </a:r>
            <a:endParaRPr lang="zh-CN" altLang="en-US" b="1"/>
          </a:p>
          <a:p>
            <a:r>
              <a:rPr lang="zh-CN" altLang="en-US">
                <a:sym typeface="+mn-ea"/>
              </a:rPr>
              <a:t>死亡将会征服大家！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为什么要死亡呢？因为所有心里都有罪</a:t>
            </a:r>
            <a:endParaRPr lang="zh-CN" altLang="en-US"/>
          </a:p>
          <a:p>
            <a:r>
              <a:rPr lang="zh-CN" altLang="en-US">
                <a:sym typeface="+mn-ea"/>
              </a:rPr>
              <a:t>但人不知道自己是多么严重的罪人，多么肮脏污秽的罪人，</a:t>
            </a:r>
            <a:endParaRPr lang="zh-CN" altLang="en-US"/>
          </a:p>
          <a:p>
            <a:r>
              <a:rPr lang="zh-CN" altLang="en-US">
                <a:sym typeface="+mn-ea"/>
              </a:rPr>
              <a:t>所以为了让我们明白自己的罪，通过摩西赐给了律法。</a:t>
            </a:r>
            <a:endParaRPr lang="zh-CN" altLang="en-US"/>
          </a:p>
          <a:p>
            <a:r>
              <a:rPr lang="zh-CN" altLang="en-US">
                <a:sym typeface="+mn-ea"/>
              </a:rPr>
              <a:t>律法表面看是神命令人做什么，不做什么，但仔细查看神给律法的目的，仔细读圣经就能知道，神清楚的知道人不能遵守律法。</a:t>
            </a:r>
            <a:endParaRPr lang="zh-CN" altLang="en-US"/>
          </a:p>
          <a:p>
            <a:r>
              <a:rPr lang="zh-CN" altLang="en-US">
                <a:sym typeface="+mn-ea"/>
              </a:rPr>
              <a:t>神明明说过靠着律法绝不能称义，知道遵守不了律法！</a:t>
            </a:r>
            <a:endParaRPr lang="zh-CN" altLang="en-US"/>
          </a:p>
          <a:p>
            <a:r>
              <a:rPr lang="zh-CN" altLang="en-US">
                <a:sym typeface="+mn-ea"/>
              </a:rPr>
              <a:t>神给我们律法不是叫我们遵守，而是太不了解自己：如果你们真以为自己善，就遵守律法看看</a:t>
            </a:r>
            <a:endParaRPr lang="zh-CN" altLang="en-US"/>
          </a:p>
          <a:p>
            <a:r>
              <a:rPr lang="zh-CN" altLang="en-US">
                <a:sym typeface="+mn-ea"/>
              </a:rPr>
              <a:t>遵守的时候能发现自己是罪人，降备心走到神面前：求主拯救我吧！</a:t>
            </a:r>
            <a:endParaRPr lang="zh-CN" altLang="en-US"/>
          </a:p>
          <a:p>
            <a:r>
              <a:rPr lang="zh-CN" altLang="en-US">
                <a:sym typeface="+mn-ea"/>
              </a:rPr>
              <a:t>完美的遵守律法的只有耶稣一位。</a:t>
            </a:r>
            <a:endParaRPr lang="zh-CN" altLang="en-US"/>
          </a:p>
          <a:p>
            <a:r>
              <a:rPr lang="zh-CN" altLang="en-US">
                <a:sym typeface="+mn-ea"/>
              </a:rPr>
              <a:t>很多人接近努力想遵守律法，但我们只有明白自己遵守不了律法，就能放下想行善的心，降备心走到神恩典和怜悯面前。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b="1">
                <a:sym typeface="+mn-ea"/>
              </a:rPr>
              <a:t>律法不是叫我们得救的法，而是让我们知道罪的法</a:t>
            </a:r>
            <a:endParaRPr lang="zh-CN" altLang="en-US" b="1"/>
          </a:p>
          <a:p>
            <a:r>
              <a:rPr lang="zh-CN" altLang="en-US" b="1">
                <a:sym typeface="+mn-ea"/>
              </a:rPr>
              <a:t>律法不是叫我们称义的法，而是叫我们明白罪，引导我们到神恩典和怜悯面前</a:t>
            </a:r>
            <a:endParaRPr lang="zh-CN" altLang="en-US" b="1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圣经多处记录了，靠着律法不能称义，在律法面前发现罪，走到耶稣的恩典和怜悯面前，就会洗净一切罪</a:t>
            </a:r>
            <a:endParaRPr lang="zh-CN" altLang="en-US"/>
          </a:p>
          <a:p>
            <a:r>
              <a:rPr lang="zh-CN" altLang="en-US">
                <a:sym typeface="+mn-ea"/>
              </a:rPr>
              <a:t>耶稣是爱，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耶稣有丰富的恩典和怜悯，他爱我们的灵魂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人们不准确知道赐给律法的目的，只是一味的遵守，也不查看能不能遵守，只是各自努力遵守律法，犯法了又认罪祷告，以为神就会赦免罪</a:t>
            </a:r>
            <a:endParaRPr lang="zh-CN" altLang="en-US"/>
          </a:p>
          <a:p>
            <a:r>
              <a:rPr lang="zh-CN" altLang="en-US">
                <a:sym typeface="+mn-ea"/>
              </a:rPr>
              <a:t>并不是正面的把自己对照在律法面，乃是自我来误解律法</a:t>
            </a:r>
            <a:endParaRPr lang="zh-CN" altLang="en-US"/>
          </a:p>
          <a:p>
            <a:r>
              <a:rPr lang="zh-CN" altLang="en-US">
                <a:sym typeface="+mn-ea"/>
              </a:rPr>
              <a:t>神的律法要求的是完全的，</a:t>
            </a:r>
            <a:r>
              <a:rPr lang="en-US" altLang="zh-CN">
                <a:sym typeface="+mn-ea"/>
              </a:rPr>
              <a:t>613</a:t>
            </a:r>
            <a:r>
              <a:rPr lang="zh-CN" altLang="en-US">
                <a:sym typeface="+mn-ea"/>
              </a:rPr>
              <a:t>条一条也不能违犯，犯了一条就等于犯了众条</a:t>
            </a:r>
            <a:endParaRPr lang="zh-CN" altLang="en-US"/>
          </a:p>
          <a:p>
            <a:r>
              <a:rPr lang="zh-CN" altLang="en-US">
                <a:sym typeface="+mn-ea"/>
              </a:rPr>
              <a:t>律法不是要求我们行的最好</a:t>
            </a:r>
            <a:endParaRPr lang="zh-CN" altLang="en-US"/>
          </a:p>
          <a:p>
            <a:r>
              <a:rPr lang="zh-CN" altLang="en-US">
                <a:sym typeface="+mn-ea"/>
              </a:rPr>
              <a:t>孔子接近能力行善也说自己不是善的，我改变不了自己</a:t>
            </a:r>
            <a:endParaRPr lang="zh-CN" altLang="en-US"/>
          </a:p>
          <a:p>
            <a:r>
              <a:rPr lang="zh-CN" altLang="en-US">
                <a:sym typeface="+mn-ea"/>
              </a:rPr>
              <a:t>孔子洁净自己一辈子的领悟，在圣经罗马书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：</a:t>
            </a:r>
            <a:r>
              <a:rPr lang="en-US" altLang="zh-CN">
                <a:sym typeface="+mn-ea"/>
              </a:rPr>
              <a:t> 10 </a:t>
            </a:r>
            <a:r>
              <a:rPr lang="zh-CN" altLang="en-US">
                <a:sym typeface="+mn-ea"/>
              </a:rPr>
              <a:t>没有义人，连一个也没有</a:t>
            </a:r>
            <a:endParaRPr lang="zh-CN" altLang="en-US"/>
          </a:p>
          <a:p>
            <a:r>
              <a:rPr lang="zh-CN" altLang="en-US">
                <a:sym typeface="+mn-ea"/>
              </a:rPr>
              <a:t>这世界没有任何义人</a:t>
            </a:r>
            <a:endParaRPr lang="zh-CN" altLang="en-US"/>
          </a:p>
          <a:p>
            <a:r>
              <a:rPr lang="zh-CN" altLang="en-US">
                <a:sym typeface="+mn-ea"/>
              </a:rPr>
              <a:t>孔子竭尽自己最大的能力行善，他却发现并不善良的自己本性。</a:t>
            </a:r>
            <a:endParaRPr lang="zh-CN" altLang="en-US"/>
          </a:p>
          <a:p>
            <a:r>
              <a:rPr lang="zh-CN" altLang="en-US">
                <a:sym typeface="+mn-ea"/>
              </a:rPr>
              <a:t>所以圣经说的是真理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我们放下想自己善良的心，成为肮脏污秽的罪人，我们所需要的是，善良的神的恩典。</a:t>
            </a:r>
            <a:endParaRPr lang="zh-CN" altLang="en-US"/>
          </a:p>
          <a:p>
            <a:r>
              <a:rPr lang="zh-CN" altLang="en-US">
                <a:sym typeface="+mn-ea"/>
              </a:rPr>
              <a:t>要准确明白赐给律法的目的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19</a:t>
            </a:r>
            <a:r>
              <a:rPr lang="zh-CN" altLang="en-US"/>
              <a:t>世纪英国著名的科学家</a:t>
            </a:r>
            <a:r>
              <a:rPr lang="en-US" altLang="zh-CN"/>
              <a:t>-</a:t>
            </a:r>
            <a:r>
              <a:rPr lang="zh-CN" altLang="en-US"/>
              <a:t>詹姆斯·辛普森</a:t>
            </a:r>
            <a:endParaRPr lang="zh-CN" altLang="en-US"/>
          </a:p>
          <a:p>
            <a:r>
              <a:rPr lang="zh-CN" altLang="en-US"/>
              <a:t>英国妇产科大夫、也是大学的</a:t>
            </a:r>
            <a:r>
              <a:rPr lang="zh-CN" altLang="en-US"/>
              <a:t>教授</a:t>
            </a:r>
            <a:endParaRPr lang="zh-CN" altLang="en-US"/>
          </a:p>
          <a:p>
            <a:r>
              <a:rPr lang="zh-CN" altLang="en-US"/>
              <a:t>从小敬畏神、勤奋读经，为了给更多的人传福音而</a:t>
            </a:r>
            <a:r>
              <a:rPr lang="zh-CN" altLang="en-US"/>
              <a:t>用心。</a:t>
            </a:r>
            <a:endParaRPr lang="zh-CN" altLang="en-US"/>
          </a:p>
          <a:p>
            <a:r>
              <a:rPr lang="zh-CN" altLang="en-US"/>
              <a:t>有一天读圣经：</a:t>
            </a:r>
            <a:r>
              <a:rPr lang="zh-CN" altLang="en-US">
                <a:sym typeface="+mn-ea"/>
              </a:rPr>
              <a:t>神用地上的尘土造人，耶和华　神使他沉睡，取下他的一条肋骨，造成一个女人</a:t>
            </a:r>
            <a:endParaRPr lang="zh-CN" altLang="en-US">
              <a:sym typeface="+mn-ea"/>
            </a:endParaRPr>
          </a:p>
          <a:p>
            <a:r>
              <a:rPr lang="zh-CN" altLang="en-US"/>
              <a:t>取一个肋骨该多么痛苦呢，但是神叫他深深入睡，圣经没写亚当因此</a:t>
            </a:r>
            <a:r>
              <a:rPr lang="zh-CN" altLang="en-US"/>
              <a:t>痛苦</a:t>
            </a:r>
            <a:endParaRPr lang="zh-CN" altLang="en-US"/>
          </a:p>
          <a:p>
            <a:r>
              <a:rPr lang="zh-CN" altLang="en-US"/>
              <a:t>他读了经文之后明白，神是第一次没有痛苦的给人施行医术的</a:t>
            </a:r>
            <a:r>
              <a:rPr lang="zh-CN" altLang="en-US"/>
              <a:t>大夫</a:t>
            </a:r>
            <a:endParaRPr lang="zh-CN" altLang="en-US"/>
          </a:p>
          <a:p>
            <a:r>
              <a:rPr lang="zh-CN" altLang="en-US"/>
              <a:t>既然这样，神肯定在世上也给人们预备了，可以麻醉人的</a:t>
            </a:r>
            <a:r>
              <a:rPr lang="zh-CN" altLang="en-US"/>
              <a:t>物质，从那之后一直试验很多的气体和</a:t>
            </a:r>
            <a:r>
              <a:rPr lang="zh-CN" altLang="en-US"/>
              <a:t>液体</a:t>
            </a:r>
            <a:endParaRPr lang="zh-CN" altLang="en-US"/>
          </a:p>
          <a:p>
            <a:r>
              <a:rPr lang="zh-CN" altLang="en-US"/>
              <a:t>有一天接受氯仿（Chloroform）的时候，明白了它具有麻醉的效应，就这样发明了第一个</a:t>
            </a:r>
            <a:r>
              <a:rPr lang="zh-CN" altLang="en-US"/>
              <a:t>麻醉剂</a:t>
            </a:r>
            <a:endParaRPr lang="zh-CN" altLang="en-US"/>
          </a:p>
          <a:p>
            <a:r>
              <a:rPr lang="zh-CN" altLang="en-US"/>
              <a:t>现今，很多人得到了麻醉剂的</a:t>
            </a:r>
            <a:r>
              <a:rPr lang="zh-CN" altLang="en-US"/>
              <a:t>便利。</a:t>
            </a:r>
            <a:endParaRPr lang="zh-CN" altLang="en-US"/>
          </a:p>
          <a:p>
            <a:r>
              <a:rPr lang="zh-CN" altLang="en-US"/>
              <a:t>如果到现在没有发明麻醉剂，女人需要刨妇产的时候，没有麻醉剂</a:t>
            </a:r>
            <a:r>
              <a:rPr lang="zh-CN" altLang="en-US"/>
              <a:t>人该多么痛苦</a:t>
            </a:r>
            <a:r>
              <a:rPr lang="zh-CN" altLang="en-US"/>
              <a:t>呢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哈尔滨</a:t>
            </a:r>
            <a:r>
              <a:rPr lang="en-US" altLang="zh-CN"/>
              <a:t>731</a:t>
            </a:r>
            <a:r>
              <a:rPr lang="zh-CN" altLang="en-US"/>
              <a:t>部队，不经过麻醉作人体实验，作手术。抓人之后不经过麻醉，会怎么死去。给人注入霉毒会有什么症状、各种残忍的</a:t>
            </a:r>
            <a:r>
              <a:rPr lang="zh-CN" altLang="en-US"/>
              <a:t>实验</a:t>
            </a:r>
            <a:endParaRPr lang="zh-CN" altLang="en-US"/>
          </a:p>
          <a:p>
            <a:r>
              <a:rPr lang="zh-CN" altLang="en-US"/>
              <a:t>如果没有麻醉剂，无数的人会接受</a:t>
            </a:r>
            <a:r>
              <a:rPr lang="zh-CN" altLang="en-US"/>
              <a:t>痛苦</a:t>
            </a:r>
            <a:endParaRPr lang="zh-CN" altLang="en-US"/>
          </a:p>
          <a:p>
            <a:r>
              <a:rPr lang="zh-CN" altLang="en-US"/>
              <a:t>很多人虽然使用着麻醉剂的便利，但几乎没有人之后，是谁，怎么发明</a:t>
            </a:r>
            <a:r>
              <a:rPr lang="zh-CN" altLang="en-US"/>
              <a:t>的！</a:t>
            </a:r>
            <a:endParaRPr lang="zh-CN" altLang="en-US"/>
          </a:p>
          <a:p>
            <a:r>
              <a:rPr lang="zh-CN" altLang="en-US"/>
              <a:t>其实麻醉剂的智慧是来自圣经，在人类人生当中带来特别大的</a:t>
            </a:r>
            <a:r>
              <a:rPr lang="zh-CN" altLang="en-US"/>
              <a:t>变化</a:t>
            </a:r>
            <a:endParaRPr lang="zh-CN" altLang="en-US"/>
          </a:p>
          <a:p>
            <a:r>
              <a:rPr lang="zh-CN" altLang="en-US"/>
              <a:t>虽然通过圣经</a:t>
            </a:r>
            <a:r>
              <a:rPr lang="zh-CN" altLang="en-US">
                <a:sym typeface="+mn-ea"/>
              </a:rPr>
              <a:t>詹姆斯·辛普森得了这么大的智慧，但是纪念詹姆斯·辛普森的人</a:t>
            </a:r>
            <a:r>
              <a:rPr lang="zh-CN" altLang="en-US">
                <a:sym typeface="+mn-ea"/>
              </a:rPr>
              <a:t>寥寥无几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教授长了年纪徒弟问他：您作为教授、医生、信仰学家都是非常成功的一位。如果让您说在所发明的当中，最为伟大的发明</a:t>
            </a:r>
            <a:r>
              <a:rPr lang="zh-CN" altLang="en-US">
                <a:sym typeface="+mn-ea"/>
              </a:rPr>
              <a:t>是什么？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学生们都以为是发明麻醉剂，但教授却说：我在一辈子以来，发现的最伟大的发明是，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首先发现了我因着罪只能下地狱的人，但神爱了我，为了洗净我的罪派了耶稣基督，叫他钉在十字架上，靠着十字架上的宝血，永远洗净我的罪。这就是我一辈子以来最伟大的发现了！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去世之后，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万多的市民哀悼教授，城市里很多的商家关门的程度、他去世前说：我本想给更多的人传福音，我没能引导更多的人归向耶稣，所以很</a:t>
            </a:r>
            <a:r>
              <a:rPr lang="zh-CN" altLang="en-US">
                <a:sym typeface="+mn-ea"/>
              </a:rPr>
              <a:t>遗憾。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他自己作传单传福音，又是一个著名的</a:t>
            </a:r>
            <a:r>
              <a:rPr lang="zh-CN" altLang="en-US">
                <a:sym typeface="+mn-ea"/>
              </a:rPr>
              <a:t>科学家。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他发现了福音的</a:t>
            </a:r>
            <a:r>
              <a:rPr lang="zh-CN" altLang="en-US">
                <a:sym typeface="+mn-ea"/>
              </a:rPr>
              <a:t>真理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我们发现自己是罪人，洗净心里一切的罪，我们作为义人站在神面前不知是多么大的</a:t>
            </a:r>
            <a:r>
              <a:rPr lang="zh-CN" altLang="en-US">
                <a:sym typeface="+mn-ea"/>
              </a:rPr>
              <a:t>幸福。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上一节课我们讲</a:t>
            </a:r>
            <a:r>
              <a:rPr lang="zh-CN" altLang="en-US"/>
              <a:t>了，因着亚当罪入了世界、罪的工价乃是</a:t>
            </a:r>
            <a:r>
              <a:rPr lang="zh-CN" altLang="en-US"/>
              <a:t>死</a:t>
            </a:r>
            <a:endParaRPr lang="zh-CN" altLang="en-US"/>
          </a:p>
          <a:p>
            <a:r>
              <a:rPr lang="zh-CN" altLang="en-US"/>
              <a:t>圣经也有第一次的死和第二次的</a:t>
            </a:r>
            <a:r>
              <a:rPr lang="zh-CN" altLang="en-US"/>
              <a:t>死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罪进入了世上所有人心里，因着罪众人只能受审判下入永远的</a:t>
            </a:r>
            <a:r>
              <a:rPr lang="zh-CN" altLang="en-US"/>
              <a:t>地狱</a:t>
            </a:r>
            <a:endParaRPr lang="zh-CN" altLang="en-US"/>
          </a:p>
          <a:p>
            <a:r>
              <a:rPr lang="zh-CN" altLang="en-US"/>
              <a:t>虽然人能犯罪，但人靠着</a:t>
            </a:r>
            <a:r>
              <a:rPr lang="zh-CN" altLang="en-US"/>
              <a:t>任何努力和方法无法</a:t>
            </a:r>
            <a:r>
              <a:rPr lang="zh-CN" altLang="en-US"/>
              <a:t>解决罪</a:t>
            </a:r>
            <a:endParaRPr lang="zh-CN" altLang="en-US"/>
          </a:p>
          <a:p>
            <a:r>
              <a:rPr lang="zh-CN" altLang="en-US"/>
              <a:t>祷告虽然是好事，但祷告不能洗净罪，虽然需要悔改，但悔改不能洗净</a:t>
            </a:r>
            <a:r>
              <a:rPr lang="zh-CN" altLang="en-US"/>
              <a:t>罪</a:t>
            </a:r>
            <a:endParaRPr lang="zh-CN" altLang="en-US"/>
          </a:p>
          <a:p>
            <a:r>
              <a:rPr lang="zh-CN" altLang="en-US"/>
              <a:t>为了罪得赦免，先明白自己是罪人，在神面前承认并告白我们是罪人，但告白并不能洗净</a:t>
            </a:r>
            <a:r>
              <a:rPr lang="zh-CN" altLang="en-US"/>
              <a:t>罪</a:t>
            </a:r>
            <a:endParaRPr lang="zh-CN" altLang="en-US"/>
          </a:p>
          <a:p>
            <a:r>
              <a:rPr lang="zh-CN" altLang="en-US"/>
              <a:t>很多人因罪受到痛苦，受到谴责，但认为：我因着罪这么痛苦了，神</a:t>
            </a:r>
            <a:r>
              <a:rPr lang="zh-CN" altLang="en-US"/>
              <a:t>应该会可怜我</a:t>
            </a:r>
            <a:r>
              <a:rPr lang="zh-CN" altLang="en-US"/>
              <a:t>吧</a:t>
            </a:r>
            <a:endParaRPr lang="zh-CN" altLang="en-US"/>
          </a:p>
          <a:p>
            <a:r>
              <a:rPr lang="zh-CN" altLang="en-US"/>
              <a:t>并不是因罪痛苦了就没有罪了</a:t>
            </a:r>
            <a:r>
              <a:rPr lang="en-US" altLang="zh-CN"/>
              <a:t>~</a:t>
            </a:r>
            <a:r>
              <a:rPr lang="zh-CN" altLang="en-US"/>
              <a:t>靠着人的方法和人的努力，绝对不能解决</a:t>
            </a:r>
            <a:r>
              <a:rPr lang="zh-CN" altLang="en-US"/>
              <a:t>罪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如果人能自己解决罪，耶稣就不必降生。</a:t>
            </a:r>
            <a:endParaRPr lang="zh-CN" altLang="en-US"/>
          </a:p>
          <a:p>
            <a:r>
              <a:rPr lang="zh-CN" altLang="en-US"/>
              <a:t>因为我们自己无法解决罪，神可怜我们，为了从罪里拯救我们，树立了得救的计划，准备了拯救者，</a:t>
            </a:r>
            <a:r>
              <a:rPr lang="en-US" altLang="zh-CN"/>
              <a:t>2</a:t>
            </a:r>
            <a:r>
              <a:rPr lang="zh-CN" altLang="en-US"/>
              <a:t>千年前把拯救者派到</a:t>
            </a:r>
            <a:r>
              <a:rPr lang="zh-CN" altLang="en-US"/>
              <a:t>世上。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人类历史分公元</a:t>
            </a:r>
            <a:r>
              <a:rPr lang="zh-CN" altLang="en-US">
                <a:sym typeface="+mn-ea"/>
              </a:rPr>
              <a:t>前和公元后</a:t>
            </a:r>
            <a:r>
              <a:rPr lang="zh-CN">
                <a:sym typeface="+mn-ea"/>
              </a:rPr>
              <a:t>。</a:t>
            </a:r>
            <a:endParaRPr lang="en-US" altLang="zh-CN"/>
          </a:p>
          <a:p>
            <a:r>
              <a:rPr lang="en-US" altLang="zh-CN">
                <a:sym typeface="+mn-ea"/>
              </a:rPr>
              <a:t>B.C.是“Before Christ.",表示”基督（诞生）之前的”</a:t>
            </a:r>
            <a:endParaRPr lang="en-US" altLang="zh-CN"/>
          </a:p>
          <a:p>
            <a:r>
              <a:rPr lang="en-US" altLang="zh-CN">
                <a:sym typeface="+mn-ea"/>
              </a:rPr>
              <a:t>A</a:t>
            </a:r>
            <a:r>
              <a:rPr lang="en-US" altLang="zh-CN">
                <a:sym typeface="+mn-ea"/>
              </a:rPr>
              <a:t>.</a:t>
            </a:r>
            <a:r>
              <a:rPr lang="en-US" altLang="zh-CN">
                <a:sym typeface="+mn-ea"/>
              </a:rPr>
              <a:t>D(Anno Domini)</a:t>
            </a:r>
            <a:r>
              <a:rPr lang="zh-CN" altLang="en-US">
                <a:sym typeface="+mn-ea"/>
              </a:rPr>
              <a:t>，英语 in the year of Our Lord，</a:t>
            </a:r>
            <a:r>
              <a:rPr lang="en-US" altLang="zh-CN">
                <a:sym typeface="+mn-ea"/>
              </a:rPr>
              <a:t>意思是</a:t>
            </a:r>
            <a:r>
              <a:rPr lang="zh-CN" altLang="en-US">
                <a:sym typeface="+mn-ea"/>
              </a:rPr>
              <a:t>在我们主里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耶稣来到世上之前，和成为我们主的里面，就这样分开了人类历史</a:t>
            </a:r>
            <a:endParaRPr lang="zh-CN" altLang="en-US"/>
          </a:p>
          <a:p>
            <a:r>
              <a:rPr lang="zh-CN" altLang="en-US">
                <a:sym typeface="+mn-ea"/>
              </a:rPr>
              <a:t>耶稣成为了人类历史的分</a:t>
            </a:r>
            <a:endParaRPr lang="zh-CN" altLang="en-US"/>
          </a:p>
          <a:p>
            <a:r>
              <a:rPr lang="zh-CN" altLang="en-US">
                <a:sym typeface="+mn-ea"/>
              </a:rPr>
              <a:t>耶稣来到世上背负了我们的罪，代替承受我们罪的惩罚，为了洗净我们的罪，钉在十字架上承受了一切我们该承受的痛苦。</a:t>
            </a:r>
            <a:endParaRPr lang="zh-CN" altLang="en-US"/>
          </a:p>
          <a:p>
            <a:r>
              <a:rPr lang="zh-CN" altLang="en-US">
                <a:sym typeface="+mn-ea"/>
              </a:rPr>
              <a:t>流了可贵的宝血，用那血洗净了我们一切的罪，然后进到坟墓里，三天后复活了。</a:t>
            </a:r>
            <a:endParaRPr lang="zh-CN" altLang="en-US"/>
          </a:p>
          <a:p>
            <a:r>
              <a:rPr lang="zh-CN" altLang="en-US">
                <a:sym typeface="+mn-ea"/>
              </a:rPr>
              <a:t>圣经说这就是福音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人们不知道罪的危险性和</a:t>
            </a:r>
            <a:r>
              <a:rPr lang="zh-CN" altLang="en-US">
                <a:sym typeface="+mn-ea"/>
              </a:rPr>
              <a:t>严重性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人们对肉体有关心，却对灵魂没有</a:t>
            </a:r>
            <a:r>
              <a:rPr lang="zh-CN" altLang="en-US">
                <a:sym typeface="+mn-ea"/>
              </a:rPr>
              <a:t>关心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比如，得了癌症，身体被毒蛇咬了，心马上就降备下来：我要死了，该怎么</a:t>
            </a:r>
            <a:r>
              <a:rPr lang="zh-CN" altLang="en-US">
                <a:sym typeface="+mn-ea"/>
              </a:rPr>
              <a:t>办？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比毒蛇和癌症更可怕</a:t>
            </a:r>
            <a:r>
              <a:rPr lang="zh-CN" altLang="en-US">
                <a:sym typeface="+mn-ea"/>
              </a:rPr>
              <a:t>的就是灵魂的罪，罪的工价乃是</a:t>
            </a:r>
            <a:r>
              <a:rPr lang="zh-CN" altLang="en-US">
                <a:sym typeface="+mn-ea"/>
              </a:rPr>
              <a:t>死。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但是人们不怕罪，不因罪痛苦，怎么才能洗净罪，怎么脱离所有罪，怎么洗净罪成为义人</a:t>
            </a:r>
            <a:r>
              <a:rPr lang="zh-CN" altLang="en-US">
                <a:sym typeface="+mn-ea"/>
              </a:rPr>
              <a:t>呢？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不这样渴慕神的恩典，人们却不走到神怜悯</a:t>
            </a:r>
            <a:r>
              <a:rPr lang="zh-CN" altLang="en-US">
                <a:sym typeface="+mn-ea"/>
              </a:rPr>
              <a:t>面前。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罪是从外面进来的，原来世界没有罪，但从世界的外面进来</a:t>
            </a:r>
            <a:r>
              <a:rPr lang="zh-CN" altLang="en-US">
                <a:sym typeface="+mn-ea"/>
              </a:rPr>
              <a:t>了。因着罪有了</a:t>
            </a:r>
            <a:r>
              <a:rPr lang="zh-CN" altLang="en-US">
                <a:sym typeface="+mn-ea"/>
              </a:rPr>
              <a:t>死亡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亚当和夏娃听了撒但的声音，被撒但欺骗，不信神的话，听了撒但的话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不一定死</a:t>
            </a:r>
            <a:r>
              <a:rPr lang="en-US" altLang="zh-CN">
                <a:sym typeface="+mn-ea"/>
              </a:rPr>
              <a:t>”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接受了撒但、不同于神话语的撒但的</a:t>
            </a:r>
            <a:r>
              <a:rPr lang="zh-CN" altLang="en-US">
                <a:sym typeface="+mn-ea"/>
              </a:rPr>
              <a:t>想法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从此，神和人之间断绝了交流、断绝了与神之间的属灵的交流，这叫作属灵</a:t>
            </a:r>
            <a:r>
              <a:rPr lang="zh-CN" altLang="en-US">
                <a:sym typeface="+mn-ea"/>
              </a:rPr>
              <a:t>的死亡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人被撒但支配，人成为撒但的仆人，本来人心里有神的话语，但人听了撒但的声音，不信神的话语，撇弃话语</a:t>
            </a:r>
            <a:r>
              <a:rPr lang="zh-CN" altLang="en-US">
                <a:sym typeface="+mn-ea"/>
              </a:rPr>
              <a:t>的主人神！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人听了撒但的声音，跟随着撒但，人跟撒但合一，与神的属灵的交往断绝</a:t>
            </a:r>
            <a:r>
              <a:rPr lang="zh-CN" altLang="en-US">
                <a:sym typeface="+mn-ea"/>
              </a:rPr>
              <a:t>了。</a:t>
            </a:r>
            <a:endParaRPr lang="zh-CN" altLang="en-US">
              <a:sym typeface="+mn-ea"/>
            </a:endParaRPr>
          </a:p>
          <a:p>
            <a:r>
              <a:rPr lang="zh-CN" altLang="en-US" b="1">
                <a:sym typeface="+mn-ea"/>
              </a:rPr>
              <a:t>人听撒但的声音，离开神，跟神断绝了属灵的关系，这个</a:t>
            </a:r>
            <a:r>
              <a:rPr lang="zh-CN" altLang="en-US" b="1">
                <a:sym typeface="+mn-ea"/>
              </a:rPr>
              <a:t>状态叫罪。</a:t>
            </a:r>
            <a:endParaRPr lang="zh-CN" altLang="en-US" b="1">
              <a:sym typeface="+mn-ea"/>
            </a:endParaRPr>
          </a:p>
          <a:p>
            <a:r>
              <a:rPr lang="zh-CN" altLang="en-US">
                <a:sym typeface="+mn-ea"/>
              </a:rPr>
              <a:t>从此，人成为了撒但作工的舞台，撒但用虚假的想法支配着</a:t>
            </a:r>
            <a:r>
              <a:rPr lang="zh-CN" altLang="en-US">
                <a:sym typeface="+mn-ea"/>
              </a:rPr>
              <a:t>人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所以接受撒但的想法，被想法牵引的结果就是咒诅和</a:t>
            </a:r>
            <a:r>
              <a:rPr lang="zh-CN" altLang="en-US">
                <a:sym typeface="+mn-ea"/>
              </a:rPr>
              <a:t>灭亡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离开神通过犯罪的亚当诞生的所有人，在亚当里面全成为了罪人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因为一个人亚当全都来临了死亡，但人们不知道</a:t>
            </a:r>
            <a:r>
              <a:rPr lang="zh-CN" altLang="en-US">
                <a:sym typeface="+mn-ea"/>
              </a:rPr>
              <a:t>灵里自己的</a:t>
            </a:r>
            <a:r>
              <a:rPr lang="zh-CN" altLang="en-US">
                <a:sym typeface="+mn-ea"/>
              </a:rPr>
              <a:t>状态，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撒但的想法侵入了人的心，人撇弃神的话语，跟撒但一条心，</a:t>
            </a:r>
            <a:r>
              <a:rPr lang="zh-CN" altLang="en-US" b="1">
                <a:sym typeface="+mn-ea"/>
              </a:rPr>
              <a:t>成为了撒但的奴仆，与神为敌了</a:t>
            </a:r>
            <a:endParaRPr lang="zh-CN" altLang="en-US"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那么人明白这样的事实，撇弃一直以来撒但给的想法，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向着神回心转意的叫悔改，接受神的话语叫作</a:t>
            </a:r>
            <a:r>
              <a:rPr lang="zh-CN" altLang="en-US">
                <a:sym typeface="+mn-ea"/>
              </a:rPr>
              <a:t>信心。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真正的信仰是悔改与信心成就</a:t>
            </a:r>
            <a:r>
              <a:rPr lang="zh-CN" altLang="en-US">
                <a:sym typeface="+mn-ea"/>
              </a:rPr>
              <a:t>的！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圣经所说的悔改并不是认自己的罪，求饶自己的</a:t>
            </a:r>
            <a:r>
              <a:rPr lang="zh-CN" altLang="en-US">
                <a:sym typeface="+mn-ea"/>
              </a:rPr>
              <a:t>罪，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悔改的意思是：原来我在魔鬼之下，原来我不是神的儿女是魔鬼的儿女啊，原来我灵魂的主人是魔鬼，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现在我要撇弃魔鬼给的想法。否认我的想法，撇弃我的判断，不管我看的怎么样，撇弃我的想法、判断，接受神的话语叫</a:t>
            </a:r>
            <a:r>
              <a:rPr lang="zh-CN" altLang="en-US">
                <a:sym typeface="+mn-ea"/>
              </a:rPr>
              <a:t>信心。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但是人们不知道自己的状态、面目，所以神为了让人明白自己的面目，赐给了</a:t>
            </a:r>
            <a:r>
              <a:rPr lang="zh-CN" altLang="en-US">
                <a:sym typeface="+mn-ea"/>
              </a:rPr>
              <a:t>律法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律法：从亚当过了</a:t>
            </a:r>
            <a:r>
              <a:rPr lang="en-US" altLang="zh-CN">
                <a:sym typeface="+mn-ea"/>
              </a:rPr>
              <a:t>2500</a:t>
            </a:r>
            <a:r>
              <a:rPr lang="zh-CN" altLang="en-US">
                <a:sym typeface="+mn-ea"/>
              </a:rPr>
              <a:t>年左右的时间，神藉着摩西降给犹太认</a:t>
            </a:r>
            <a:r>
              <a:rPr lang="zh-CN" altLang="en-US">
                <a:sym typeface="+mn-ea"/>
              </a:rPr>
              <a:t>的。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律法开始不是给外邦人的，本是神赐给犹太人的</a:t>
            </a:r>
            <a:r>
              <a:rPr lang="zh-CN" altLang="en-US">
                <a:sym typeface="+mn-ea"/>
              </a:rPr>
              <a:t>法。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摩西在西奈山</a:t>
            </a:r>
            <a:r>
              <a:rPr lang="en-US" altLang="zh-CN">
                <a:sym typeface="+mn-ea"/>
              </a:rPr>
              <a:t>40</a:t>
            </a:r>
            <a:r>
              <a:rPr lang="zh-CN" altLang="en-US">
                <a:sym typeface="+mn-ea"/>
              </a:rPr>
              <a:t>天之久，与神在一起，一个食物都没吃，在西奈山接受了</a:t>
            </a:r>
            <a:r>
              <a:rPr lang="zh-CN" altLang="en-US">
                <a:sym typeface="+mn-ea"/>
              </a:rPr>
              <a:t>律法。而且神给他看了</a:t>
            </a:r>
            <a:r>
              <a:rPr lang="zh-CN" altLang="en-US">
                <a:sym typeface="+mn-ea"/>
              </a:rPr>
              <a:t>圣殿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40</a:t>
            </a:r>
            <a:r>
              <a:rPr lang="zh-CN" altLang="en-US">
                <a:sym typeface="+mn-ea"/>
              </a:rPr>
              <a:t>天以后摩西下山的时候，两手端着两块石版，心里怀着神的</a:t>
            </a:r>
            <a:r>
              <a:rPr lang="zh-CN" altLang="en-US">
                <a:sym typeface="+mn-ea"/>
              </a:rPr>
              <a:t>圣殿。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十诫命是神赐给人的法，神给的法不止是十条诫命，圣经学家检查所有律法，有</a:t>
            </a:r>
            <a:r>
              <a:rPr lang="en-US" altLang="zh-CN">
                <a:sym typeface="+mn-ea"/>
              </a:rPr>
              <a:t>613</a:t>
            </a:r>
            <a:r>
              <a:rPr lang="zh-CN" altLang="en-US">
                <a:sym typeface="+mn-ea"/>
              </a:rPr>
              <a:t>条。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律法分两大类：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、做、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不要做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（孝敬父母）（不要贪心）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自从律法降下来之后，就得按照律法所说的，神叫人做的就得做，不让做的就不能</a:t>
            </a:r>
            <a:r>
              <a:rPr lang="zh-CN" altLang="en-US">
                <a:sym typeface="+mn-ea"/>
              </a:rPr>
              <a:t>做。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神给了</a:t>
            </a:r>
            <a:r>
              <a:rPr lang="en-US" altLang="zh-CN">
                <a:sym typeface="+mn-ea"/>
              </a:rPr>
              <a:t>613</a:t>
            </a:r>
            <a:r>
              <a:rPr lang="zh-CN" altLang="en-US">
                <a:sym typeface="+mn-ea"/>
              </a:rPr>
              <a:t>条律法之后，叫人们遵行。人们根本不知道有多少律法，就是在去教会的人当中，记不住十诫命的人也</a:t>
            </a:r>
            <a:r>
              <a:rPr lang="zh-CN" altLang="en-US">
                <a:sym typeface="+mn-ea"/>
              </a:rPr>
              <a:t>有。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所以神先让人们守住十诫命看看，如果能遵守十诫命，就有遵守</a:t>
            </a:r>
            <a:r>
              <a:rPr lang="en-US" altLang="zh-CN">
                <a:sym typeface="+mn-ea"/>
              </a:rPr>
              <a:t>613</a:t>
            </a:r>
            <a:r>
              <a:rPr lang="zh-CN" altLang="en-US">
                <a:sym typeface="+mn-ea"/>
              </a:rPr>
              <a:t>条的可能性</a:t>
            </a:r>
            <a:r>
              <a:rPr lang="en-US" altLang="zh-CN">
                <a:sym typeface="+mn-ea"/>
              </a:rPr>
              <a:t>....</a:t>
            </a:r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以色列百姓跟神说：我们都必</a:t>
            </a:r>
            <a:r>
              <a:rPr lang="zh-CN" altLang="en-US">
                <a:sym typeface="+mn-ea"/>
              </a:rPr>
              <a:t>遵行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人们以为努力遵守律法就可以遵守，但律法是非常可怕</a:t>
            </a:r>
            <a:r>
              <a:rPr lang="zh-CN" altLang="en-US">
                <a:sym typeface="+mn-ea"/>
              </a:rPr>
              <a:t>的！【雅2:10】因为凡遵守全律法的，只在一条上跌倒，他就是犯了众条。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一直在遵守律法，但违法了一条就等于犯了众</a:t>
            </a:r>
            <a:r>
              <a:rPr lang="zh-CN" altLang="en-US">
                <a:sym typeface="+mn-ea"/>
              </a:rPr>
              <a:t>条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所以通过遵守律法成为义人，通过遵守律法得到永生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通过遵守律法要得救，那么</a:t>
            </a:r>
            <a:r>
              <a:rPr lang="en-US" altLang="zh-CN">
                <a:sym typeface="+mn-ea"/>
              </a:rPr>
              <a:t>613</a:t>
            </a:r>
            <a:r>
              <a:rPr lang="zh-CN" altLang="en-US">
                <a:sym typeface="+mn-ea"/>
              </a:rPr>
              <a:t>条律法中，哪怕一个都不能</a:t>
            </a:r>
            <a:r>
              <a:rPr lang="zh-CN" altLang="en-US">
                <a:sym typeface="+mn-ea"/>
              </a:rPr>
              <a:t>违反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出生到死，一次都不能违反，完美无暇的守住律法才能得到义，得到</a:t>
            </a:r>
            <a:r>
              <a:rPr lang="zh-CN" altLang="en-US">
                <a:sym typeface="+mn-ea"/>
              </a:rPr>
              <a:t>永生。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但是人活着连一个律法都不违法</a:t>
            </a:r>
            <a:r>
              <a:rPr lang="zh-CN" altLang="en-US">
                <a:sym typeface="+mn-ea"/>
              </a:rPr>
              <a:t>吗？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E8F5F-FCD5-4B98-B828-DBE8B95EB3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3694C7-0834-436C-9C1C-94E51D591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E8F5F-FCD5-4B98-B828-DBE8B95EB3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3694C7-0834-436C-9C1C-94E51D591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E8F5F-FCD5-4B98-B828-DBE8B95EB3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3694C7-0834-436C-9C1C-94E51D591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9612-F6CD-4B4A-A120-9AA94B4F2A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78A9-D521-4B36-8A3E-599107E42B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9612-F6CD-4B4A-A120-9AA94B4F2A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78A9-D521-4B36-8A3E-599107E42B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9612-F6CD-4B4A-A120-9AA94B4F2A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78A9-D521-4B36-8A3E-599107E42B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9612-F6CD-4B4A-A120-9AA94B4F2A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78A9-D521-4B36-8A3E-599107E42B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9612-F6CD-4B4A-A120-9AA94B4F2A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78A9-D521-4B36-8A3E-599107E42B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9612-F6CD-4B4A-A120-9AA94B4F2A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78A9-D521-4B36-8A3E-599107E42B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9612-F6CD-4B4A-A120-9AA94B4F2A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78A9-D521-4B36-8A3E-599107E42B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9612-F6CD-4B4A-A120-9AA94B4F2A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78A9-D521-4B36-8A3E-599107E42B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E8F5F-FCD5-4B98-B828-DBE8B95EB3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3694C7-0834-436C-9C1C-94E51D591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9612-F6CD-4B4A-A120-9AA94B4F2A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78A9-D521-4B36-8A3E-599107E42B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9612-F6CD-4B4A-A120-9AA94B4F2A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78A9-D521-4B36-8A3E-599107E42B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9612-F6CD-4B4A-A120-9AA94B4F2A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78A9-D521-4B36-8A3E-599107E42B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spc="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u="none" strike="noStrike" kern="1200" cap="none" spc="3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E8F5F-FCD5-4B98-B828-DBE8B95EB3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3694C7-0834-436C-9C1C-94E51D591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E8F5F-FCD5-4B98-B828-DBE8B95EB3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3694C7-0834-436C-9C1C-94E51D591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E8F5F-FCD5-4B98-B828-DBE8B95EB3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3694C7-0834-436C-9C1C-94E51D591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E8F5F-FCD5-4B98-B828-DBE8B95EB3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3694C7-0834-436C-9C1C-94E51D591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E8F5F-FCD5-4B98-B828-DBE8B95EB3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3694C7-0834-436C-9C1C-94E51D591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E8F5F-FCD5-4B98-B828-DBE8B95EB3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3694C7-0834-436C-9C1C-94E51D591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E8F5F-FCD5-4B98-B828-DBE8B95EB3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3694C7-0834-436C-9C1C-94E51D5915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5" Type="http://schemas.openxmlformats.org/officeDocument/2006/relationships/theme" Target="../theme/theme3.xml"/><Relationship Id="rId24" Type="http://schemas.openxmlformats.org/officeDocument/2006/relationships/tags" Target="../tags/tag107.xml"/><Relationship Id="rId23" Type="http://schemas.openxmlformats.org/officeDocument/2006/relationships/tags" Target="../tags/tag106.xml"/><Relationship Id="rId22" Type="http://schemas.openxmlformats.org/officeDocument/2006/relationships/tags" Target="../tags/tag105.xml"/><Relationship Id="rId21" Type="http://schemas.openxmlformats.org/officeDocument/2006/relationships/tags" Target="../tags/tag104.xml"/><Relationship Id="rId20" Type="http://schemas.openxmlformats.org/officeDocument/2006/relationships/tags" Target="../tags/tag103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102.xml"/><Relationship Id="rId18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152899" y="0"/>
            <a:ext cx="38862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2540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77824" y="439921"/>
            <a:ext cx="11436983" cy="5978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1016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9612-F6CD-4B4A-A120-9AA94B4F2A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78A9-D521-4B36-8A3E-599107E42B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wrap="square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46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4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48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image" Target="../media/image8.png"/><Relationship Id="rId1" Type="http://schemas.openxmlformats.org/officeDocument/2006/relationships/tags" Target="../tags/tag14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58.xml"/><Relationship Id="rId7" Type="http://schemas.openxmlformats.org/officeDocument/2006/relationships/image" Target="../media/image8.png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0" Type="http://schemas.openxmlformats.org/officeDocument/2006/relationships/notesSlide" Target="../notesSlides/notesSlide14.xml"/><Relationship Id="rId1" Type="http://schemas.openxmlformats.org/officeDocument/2006/relationships/tags" Target="../tags/tag15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image" Target="../media/image13.png"/><Relationship Id="rId14" Type="http://schemas.openxmlformats.org/officeDocument/2006/relationships/notesSlide" Target="../notesSlides/notesSlide15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68.xml"/><Relationship Id="rId11" Type="http://schemas.openxmlformats.org/officeDocument/2006/relationships/image" Target="../media/image8.png"/><Relationship Id="rId10" Type="http://schemas.openxmlformats.org/officeDocument/2006/relationships/tags" Target="../tags/tag167.xml"/><Relationship Id="rId1" Type="http://schemas.openxmlformats.org/officeDocument/2006/relationships/tags" Target="../tags/tag15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69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9.xml"/><Relationship Id="rId5" Type="http://schemas.openxmlformats.org/officeDocument/2006/relationships/tags" Target="../tags/tag172.xml"/><Relationship Id="rId4" Type="http://schemas.openxmlformats.org/officeDocument/2006/relationships/image" Target="../media/image14.jpeg"/><Relationship Id="rId3" Type="http://schemas.openxmlformats.org/officeDocument/2006/relationships/tags" Target="../tags/tag171.xml"/><Relationship Id="rId2" Type="http://schemas.openxmlformats.org/officeDocument/2006/relationships/image" Target="../media/image4.png"/><Relationship Id="rId1" Type="http://schemas.openxmlformats.org/officeDocument/2006/relationships/tags" Target="../tags/tag1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3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9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image" Target="../media/image2.png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tags" Target="../tags/tag120.xml"/><Relationship Id="rId7" Type="http://schemas.openxmlformats.org/officeDocument/2006/relationships/image" Target="../media/image4.png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image" Target="../media/image3.png"/><Relationship Id="rId2" Type="http://schemas.openxmlformats.org/officeDocument/2006/relationships/tags" Target="../tags/tag116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2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26.xml"/><Relationship Id="rId5" Type="http://schemas.openxmlformats.org/officeDocument/2006/relationships/image" Target="../media/image6.png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image" Target="../media/image7.jpe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image" Target="../media/image8.png"/><Relationship Id="rId10" Type="http://schemas.openxmlformats.org/officeDocument/2006/relationships/tags" Target="../tags/tag141.xml"/><Relationship Id="rId1" Type="http://schemas.openxmlformats.org/officeDocument/2006/relationships/tags" Target="../tags/tag13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4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45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4"/>
          <p:cNvSpPr/>
          <p:nvPr>
            <p:custDataLst>
              <p:tags r:id="rId1"/>
            </p:custDataLst>
          </p:nvPr>
        </p:nvSpPr>
        <p:spPr>
          <a:xfrm>
            <a:off x="5568315" y="4504690"/>
            <a:ext cx="6086475" cy="878205"/>
          </a:xfrm>
          <a:prstGeom prst="rect">
            <a:avLst/>
          </a:prstGeom>
        </p:spPr>
        <p:txBody>
          <a:bodyPr vert="horz" wrap="square" lIns="0" tIns="0" rIns="0" bIns="0" rtlCol="0"/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2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所以凡有血气的，没有一个因行律法能在神面前称义，</a:t>
            </a:r>
            <a:endParaRPr lang="zh-CN" altLang="en-US" sz="16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因为律法本是叫人知罪</a:t>
            </a:r>
            <a:endParaRPr lang="zh-CN" altLang="en-US" sz="1600" spc="1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PA_矩形 35"/>
          <p:cNvSpPr/>
          <p:nvPr>
            <p:custDataLst>
              <p:tags r:id="rId2"/>
            </p:custDataLst>
          </p:nvPr>
        </p:nvSpPr>
        <p:spPr>
          <a:xfrm>
            <a:off x="6758940" y="2628265"/>
            <a:ext cx="3987800" cy="124206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noFill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74205" y="2741930"/>
            <a:ext cx="3274695" cy="1014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律</a:t>
            </a:r>
            <a:r>
              <a:rPr lang="en-US" altLang="zh-CN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  </a:t>
            </a:r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法</a:t>
            </a:r>
            <a:r>
              <a:rPr lang="en-US" altLang="zh-CN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  </a:t>
            </a:r>
            <a:endParaRPr lang="en-US" altLang="zh-CN" sz="60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Freeform 12"/>
          <p:cNvSpPr/>
          <p:nvPr>
            <p:custDataLst>
              <p:tags r:id="rId3"/>
            </p:custDataLst>
          </p:nvPr>
        </p:nvSpPr>
        <p:spPr bwMode="auto">
          <a:xfrm>
            <a:off x="211455" y="1390015"/>
            <a:ext cx="5888990" cy="4359910"/>
          </a:xfrm>
          <a:custGeom>
            <a:avLst/>
            <a:gdLst>
              <a:gd name="T0" fmla="*/ 782 w 1778"/>
              <a:gd name="T1" fmla="*/ 124 h 1079"/>
              <a:gd name="T2" fmla="*/ 810 w 1778"/>
              <a:gd name="T3" fmla="*/ 170 h 1079"/>
              <a:gd name="T4" fmla="*/ 802 w 1778"/>
              <a:gd name="T5" fmla="*/ 215 h 1079"/>
              <a:gd name="T6" fmla="*/ 881 w 1778"/>
              <a:gd name="T7" fmla="*/ 197 h 1079"/>
              <a:gd name="T8" fmla="*/ 790 w 1778"/>
              <a:gd name="T9" fmla="*/ 290 h 1079"/>
              <a:gd name="T10" fmla="*/ 1009 w 1778"/>
              <a:gd name="T11" fmla="*/ 184 h 1079"/>
              <a:gd name="T12" fmla="*/ 1232 w 1778"/>
              <a:gd name="T13" fmla="*/ 7 h 1079"/>
              <a:gd name="T14" fmla="*/ 1030 w 1778"/>
              <a:gd name="T15" fmla="*/ 205 h 1079"/>
              <a:gd name="T16" fmla="*/ 1042 w 1778"/>
              <a:gd name="T17" fmla="*/ 209 h 1079"/>
              <a:gd name="T18" fmla="*/ 1177 w 1778"/>
              <a:gd name="T19" fmla="*/ 92 h 1079"/>
              <a:gd name="T20" fmla="*/ 1130 w 1778"/>
              <a:gd name="T21" fmla="*/ 176 h 1079"/>
              <a:gd name="T22" fmla="*/ 1260 w 1778"/>
              <a:gd name="T23" fmla="*/ 97 h 1079"/>
              <a:gd name="T24" fmla="*/ 1120 w 1778"/>
              <a:gd name="T25" fmla="*/ 207 h 1079"/>
              <a:gd name="T26" fmla="*/ 1163 w 1778"/>
              <a:gd name="T27" fmla="*/ 219 h 1079"/>
              <a:gd name="T28" fmla="*/ 1280 w 1778"/>
              <a:gd name="T29" fmla="*/ 136 h 1079"/>
              <a:gd name="T30" fmla="*/ 1368 w 1778"/>
              <a:gd name="T31" fmla="*/ 185 h 1079"/>
              <a:gd name="T32" fmla="*/ 1336 w 1778"/>
              <a:gd name="T33" fmla="*/ 231 h 1079"/>
              <a:gd name="T34" fmla="*/ 1470 w 1778"/>
              <a:gd name="T35" fmla="*/ 275 h 1079"/>
              <a:gd name="T36" fmla="*/ 1610 w 1778"/>
              <a:gd name="T37" fmla="*/ 326 h 1079"/>
              <a:gd name="T38" fmla="*/ 1651 w 1778"/>
              <a:gd name="T39" fmla="*/ 431 h 1079"/>
              <a:gd name="T40" fmla="*/ 1656 w 1778"/>
              <a:gd name="T41" fmla="*/ 473 h 1079"/>
              <a:gd name="T42" fmla="*/ 1408 w 1778"/>
              <a:gd name="T43" fmla="*/ 580 h 1079"/>
              <a:gd name="T44" fmla="*/ 1556 w 1778"/>
              <a:gd name="T45" fmla="*/ 529 h 1079"/>
              <a:gd name="T46" fmla="*/ 1657 w 1778"/>
              <a:gd name="T47" fmla="*/ 511 h 1079"/>
              <a:gd name="T48" fmla="*/ 1682 w 1778"/>
              <a:gd name="T49" fmla="*/ 579 h 1079"/>
              <a:gd name="T50" fmla="*/ 1679 w 1778"/>
              <a:gd name="T51" fmla="*/ 645 h 1079"/>
              <a:gd name="T52" fmla="*/ 1613 w 1778"/>
              <a:gd name="T53" fmla="*/ 699 h 1079"/>
              <a:gd name="T54" fmla="*/ 1702 w 1778"/>
              <a:gd name="T55" fmla="*/ 701 h 1079"/>
              <a:gd name="T56" fmla="*/ 1377 w 1778"/>
              <a:gd name="T57" fmla="*/ 890 h 1079"/>
              <a:gd name="T58" fmla="*/ 1081 w 1778"/>
              <a:gd name="T59" fmla="*/ 1051 h 1079"/>
              <a:gd name="T60" fmla="*/ 970 w 1778"/>
              <a:gd name="T61" fmla="*/ 1036 h 1079"/>
              <a:gd name="T62" fmla="*/ 1066 w 1778"/>
              <a:gd name="T63" fmla="*/ 890 h 1079"/>
              <a:gd name="T64" fmla="*/ 1071 w 1778"/>
              <a:gd name="T65" fmla="*/ 844 h 1079"/>
              <a:gd name="T66" fmla="*/ 579 w 1778"/>
              <a:gd name="T67" fmla="*/ 923 h 1079"/>
              <a:gd name="T68" fmla="*/ 570 w 1778"/>
              <a:gd name="T69" fmla="*/ 903 h 1079"/>
              <a:gd name="T70" fmla="*/ 515 w 1778"/>
              <a:gd name="T71" fmla="*/ 912 h 1079"/>
              <a:gd name="T72" fmla="*/ 355 w 1778"/>
              <a:gd name="T73" fmla="*/ 934 h 1079"/>
              <a:gd name="T74" fmla="*/ 356 w 1778"/>
              <a:gd name="T75" fmla="*/ 977 h 1079"/>
              <a:gd name="T76" fmla="*/ 598 w 1778"/>
              <a:gd name="T77" fmla="*/ 951 h 1079"/>
              <a:gd name="T78" fmla="*/ 858 w 1778"/>
              <a:gd name="T79" fmla="*/ 915 h 1079"/>
              <a:gd name="T80" fmla="*/ 720 w 1778"/>
              <a:gd name="T81" fmla="*/ 940 h 1079"/>
              <a:gd name="T82" fmla="*/ 484 w 1778"/>
              <a:gd name="T83" fmla="*/ 976 h 1079"/>
              <a:gd name="T84" fmla="*/ 287 w 1778"/>
              <a:gd name="T85" fmla="*/ 954 h 1079"/>
              <a:gd name="T86" fmla="*/ 299 w 1778"/>
              <a:gd name="T87" fmla="*/ 868 h 1079"/>
              <a:gd name="T88" fmla="*/ 324 w 1778"/>
              <a:gd name="T89" fmla="*/ 827 h 1079"/>
              <a:gd name="T90" fmla="*/ 309 w 1778"/>
              <a:gd name="T91" fmla="*/ 739 h 1079"/>
              <a:gd name="T92" fmla="*/ 170 w 1778"/>
              <a:gd name="T93" fmla="*/ 754 h 1079"/>
              <a:gd name="T94" fmla="*/ 53 w 1778"/>
              <a:gd name="T95" fmla="*/ 722 h 1079"/>
              <a:gd name="T96" fmla="*/ 27 w 1778"/>
              <a:gd name="T97" fmla="*/ 628 h 1079"/>
              <a:gd name="T98" fmla="*/ 89 w 1778"/>
              <a:gd name="T99" fmla="*/ 508 h 1079"/>
              <a:gd name="T100" fmla="*/ 74 w 1778"/>
              <a:gd name="T101" fmla="*/ 466 h 1079"/>
              <a:gd name="T102" fmla="*/ 45 w 1778"/>
              <a:gd name="T103" fmla="*/ 455 h 1079"/>
              <a:gd name="T104" fmla="*/ 72 w 1778"/>
              <a:gd name="T105" fmla="*/ 400 h 1079"/>
              <a:gd name="T106" fmla="*/ 151 w 1778"/>
              <a:gd name="T107" fmla="*/ 323 h 1079"/>
              <a:gd name="T108" fmla="*/ 179 w 1778"/>
              <a:gd name="T109" fmla="*/ 258 h 1079"/>
              <a:gd name="T110" fmla="*/ 152 w 1778"/>
              <a:gd name="T111" fmla="*/ 188 h 1079"/>
              <a:gd name="T112" fmla="*/ 207 w 1778"/>
              <a:gd name="T113" fmla="*/ 134 h 1079"/>
              <a:gd name="T114" fmla="*/ 114 w 1778"/>
              <a:gd name="T115" fmla="*/ 108 h 1079"/>
              <a:gd name="T116" fmla="*/ 215 w 1778"/>
              <a:gd name="T117" fmla="*/ 80 h 1079"/>
              <a:gd name="T118" fmla="*/ 372 w 1778"/>
              <a:gd name="T119" fmla="*/ 75 h 1079"/>
              <a:gd name="T120" fmla="*/ 570 w 1778"/>
              <a:gd name="T121" fmla="*/ 57 h 1079"/>
              <a:gd name="T122" fmla="*/ 715 w 1778"/>
              <a:gd name="T123" fmla="*/ 21 h 1079"/>
              <a:gd name="T124" fmla="*/ 769 w 1778"/>
              <a:gd name="T125" fmla="*/ 59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8" h="1079">
                <a:moveTo>
                  <a:pt x="876" y="9"/>
                </a:moveTo>
                <a:cubicBezTo>
                  <a:pt x="872" y="10"/>
                  <a:pt x="872" y="10"/>
                  <a:pt x="872" y="10"/>
                </a:cubicBezTo>
                <a:cubicBezTo>
                  <a:pt x="871" y="11"/>
                  <a:pt x="871" y="11"/>
                  <a:pt x="871" y="11"/>
                </a:cubicBezTo>
                <a:cubicBezTo>
                  <a:pt x="869" y="10"/>
                  <a:pt x="869" y="10"/>
                  <a:pt x="869" y="10"/>
                </a:cubicBezTo>
                <a:cubicBezTo>
                  <a:pt x="865" y="14"/>
                  <a:pt x="865" y="14"/>
                  <a:pt x="865" y="14"/>
                </a:cubicBezTo>
                <a:cubicBezTo>
                  <a:pt x="864" y="16"/>
                  <a:pt x="871" y="13"/>
                  <a:pt x="862" y="15"/>
                </a:cubicBezTo>
                <a:cubicBezTo>
                  <a:pt x="867" y="17"/>
                  <a:pt x="867" y="17"/>
                  <a:pt x="867" y="17"/>
                </a:cubicBezTo>
                <a:cubicBezTo>
                  <a:pt x="859" y="21"/>
                  <a:pt x="859" y="21"/>
                  <a:pt x="859" y="21"/>
                </a:cubicBezTo>
                <a:cubicBezTo>
                  <a:pt x="861" y="18"/>
                  <a:pt x="861" y="18"/>
                  <a:pt x="861" y="18"/>
                </a:cubicBezTo>
                <a:cubicBezTo>
                  <a:pt x="861" y="16"/>
                  <a:pt x="869" y="22"/>
                  <a:pt x="858" y="16"/>
                </a:cubicBezTo>
                <a:cubicBezTo>
                  <a:pt x="856" y="19"/>
                  <a:pt x="856" y="19"/>
                  <a:pt x="856" y="19"/>
                </a:cubicBezTo>
                <a:cubicBezTo>
                  <a:pt x="855" y="19"/>
                  <a:pt x="856" y="23"/>
                  <a:pt x="854" y="18"/>
                </a:cubicBezTo>
                <a:cubicBezTo>
                  <a:pt x="853" y="19"/>
                  <a:pt x="853" y="19"/>
                  <a:pt x="853" y="19"/>
                </a:cubicBezTo>
                <a:cubicBezTo>
                  <a:pt x="856" y="22"/>
                  <a:pt x="856" y="22"/>
                  <a:pt x="856" y="22"/>
                </a:cubicBezTo>
                <a:cubicBezTo>
                  <a:pt x="852" y="26"/>
                  <a:pt x="852" y="26"/>
                  <a:pt x="852" y="26"/>
                </a:cubicBezTo>
                <a:cubicBezTo>
                  <a:pt x="859" y="28"/>
                  <a:pt x="859" y="28"/>
                  <a:pt x="859" y="28"/>
                </a:cubicBezTo>
                <a:cubicBezTo>
                  <a:pt x="861" y="28"/>
                  <a:pt x="861" y="28"/>
                  <a:pt x="861" y="28"/>
                </a:cubicBezTo>
                <a:cubicBezTo>
                  <a:pt x="862" y="29"/>
                  <a:pt x="856" y="33"/>
                  <a:pt x="863" y="30"/>
                </a:cubicBezTo>
                <a:cubicBezTo>
                  <a:pt x="862" y="30"/>
                  <a:pt x="860" y="31"/>
                  <a:pt x="863" y="34"/>
                </a:cubicBezTo>
                <a:cubicBezTo>
                  <a:pt x="862" y="34"/>
                  <a:pt x="859" y="35"/>
                  <a:pt x="863" y="38"/>
                </a:cubicBezTo>
                <a:cubicBezTo>
                  <a:pt x="863" y="39"/>
                  <a:pt x="863" y="39"/>
                  <a:pt x="863" y="39"/>
                </a:cubicBezTo>
                <a:cubicBezTo>
                  <a:pt x="862" y="40"/>
                  <a:pt x="862" y="40"/>
                  <a:pt x="862" y="40"/>
                </a:cubicBezTo>
                <a:cubicBezTo>
                  <a:pt x="861" y="37"/>
                  <a:pt x="861" y="37"/>
                  <a:pt x="861" y="37"/>
                </a:cubicBezTo>
                <a:cubicBezTo>
                  <a:pt x="856" y="36"/>
                  <a:pt x="856" y="36"/>
                  <a:pt x="856" y="36"/>
                </a:cubicBezTo>
                <a:cubicBezTo>
                  <a:pt x="850" y="40"/>
                  <a:pt x="850" y="40"/>
                  <a:pt x="850" y="40"/>
                </a:cubicBezTo>
                <a:cubicBezTo>
                  <a:pt x="849" y="40"/>
                  <a:pt x="847" y="40"/>
                  <a:pt x="848" y="43"/>
                </a:cubicBezTo>
                <a:cubicBezTo>
                  <a:pt x="852" y="35"/>
                  <a:pt x="852" y="35"/>
                  <a:pt x="852" y="35"/>
                </a:cubicBezTo>
                <a:cubicBezTo>
                  <a:pt x="845" y="37"/>
                  <a:pt x="845" y="37"/>
                  <a:pt x="845" y="37"/>
                </a:cubicBezTo>
                <a:cubicBezTo>
                  <a:pt x="843" y="40"/>
                  <a:pt x="843" y="40"/>
                  <a:pt x="843" y="40"/>
                </a:cubicBezTo>
                <a:cubicBezTo>
                  <a:pt x="842" y="40"/>
                  <a:pt x="841" y="43"/>
                  <a:pt x="840" y="41"/>
                </a:cubicBezTo>
                <a:cubicBezTo>
                  <a:pt x="839" y="46"/>
                  <a:pt x="839" y="46"/>
                  <a:pt x="839" y="46"/>
                </a:cubicBezTo>
                <a:cubicBezTo>
                  <a:pt x="828" y="49"/>
                  <a:pt x="828" y="49"/>
                  <a:pt x="828" y="49"/>
                </a:cubicBezTo>
                <a:cubicBezTo>
                  <a:pt x="825" y="55"/>
                  <a:pt x="825" y="55"/>
                  <a:pt x="825" y="55"/>
                </a:cubicBezTo>
                <a:cubicBezTo>
                  <a:pt x="816" y="58"/>
                  <a:pt x="816" y="58"/>
                  <a:pt x="816" y="58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09" y="66"/>
                  <a:pt x="809" y="66"/>
                  <a:pt x="809" y="66"/>
                </a:cubicBezTo>
                <a:cubicBezTo>
                  <a:pt x="807" y="65"/>
                  <a:pt x="807" y="65"/>
                  <a:pt x="807" y="65"/>
                </a:cubicBezTo>
                <a:cubicBezTo>
                  <a:pt x="806" y="66"/>
                  <a:pt x="806" y="66"/>
                  <a:pt x="806" y="66"/>
                </a:cubicBezTo>
                <a:cubicBezTo>
                  <a:pt x="805" y="71"/>
                  <a:pt x="805" y="71"/>
                  <a:pt x="805" y="71"/>
                </a:cubicBezTo>
                <a:cubicBezTo>
                  <a:pt x="802" y="73"/>
                  <a:pt x="802" y="73"/>
                  <a:pt x="802" y="73"/>
                </a:cubicBezTo>
                <a:cubicBezTo>
                  <a:pt x="797" y="73"/>
                  <a:pt x="797" y="73"/>
                  <a:pt x="797" y="73"/>
                </a:cubicBezTo>
                <a:cubicBezTo>
                  <a:pt x="795" y="74"/>
                  <a:pt x="796" y="76"/>
                  <a:pt x="793" y="77"/>
                </a:cubicBezTo>
                <a:cubicBezTo>
                  <a:pt x="794" y="81"/>
                  <a:pt x="794" y="81"/>
                  <a:pt x="794" y="81"/>
                </a:cubicBezTo>
                <a:cubicBezTo>
                  <a:pt x="790" y="83"/>
                  <a:pt x="790" y="83"/>
                  <a:pt x="790" y="83"/>
                </a:cubicBezTo>
                <a:cubicBezTo>
                  <a:pt x="783" y="91"/>
                  <a:pt x="783" y="91"/>
                  <a:pt x="783" y="91"/>
                </a:cubicBezTo>
                <a:cubicBezTo>
                  <a:pt x="780" y="92"/>
                  <a:pt x="780" y="92"/>
                  <a:pt x="780" y="92"/>
                </a:cubicBezTo>
                <a:cubicBezTo>
                  <a:pt x="779" y="95"/>
                  <a:pt x="779" y="95"/>
                  <a:pt x="779" y="95"/>
                </a:cubicBezTo>
                <a:cubicBezTo>
                  <a:pt x="780" y="96"/>
                  <a:pt x="780" y="92"/>
                  <a:pt x="781" y="96"/>
                </a:cubicBezTo>
                <a:cubicBezTo>
                  <a:pt x="782" y="97"/>
                  <a:pt x="783" y="94"/>
                  <a:pt x="784" y="97"/>
                </a:cubicBezTo>
                <a:cubicBezTo>
                  <a:pt x="781" y="99"/>
                  <a:pt x="781" y="99"/>
                  <a:pt x="781" y="99"/>
                </a:cubicBezTo>
                <a:cubicBezTo>
                  <a:pt x="779" y="100"/>
                  <a:pt x="790" y="94"/>
                  <a:pt x="779" y="102"/>
                </a:cubicBezTo>
                <a:cubicBezTo>
                  <a:pt x="777" y="105"/>
                  <a:pt x="777" y="105"/>
                  <a:pt x="777" y="105"/>
                </a:cubicBezTo>
                <a:cubicBezTo>
                  <a:pt x="772" y="105"/>
                  <a:pt x="787" y="95"/>
                  <a:pt x="771" y="109"/>
                </a:cubicBezTo>
                <a:cubicBezTo>
                  <a:pt x="768" y="108"/>
                  <a:pt x="768" y="108"/>
                  <a:pt x="768" y="108"/>
                </a:cubicBezTo>
                <a:cubicBezTo>
                  <a:pt x="767" y="107"/>
                  <a:pt x="772" y="108"/>
                  <a:pt x="766" y="107"/>
                </a:cubicBezTo>
                <a:cubicBezTo>
                  <a:pt x="765" y="112"/>
                  <a:pt x="765" y="112"/>
                  <a:pt x="765" y="112"/>
                </a:cubicBezTo>
                <a:cubicBezTo>
                  <a:pt x="769" y="110"/>
                  <a:pt x="769" y="110"/>
                  <a:pt x="769" y="110"/>
                </a:cubicBezTo>
                <a:cubicBezTo>
                  <a:pt x="769" y="112"/>
                  <a:pt x="769" y="112"/>
                  <a:pt x="769" y="112"/>
                </a:cubicBezTo>
                <a:cubicBezTo>
                  <a:pt x="770" y="113"/>
                  <a:pt x="770" y="113"/>
                  <a:pt x="770" y="113"/>
                </a:cubicBezTo>
                <a:cubicBezTo>
                  <a:pt x="768" y="114"/>
                  <a:pt x="768" y="114"/>
                  <a:pt x="768" y="114"/>
                </a:cubicBezTo>
                <a:cubicBezTo>
                  <a:pt x="770" y="116"/>
                  <a:pt x="770" y="116"/>
                  <a:pt x="770" y="116"/>
                </a:cubicBezTo>
                <a:cubicBezTo>
                  <a:pt x="769" y="117"/>
                  <a:pt x="769" y="117"/>
                  <a:pt x="769" y="117"/>
                </a:cubicBezTo>
                <a:cubicBezTo>
                  <a:pt x="773" y="116"/>
                  <a:pt x="773" y="116"/>
                  <a:pt x="773" y="116"/>
                </a:cubicBezTo>
                <a:cubicBezTo>
                  <a:pt x="774" y="115"/>
                  <a:pt x="774" y="115"/>
                  <a:pt x="774" y="115"/>
                </a:cubicBezTo>
                <a:cubicBezTo>
                  <a:pt x="775" y="116"/>
                  <a:pt x="775" y="116"/>
                  <a:pt x="775" y="116"/>
                </a:cubicBezTo>
                <a:cubicBezTo>
                  <a:pt x="772" y="118"/>
                  <a:pt x="772" y="118"/>
                  <a:pt x="772" y="118"/>
                </a:cubicBezTo>
                <a:cubicBezTo>
                  <a:pt x="774" y="119"/>
                  <a:pt x="774" y="119"/>
                  <a:pt x="774" y="119"/>
                </a:cubicBezTo>
                <a:cubicBezTo>
                  <a:pt x="771" y="121"/>
                  <a:pt x="771" y="121"/>
                  <a:pt x="771" y="121"/>
                </a:cubicBezTo>
                <a:cubicBezTo>
                  <a:pt x="771" y="121"/>
                  <a:pt x="772" y="119"/>
                  <a:pt x="771" y="122"/>
                </a:cubicBezTo>
                <a:cubicBezTo>
                  <a:pt x="769" y="120"/>
                  <a:pt x="769" y="120"/>
                  <a:pt x="769" y="120"/>
                </a:cubicBezTo>
                <a:cubicBezTo>
                  <a:pt x="769" y="124"/>
                  <a:pt x="769" y="124"/>
                  <a:pt x="769" y="124"/>
                </a:cubicBezTo>
                <a:cubicBezTo>
                  <a:pt x="764" y="126"/>
                  <a:pt x="764" y="126"/>
                  <a:pt x="764" y="126"/>
                </a:cubicBezTo>
                <a:cubicBezTo>
                  <a:pt x="761" y="126"/>
                  <a:pt x="761" y="126"/>
                  <a:pt x="761" y="126"/>
                </a:cubicBezTo>
                <a:cubicBezTo>
                  <a:pt x="756" y="130"/>
                  <a:pt x="756" y="130"/>
                  <a:pt x="756" y="130"/>
                </a:cubicBezTo>
                <a:cubicBezTo>
                  <a:pt x="756" y="132"/>
                  <a:pt x="756" y="132"/>
                  <a:pt x="756" y="132"/>
                </a:cubicBezTo>
                <a:cubicBezTo>
                  <a:pt x="750" y="133"/>
                  <a:pt x="750" y="133"/>
                  <a:pt x="750" y="133"/>
                </a:cubicBezTo>
                <a:cubicBezTo>
                  <a:pt x="748" y="136"/>
                  <a:pt x="748" y="136"/>
                  <a:pt x="748" y="136"/>
                </a:cubicBezTo>
                <a:cubicBezTo>
                  <a:pt x="750" y="137"/>
                  <a:pt x="750" y="137"/>
                  <a:pt x="750" y="137"/>
                </a:cubicBezTo>
                <a:cubicBezTo>
                  <a:pt x="742" y="142"/>
                  <a:pt x="742" y="142"/>
                  <a:pt x="742" y="142"/>
                </a:cubicBezTo>
                <a:cubicBezTo>
                  <a:pt x="738" y="139"/>
                  <a:pt x="738" y="139"/>
                  <a:pt x="738" y="139"/>
                </a:cubicBezTo>
                <a:cubicBezTo>
                  <a:pt x="733" y="144"/>
                  <a:pt x="733" y="144"/>
                  <a:pt x="733" y="144"/>
                </a:cubicBezTo>
                <a:cubicBezTo>
                  <a:pt x="736" y="147"/>
                  <a:pt x="736" y="147"/>
                  <a:pt x="736" y="147"/>
                </a:cubicBezTo>
                <a:cubicBezTo>
                  <a:pt x="734" y="148"/>
                  <a:pt x="734" y="148"/>
                  <a:pt x="734" y="148"/>
                </a:cubicBezTo>
                <a:cubicBezTo>
                  <a:pt x="731" y="146"/>
                  <a:pt x="741" y="144"/>
                  <a:pt x="732" y="147"/>
                </a:cubicBezTo>
                <a:cubicBezTo>
                  <a:pt x="732" y="147"/>
                  <a:pt x="732" y="146"/>
                  <a:pt x="733" y="146"/>
                </a:cubicBezTo>
                <a:cubicBezTo>
                  <a:pt x="732" y="145"/>
                  <a:pt x="732" y="145"/>
                  <a:pt x="732" y="145"/>
                </a:cubicBezTo>
                <a:cubicBezTo>
                  <a:pt x="729" y="147"/>
                  <a:pt x="729" y="147"/>
                  <a:pt x="729" y="147"/>
                </a:cubicBezTo>
                <a:cubicBezTo>
                  <a:pt x="729" y="148"/>
                  <a:pt x="729" y="148"/>
                  <a:pt x="729" y="148"/>
                </a:cubicBezTo>
                <a:cubicBezTo>
                  <a:pt x="732" y="149"/>
                  <a:pt x="732" y="149"/>
                  <a:pt x="732" y="149"/>
                </a:cubicBezTo>
                <a:cubicBezTo>
                  <a:pt x="729" y="149"/>
                  <a:pt x="729" y="149"/>
                  <a:pt x="729" y="149"/>
                </a:cubicBezTo>
                <a:cubicBezTo>
                  <a:pt x="730" y="151"/>
                  <a:pt x="730" y="151"/>
                  <a:pt x="730" y="151"/>
                </a:cubicBezTo>
                <a:cubicBezTo>
                  <a:pt x="727" y="152"/>
                  <a:pt x="727" y="152"/>
                  <a:pt x="727" y="152"/>
                </a:cubicBezTo>
                <a:cubicBezTo>
                  <a:pt x="727" y="153"/>
                  <a:pt x="727" y="153"/>
                  <a:pt x="727" y="153"/>
                </a:cubicBezTo>
                <a:cubicBezTo>
                  <a:pt x="731" y="153"/>
                  <a:pt x="731" y="153"/>
                  <a:pt x="731" y="153"/>
                </a:cubicBezTo>
                <a:cubicBezTo>
                  <a:pt x="737" y="148"/>
                  <a:pt x="737" y="148"/>
                  <a:pt x="737" y="148"/>
                </a:cubicBezTo>
                <a:cubicBezTo>
                  <a:pt x="742" y="148"/>
                  <a:pt x="742" y="148"/>
                  <a:pt x="742" y="148"/>
                </a:cubicBezTo>
                <a:cubicBezTo>
                  <a:pt x="751" y="142"/>
                  <a:pt x="751" y="142"/>
                  <a:pt x="751" y="142"/>
                </a:cubicBezTo>
                <a:cubicBezTo>
                  <a:pt x="754" y="144"/>
                  <a:pt x="754" y="144"/>
                  <a:pt x="754" y="144"/>
                </a:cubicBezTo>
                <a:cubicBezTo>
                  <a:pt x="759" y="140"/>
                  <a:pt x="759" y="140"/>
                  <a:pt x="759" y="140"/>
                </a:cubicBezTo>
                <a:cubicBezTo>
                  <a:pt x="765" y="141"/>
                  <a:pt x="765" y="141"/>
                  <a:pt x="765" y="141"/>
                </a:cubicBezTo>
                <a:cubicBezTo>
                  <a:pt x="766" y="141"/>
                  <a:pt x="769" y="140"/>
                  <a:pt x="765" y="138"/>
                </a:cubicBezTo>
                <a:cubicBezTo>
                  <a:pt x="765" y="137"/>
                  <a:pt x="765" y="137"/>
                  <a:pt x="765" y="137"/>
                </a:cubicBezTo>
                <a:cubicBezTo>
                  <a:pt x="776" y="130"/>
                  <a:pt x="776" y="130"/>
                  <a:pt x="776" y="130"/>
                </a:cubicBezTo>
                <a:cubicBezTo>
                  <a:pt x="780" y="130"/>
                  <a:pt x="774" y="125"/>
                  <a:pt x="782" y="126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82" y="124"/>
                  <a:pt x="782" y="124"/>
                  <a:pt x="782" y="124"/>
                </a:cubicBezTo>
                <a:cubicBezTo>
                  <a:pt x="785" y="121"/>
                  <a:pt x="785" y="121"/>
                  <a:pt x="785" y="121"/>
                </a:cubicBezTo>
                <a:cubicBezTo>
                  <a:pt x="789" y="121"/>
                  <a:pt x="789" y="121"/>
                  <a:pt x="789" y="121"/>
                </a:cubicBezTo>
                <a:cubicBezTo>
                  <a:pt x="792" y="117"/>
                  <a:pt x="792" y="117"/>
                  <a:pt x="792" y="117"/>
                </a:cubicBezTo>
                <a:cubicBezTo>
                  <a:pt x="803" y="108"/>
                  <a:pt x="803" y="108"/>
                  <a:pt x="803" y="108"/>
                </a:cubicBezTo>
                <a:cubicBezTo>
                  <a:pt x="805" y="107"/>
                  <a:pt x="805" y="107"/>
                  <a:pt x="805" y="107"/>
                </a:cubicBezTo>
                <a:cubicBezTo>
                  <a:pt x="810" y="100"/>
                  <a:pt x="810" y="100"/>
                  <a:pt x="810" y="100"/>
                </a:cubicBezTo>
                <a:cubicBezTo>
                  <a:pt x="813" y="99"/>
                  <a:pt x="813" y="99"/>
                  <a:pt x="813" y="99"/>
                </a:cubicBezTo>
                <a:cubicBezTo>
                  <a:pt x="815" y="97"/>
                  <a:pt x="815" y="97"/>
                  <a:pt x="815" y="97"/>
                </a:cubicBezTo>
                <a:cubicBezTo>
                  <a:pt x="812" y="95"/>
                  <a:pt x="812" y="95"/>
                  <a:pt x="812" y="95"/>
                </a:cubicBezTo>
                <a:cubicBezTo>
                  <a:pt x="813" y="92"/>
                  <a:pt x="813" y="96"/>
                  <a:pt x="816" y="94"/>
                </a:cubicBezTo>
                <a:cubicBezTo>
                  <a:pt x="815" y="91"/>
                  <a:pt x="815" y="91"/>
                  <a:pt x="815" y="91"/>
                </a:cubicBezTo>
                <a:cubicBezTo>
                  <a:pt x="817" y="88"/>
                  <a:pt x="817" y="88"/>
                  <a:pt x="817" y="88"/>
                </a:cubicBezTo>
                <a:cubicBezTo>
                  <a:pt x="825" y="88"/>
                  <a:pt x="825" y="88"/>
                  <a:pt x="825" y="88"/>
                </a:cubicBezTo>
                <a:cubicBezTo>
                  <a:pt x="826" y="87"/>
                  <a:pt x="826" y="87"/>
                  <a:pt x="826" y="87"/>
                </a:cubicBezTo>
                <a:cubicBezTo>
                  <a:pt x="825" y="86"/>
                  <a:pt x="825" y="86"/>
                  <a:pt x="825" y="86"/>
                </a:cubicBezTo>
                <a:cubicBezTo>
                  <a:pt x="829" y="87"/>
                  <a:pt x="829" y="87"/>
                  <a:pt x="829" y="87"/>
                </a:cubicBezTo>
                <a:cubicBezTo>
                  <a:pt x="831" y="86"/>
                  <a:pt x="831" y="86"/>
                  <a:pt x="831" y="86"/>
                </a:cubicBezTo>
                <a:cubicBezTo>
                  <a:pt x="832" y="88"/>
                  <a:pt x="827" y="84"/>
                  <a:pt x="834" y="87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2" y="81"/>
                  <a:pt x="837" y="79"/>
                  <a:pt x="831" y="81"/>
                </a:cubicBezTo>
                <a:cubicBezTo>
                  <a:pt x="837" y="76"/>
                  <a:pt x="837" y="76"/>
                  <a:pt x="837" y="76"/>
                </a:cubicBezTo>
                <a:cubicBezTo>
                  <a:pt x="850" y="69"/>
                  <a:pt x="850" y="69"/>
                  <a:pt x="850" y="69"/>
                </a:cubicBezTo>
                <a:cubicBezTo>
                  <a:pt x="853" y="71"/>
                  <a:pt x="853" y="71"/>
                  <a:pt x="853" y="71"/>
                </a:cubicBezTo>
                <a:cubicBezTo>
                  <a:pt x="857" y="76"/>
                  <a:pt x="857" y="76"/>
                  <a:pt x="857" y="76"/>
                </a:cubicBezTo>
                <a:cubicBezTo>
                  <a:pt x="858" y="76"/>
                  <a:pt x="858" y="76"/>
                  <a:pt x="858" y="76"/>
                </a:cubicBezTo>
                <a:cubicBezTo>
                  <a:pt x="858" y="71"/>
                  <a:pt x="862" y="75"/>
                  <a:pt x="866" y="70"/>
                </a:cubicBezTo>
                <a:cubicBezTo>
                  <a:pt x="868" y="71"/>
                  <a:pt x="868" y="71"/>
                  <a:pt x="868" y="71"/>
                </a:cubicBezTo>
                <a:cubicBezTo>
                  <a:pt x="866" y="74"/>
                  <a:pt x="866" y="74"/>
                  <a:pt x="866" y="74"/>
                </a:cubicBezTo>
                <a:cubicBezTo>
                  <a:pt x="873" y="72"/>
                  <a:pt x="873" y="72"/>
                  <a:pt x="873" y="72"/>
                </a:cubicBezTo>
                <a:cubicBezTo>
                  <a:pt x="873" y="71"/>
                  <a:pt x="873" y="71"/>
                  <a:pt x="873" y="71"/>
                </a:cubicBezTo>
                <a:cubicBezTo>
                  <a:pt x="880" y="67"/>
                  <a:pt x="880" y="67"/>
                  <a:pt x="880" y="67"/>
                </a:cubicBezTo>
                <a:cubicBezTo>
                  <a:pt x="889" y="59"/>
                  <a:pt x="889" y="59"/>
                  <a:pt x="889" y="59"/>
                </a:cubicBezTo>
                <a:cubicBezTo>
                  <a:pt x="898" y="57"/>
                  <a:pt x="898" y="57"/>
                  <a:pt x="898" y="57"/>
                </a:cubicBezTo>
                <a:cubicBezTo>
                  <a:pt x="907" y="57"/>
                  <a:pt x="907" y="57"/>
                  <a:pt x="907" y="57"/>
                </a:cubicBezTo>
                <a:cubicBezTo>
                  <a:pt x="908" y="58"/>
                  <a:pt x="908" y="58"/>
                  <a:pt x="908" y="58"/>
                </a:cubicBezTo>
                <a:cubicBezTo>
                  <a:pt x="900" y="63"/>
                  <a:pt x="900" y="63"/>
                  <a:pt x="900" y="63"/>
                </a:cubicBezTo>
                <a:cubicBezTo>
                  <a:pt x="906" y="63"/>
                  <a:pt x="906" y="63"/>
                  <a:pt x="906" y="63"/>
                </a:cubicBezTo>
                <a:cubicBezTo>
                  <a:pt x="904" y="64"/>
                  <a:pt x="904" y="64"/>
                  <a:pt x="904" y="64"/>
                </a:cubicBezTo>
                <a:cubicBezTo>
                  <a:pt x="910" y="66"/>
                  <a:pt x="910" y="66"/>
                  <a:pt x="910" y="66"/>
                </a:cubicBezTo>
                <a:cubicBezTo>
                  <a:pt x="910" y="69"/>
                  <a:pt x="910" y="69"/>
                  <a:pt x="910" y="69"/>
                </a:cubicBezTo>
                <a:cubicBezTo>
                  <a:pt x="904" y="71"/>
                  <a:pt x="904" y="71"/>
                  <a:pt x="904" y="71"/>
                </a:cubicBezTo>
                <a:cubicBezTo>
                  <a:pt x="901" y="75"/>
                  <a:pt x="901" y="75"/>
                  <a:pt x="901" y="75"/>
                </a:cubicBezTo>
                <a:cubicBezTo>
                  <a:pt x="900" y="73"/>
                  <a:pt x="900" y="73"/>
                  <a:pt x="900" y="73"/>
                </a:cubicBezTo>
                <a:cubicBezTo>
                  <a:pt x="894" y="76"/>
                  <a:pt x="894" y="76"/>
                  <a:pt x="894" y="76"/>
                </a:cubicBezTo>
                <a:cubicBezTo>
                  <a:pt x="894" y="77"/>
                  <a:pt x="895" y="77"/>
                  <a:pt x="894" y="78"/>
                </a:cubicBezTo>
                <a:cubicBezTo>
                  <a:pt x="887" y="79"/>
                  <a:pt x="887" y="79"/>
                  <a:pt x="887" y="79"/>
                </a:cubicBezTo>
                <a:cubicBezTo>
                  <a:pt x="887" y="78"/>
                  <a:pt x="885" y="78"/>
                  <a:pt x="886" y="81"/>
                </a:cubicBezTo>
                <a:cubicBezTo>
                  <a:pt x="889" y="81"/>
                  <a:pt x="889" y="81"/>
                  <a:pt x="889" y="81"/>
                </a:cubicBezTo>
                <a:cubicBezTo>
                  <a:pt x="887" y="82"/>
                  <a:pt x="887" y="82"/>
                  <a:pt x="887" y="82"/>
                </a:cubicBezTo>
                <a:cubicBezTo>
                  <a:pt x="884" y="82"/>
                  <a:pt x="884" y="82"/>
                  <a:pt x="884" y="82"/>
                </a:cubicBezTo>
                <a:cubicBezTo>
                  <a:pt x="875" y="88"/>
                  <a:pt x="875" y="88"/>
                  <a:pt x="875" y="88"/>
                </a:cubicBezTo>
                <a:cubicBezTo>
                  <a:pt x="863" y="97"/>
                  <a:pt x="863" y="97"/>
                  <a:pt x="863" y="97"/>
                </a:cubicBezTo>
                <a:cubicBezTo>
                  <a:pt x="866" y="98"/>
                  <a:pt x="866" y="98"/>
                  <a:pt x="866" y="98"/>
                </a:cubicBezTo>
                <a:cubicBezTo>
                  <a:pt x="867" y="97"/>
                  <a:pt x="867" y="97"/>
                  <a:pt x="867" y="97"/>
                </a:cubicBezTo>
                <a:cubicBezTo>
                  <a:pt x="862" y="103"/>
                  <a:pt x="862" y="103"/>
                  <a:pt x="862" y="103"/>
                </a:cubicBezTo>
                <a:cubicBezTo>
                  <a:pt x="862" y="104"/>
                  <a:pt x="862" y="104"/>
                  <a:pt x="862" y="104"/>
                </a:cubicBezTo>
                <a:cubicBezTo>
                  <a:pt x="858" y="100"/>
                  <a:pt x="858" y="100"/>
                  <a:pt x="858" y="100"/>
                </a:cubicBezTo>
                <a:cubicBezTo>
                  <a:pt x="855" y="103"/>
                  <a:pt x="855" y="103"/>
                  <a:pt x="855" y="103"/>
                </a:cubicBezTo>
                <a:cubicBezTo>
                  <a:pt x="858" y="105"/>
                  <a:pt x="858" y="105"/>
                  <a:pt x="858" y="105"/>
                </a:cubicBezTo>
                <a:cubicBezTo>
                  <a:pt x="858" y="105"/>
                  <a:pt x="857" y="105"/>
                  <a:pt x="857" y="107"/>
                </a:cubicBezTo>
                <a:cubicBezTo>
                  <a:pt x="860" y="110"/>
                  <a:pt x="860" y="110"/>
                  <a:pt x="860" y="110"/>
                </a:cubicBezTo>
                <a:cubicBezTo>
                  <a:pt x="856" y="115"/>
                  <a:pt x="850" y="118"/>
                  <a:pt x="845" y="121"/>
                </a:cubicBezTo>
                <a:cubicBezTo>
                  <a:pt x="834" y="129"/>
                  <a:pt x="834" y="129"/>
                  <a:pt x="834" y="129"/>
                </a:cubicBezTo>
                <a:cubicBezTo>
                  <a:pt x="843" y="121"/>
                  <a:pt x="843" y="121"/>
                  <a:pt x="843" y="121"/>
                </a:cubicBezTo>
                <a:cubicBezTo>
                  <a:pt x="844" y="119"/>
                  <a:pt x="850" y="122"/>
                  <a:pt x="845" y="117"/>
                </a:cubicBezTo>
                <a:cubicBezTo>
                  <a:pt x="836" y="123"/>
                  <a:pt x="836" y="123"/>
                  <a:pt x="836" y="123"/>
                </a:cubicBezTo>
                <a:cubicBezTo>
                  <a:pt x="830" y="132"/>
                  <a:pt x="830" y="132"/>
                  <a:pt x="830" y="132"/>
                </a:cubicBezTo>
                <a:cubicBezTo>
                  <a:pt x="832" y="132"/>
                  <a:pt x="832" y="132"/>
                  <a:pt x="832" y="132"/>
                </a:cubicBezTo>
                <a:cubicBezTo>
                  <a:pt x="830" y="132"/>
                  <a:pt x="847" y="125"/>
                  <a:pt x="829" y="135"/>
                </a:cubicBezTo>
                <a:cubicBezTo>
                  <a:pt x="828" y="132"/>
                  <a:pt x="828" y="132"/>
                  <a:pt x="828" y="132"/>
                </a:cubicBezTo>
                <a:cubicBezTo>
                  <a:pt x="825" y="136"/>
                  <a:pt x="825" y="136"/>
                  <a:pt x="825" y="136"/>
                </a:cubicBezTo>
                <a:cubicBezTo>
                  <a:pt x="826" y="137"/>
                  <a:pt x="826" y="137"/>
                  <a:pt x="826" y="137"/>
                </a:cubicBezTo>
                <a:cubicBezTo>
                  <a:pt x="827" y="136"/>
                  <a:pt x="827" y="136"/>
                  <a:pt x="827" y="136"/>
                </a:cubicBezTo>
                <a:cubicBezTo>
                  <a:pt x="825" y="140"/>
                  <a:pt x="825" y="140"/>
                  <a:pt x="825" y="140"/>
                </a:cubicBezTo>
                <a:cubicBezTo>
                  <a:pt x="825" y="139"/>
                  <a:pt x="827" y="139"/>
                  <a:pt x="825" y="137"/>
                </a:cubicBezTo>
                <a:cubicBezTo>
                  <a:pt x="823" y="137"/>
                  <a:pt x="823" y="137"/>
                  <a:pt x="823" y="137"/>
                </a:cubicBezTo>
                <a:cubicBezTo>
                  <a:pt x="823" y="140"/>
                  <a:pt x="823" y="140"/>
                  <a:pt x="823" y="140"/>
                </a:cubicBezTo>
                <a:cubicBezTo>
                  <a:pt x="809" y="155"/>
                  <a:pt x="809" y="155"/>
                  <a:pt x="809" y="155"/>
                </a:cubicBezTo>
                <a:cubicBezTo>
                  <a:pt x="805" y="157"/>
                  <a:pt x="805" y="157"/>
                  <a:pt x="805" y="157"/>
                </a:cubicBezTo>
                <a:cubicBezTo>
                  <a:pt x="805" y="159"/>
                  <a:pt x="805" y="159"/>
                  <a:pt x="805" y="159"/>
                </a:cubicBezTo>
                <a:cubicBezTo>
                  <a:pt x="801" y="162"/>
                  <a:pt x="801" y="162"/>
                  <a:pt x="801" y="162"/>
                </a:cubicBezTo>
                <a:cubicBezTo>
                  <a:pt x="800" y="161"/>
                  <a:pt x="806" y="161"/>
                  <a:pt x="799" y="161"/>
                </a:cubicBezTo>
                <a:cubicBezTo>
                  <a:pt x="799" y="164"/>
                  <a:pt x="799" y="164"/>
                  <a:pt x="799" y="164"/>
                </a:cubicBezTo>
                <a:cubicBezTo>
                  <a:pt x="804" y="170"/>
                  <a:pt x="804" y="152"/>
                  <a:pt x="799" y="170"/>
                </a:cubicBezTo>
                <a:cubicBezTo>
                  <a:pt x="791" y="170"/>
                  <a:pt x="791" y="170"/>
                  <a:pt x="791" y="170"/>
                </a:cubicBezTo>
                <a:cubicBezTo>
                  <a:pt x="788" y="170"/>
                  <a:pt x="788" y="170"/>
                  <a:pt x="788" y="170"/>
                </a:cubicBezTo>
                <a:cubicBezTo>
                  <a:pt x="787" y="173"/>
                  <a:pt x="787" y="173"/>
                  <a:pt x="787" y="173"/>
                </a:cubicBezTo>
                <a:cubicBezTo>
                  <a:pt x="785" y="172"/>
                  <a:pt x="785" y="172"/>
                  <a:pt x="785" y="172"/>
                </a:cubicBezTo>
                <a:cubicBezTo>
                  <a:pt x="783" y="175"/>
                  <a:pt x="783" y="175"/>
                  <a:pt x="783" y="175"/>
                </a:cubicBezTo>
                <a:cubicBezTo>
                  <a:pt x="788" y="180"/>
                  <a:pt x="788" y="180"/>
                  <a:pt x="788" y="180"/>
                </a:cubicBezTo>
                <a:cubicBezTo>
                  <a:pt x="792" y="177"/>
                  <a:pt x="792" y="177"/>
                  <a:pt x="792" y="177"/>
                </a:cubicBezTo>
                <a:cubicBezTo>
                  <a:pt x="792" y="181"/>
                  <a:pt x="792" y="181"/>
                  <a:pt x="792" y="181"/>
                </a:cubicBezTo>
                <a:cubicBezTo>
                  <a:pt x="789" y="183"/>
                  <a:pt x="789" y="183"/>
                  <a:pt x="789" y="183"/>
                </a:cubicBezTo>
                <a:cubicBezTo>
                  <a:pt x="791" y="185"/>
                  <a:pt x="791" y="185"/>
                  <a:pt x="791" y="185"/>
                </a:cubicBezTo>
                <a:cubicBezTo>
                  <a:pt x="791" y="184"/>
                  <a:pt x="793" y="184"/>
                  <a:pt x="794" y="180"/>
                </a:cubicBezTo>
                <a:cubicBezTo>
                  <a:pt x="795" y="181"/>
                  <a:pt x="795" y="181"/>
                  <a:pt x="795" y="181"/>
                </a:cubicBezTo>
                <a:cubicBezTo>
                  <a:pt x="797" y="181"/>
                  <a:pt x="797" y="181"/>
                  <a:pt x="797" y="181"/>
                </a:cubicBezTo>
                <a:cubicBezTo>
                  <a:pt x="797" y="178"/>
                  <a:pt x="797" y="178"/>
                  <a:pt x="797" y="178"/>
                </a:cubicBezTo>
                <a:cubicBezTo>
                  <a:pt x="795" y="176"/>
                  <a:pt x="795" y="176"/>
                  <a:pt x="795" y="176"/>
                </a:cubicBezTo>
                <a:cubicBezTo>
                  <a:pt x="796" y="172"/>
                  <a:pt x="796" y="172"/>
                  <a:pt x="796" y="172"/>
                </a:cubicBezTo>
                <a:cubicBezTo>
                  <a:pt x="801" y="173"/>
                  <a:pt x="801" y="173"/>
                  <a:pt x="801" y="173"/>
                </a:cubicBezTo>
                <a:cubicBezTo>
                  <a:pt x="798" y="178"/>
                  <a:pt x="798" y="178"/>
                  <a:pt x="798" y="178"/>
                </a:cubicBezTo>
                <a:cubicBezTo>
                  <a:pt x="801" y="177"/>
                  <a:pt x="801" y="177"/>
                  <a:pt x="801" y="177"/>
                </a:cubicBezTo>
                <a:cubicBezTo>
                  <a:pt x="801" y="176"/>
                  <a:pt x="807" y="174"/>
                  <a:pt x="802" y="172"/>
                </a:cubicBezTo>
                <a:cubicBezTo>
                  <a:pt x="809" y="169"/>
                  <a:pt x="809" y="169"/>
                  <a:pt x="809" y="169"/>
                </a:cubicBezTo>
                <a:cubicBezTo>
                  <a:pt x="810" y="169"/>
                  <a:pt x="806" y="170"/>
                  <a:pt x="810" y="170"/>
                </a:cubicBezTo>
                <a:cubicBezTo>
                  <a:pt x="811" y="169"/>
                  <a:pt x="811" y="169"/>
                  <a:pt x="811" y="169"/>
                </a:cubicBezTo>
                <a:cubicBezTo>
                  <a:pt x="808" y="166"/>
                  <a:pt x="808" y="166"/>
                  <a:pt x="808" y="166"/>
                </a:cubicBezTo>
                <a:cubicBezTo>
                  <a:pt x="807" y="168"/>
                  <a:pt x="807" y="168"/>
                  <a:pt x="807" y="168"/>
                </a:cubicBezTo>
                <a:cubicBezTo>
                  <a:pt x="806" y="165"/>
                  <a:pt x="806" y="165"/>
                  <a:pt x="806" y="165"/>
                </a:cubicBezTo>
                <a:cubicBezTo>
                  <a:pt x="811" y="165"/>
                  <a:pt x="811" y="165"/>
                  <a:pt x="811" y="165"/>
                </a:cubicBezTo>
                <a:cubicBezTo>
                  <a:pt x="812" y="165"/>
                  <a:pt x="812" y="165"/>
                  <a:pt x="812" y="165"/>
                </a:cubicBezTo>
                <a:cubicBezTo>
                  <a:pt x="813" y="164"/>
                  <a:pt x="801" y="172"/>
                  <a:pt x="818" y="165"/>
                </a:cubicBezTo>
                <a:cubicBezTo>
                  <a:pt x="819" y="161"/>
                  <a:pt x="819" y="161"/>
                  <a:pt x="819" y="161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4" y="159"/>
                  <a:pt x="824" y="159"/>
                  <a:pt x="824" y="159"/>
                </a:cubicBezTo>
                <a:cubicBezTo>
                  <a:pt x="825" y="156"/>
                  <a:pt x="825" y="156"/>
                  <a:pt x="825" y="156"/>
                </a:cubicBezTo>
                <a:cubicBezTo>
                  <a:pt x="830" y="155"/>
                  <a:pt x="830" y="155"/>
                  <a:pt x="830" y="155"/>
                </a:cubicBezTo>
                <a:cubicBezTo>
                  <a:pt x="832" y="151"/>
                  <a:pt x="832" y="151"/>
                  <a:pt x="832" y="151"/>
                </a:cubicBezTo>
                <a:cubicBezTo>
                  <a:pt x="834" y="150"/>
                  <a:pt x="834" y="150"/>
                  <a:pt x="834" y="150"/>
                </a:cubicBezTo>
                <a:cubicBezTo>
                  <a:pt x="835" y="147"/>
                  <a:pt x="835" y="147"/>
                  <a:pt x="835" y="147"/>
                </a:cubicBezTo>
                <a:cubicBezTo>
                  <a:pt x="836" y="148"/>
                  <a:pt x="836" y="148"/>
                  <a:pt x="836" y="148"/>
                </a:cubicBezTo>
                <a:cubicBezTo>
                  <a:pt x="841" y="144"/>
                  <a:pt x="841" y="144"/>
                  <a:pt x="841" y="144"/>
                </a:cubicBezTo>
                <a:cubicBezTo>
                  <a:pt x="841" y="143"/>
                  <a:pt x="839" y="148"/>
                  <a:pt x="842" y="142"/>
                </a:cubicBezTo>
                <a:cubicBezTo>
                  <a:pt x="844" y="143"/>
                  <a:pt x="844" y="143"/>
                  <a:pt x="844" y="143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8" y="137"/>
                  <a:pt x="848" y="137"/>
                  <a:pt x="848" y="137"/>
                </a:cubicBezTo>
                <a:cubicBezTo>
                  <a:pt x="850" y="134"/>
                  <a:pt x="850" y="134"/>
                  <a:pt x="850" y="134"/>
                </a:cubicBezTo>
                <a:cubicBezTo>
                  <a:pt x="854" y="133"/>
                  <a:pt x="854" y="133"/>
                  <a:pt x="854" y="133"/>
                </a:cubicBezTo>
                <a:cubicBezTo>
                  <a:pt x="855" y="130"/>
                  <a:pt x="855" y="130"/>
                  <a:pt x="855" y="130"/>
                </a:cubicBezTo>
                <a:cubicBezTo>
                  <a:pt x="859" y="130"/>
                  <a:pt x="859" y="130"/>
                  <a:pt x="859" y="130"/>
                </a:cubicBezTo>
                <a:cubicBezTo>
                  <a:pt x="862" y="127"/>
                  <a:pt x="862" y="127"/>
                  <a:pt x="862" y="127"/>
                </a:cubicBezTo>
                <a:cubicBezTo>
                  <a:pt x="864" y="127"/>
                  <a:pt x="853" y="131"/>
                  <a:pt x="866" y="126"/>
                </a:cubicBezTo>
                <a:cubicBezTo>
                  <a:pt x="866" y="126"/>
                  <a:pt x="868" y="126"/>
                  <a:pt x="865" y="125"/>
                </a:cubicBezTo>
                <a:cubicBezTo>
                  <a:pt x="867" y="121"/>
                  <a:pt x="867" y="121"/>
                  <a:pt x="867" y="121"/>
                </a:cubicBezTo>
                <a:cubicBezTo>
                  <a:pt x="871" y="120"/>
                  <a:pt x="871" y="120"/>
                  <a:pt x="871" y="120"/>
                </a:cubicBezTo>
                <a:cubicBezTo>
                  <a:pt x="875" y="116"/>
                  <a:pt x="875" y="116"/>
                  <a:pt x="875" y="116"/>
                </a:cubicBezTo>
                <a:cubicBezTo>
                  <a:pt x="876" y="114"/>
                  <a:pt x="876" y="114"/>
                  <a:pt x="876" y="114"/>
                </a:cubicBezTo>
                <a:cubicBezTo>
                  <a:pt x="882" y="111"/>
                  <a:pt x="882" y="111"/>
                  <a:pt x="882" y="111"/>
                </a:cubicBezTo>
                <a:cubicBezTo>
                  <a:pt x="884" y="107"/>
                  <a:pt x="884" y="107"/>
                  <a:pt x="884" y="107"/>
                </a:cubicBezTo>
                <a:cubicBezTo>
                  <a:pt x="891" y="103"/>
                  <a:pt x="891" y="103"/>
                  <a:pt x="891" y="103"/>
                </a:cubicBezTo>
                <a:cubicBezTo>
                  <a:pt x="891" y="100"/>
                  <a:pt x="891" y="100"/>
                  <a:pt x="891" y="100"/>
                </a:cubicBezTo>
                <a:cubicBezTo>
                  <a:pt x="894" y="100"/>
                  <a:pt x="894" y="100"/>
                  <a:pt x="894" y="100"/>
                </a:cubicBezTo>
                <a:cubicBezTo>
                  <a:pt x="898" y="96"/>
                  <a:pt x="898" y="96"/>
                  <a:pt x="898" y="96"/>
                </a:cubicBezTo>
                <a:cubicBezTo>
                  <a:pt x="901" y="96"/>
                  <a:pt x="901" y="96"/>
                  <a:pt x="901" y="96"/>
                </a:cubicBezTo>
                <a:cubicBezTo>
                  <a:pt x="900" y="96"/>
                  <a:pt x="900" y="96"/>
                  <a:pt x="900" y="96"/>
                </a:cubicBezTo>
                <a:cubicBezTo>
                  <a:pt x="900" y="94"/>
                  <a:pt x="900" y="94"/>
                  <a:pt x="900" y="94"/>
                </a:cubicBezTo>
                <a:cubicBezTo>
                  <a:pt x="901" y="94"/>
                  <a:pt x="901" y="94"/>
                  <a:pt x="901" y="94"/>
                </a:cubicBezTo>
                <a:cubicBezTo>
                  <a:pt x="901" y="95"/>
                  <a:pt x="902" y="93"/>
                  <a:pt x="901" y="95"/>
                </a:cubicBezTo>
                <a:cubicBezTo>
                  <a:pt x="903" y="94"/>
                  <a:pt x="903" y="94"/>
                  <a:pt x="903" y="94"/>
                </a:cubicBezTo>
                <a:cubicBezTo>
                  <a:pt x="901" y="93"/>
                  <a:pt x="901" y="93"/>
                  <a:pt x="901" y="93"/>
                </a:cubicBezTo>
                <a:cubicBezTo>
                  <a:pt x="908" y="90"/>
                  <a:pt x="908" y="90"/>
                  <a:pt x="908" y="90"/>
                </a:cubicBezTo>
                <a:cubicBezTo>
                  <a:pt x="910" y="90"/>
                  <a:pt x="910" y="90"/>
                  <a:pt x="910" y="90"/>
                </a:cubicBezTo>
                <a:cubicBezTo>
                  <a:pt x="910" y="94"/>
                  <a:pt x="914" y="86"/>
                  <a:pt x="910" y="94"/>
                </a:cubicBezTo>
                <a:cubicBezTo>
                  <a:pt x="913" y="98"/>
                  <a:pt x="913" y="98"/>
                  <a:pt x="913" y="98"/>
                </a:cubicBezTo>
                <a:cubicBezTo>
                  <a:pt x="912" y="98"/>
                  <a:pt x="912" y="98"/>
                  <a:pt x="912" y="98"/>
                </a:cubicBezTo>
                <a:cubicBezTo>
                  <a:pt x="912" y="100"/>
                  <a:pt x="912" y="100"/>
                  <a:pt x="912" y="100"/>
                </a:cubicBezTo>
                <a:cubicBezTo>
                  <a:pt x="908" y="99"/>
                  <a:pt x="908" y="99"/>
                  <a:pt x="908" y="99"/>
                </a:cubicBezTo>
                <a:cubicBezTo>
                  <a:pt x="902" y="104"/>
                  <a:pt x="902" y="104"/>
                  <a:pt x="902" y="104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5"/>
                  <a:pt x="899" y="105"/>
                  <a:pt x="899" y="105"/>
                </a:cubicBezTo>
                <a:cubicBezTo>
                  <a:pt x="898" y="105"/>
                  <a:pt x="896" y="104"/>
                  <a:pt x="895" y="105"/>
                </a:cubicBezTo>
                <a:cubicBezTo>
                  <a:pt x="899" y="108"/>
                  <a:pt x="899" y="108"/>
                  <a:pt x="899" y="108"/>
                </a:cubicBezTo>
                <a:cubicBezTo>
                  <a:pt x="903" y="105"/>
                  <a:pt x="903" y="105"/>
                  <a:pt x="903" y="105"/>
                </a:cubicBezTo>
                <a:cubicBezTo>
                  <a:pt x="909" y="109"/>
                  <a:pt x="890" y="102"/>
                  <a:pt x="911" y="109"/>
                </a:cubicBezTo>
                <a:cubicBezTo>
                  <a:pt x="913" y="104"/>
                  <a:pt x="913" y="104"/>
                  <a:pt x="913" y="104"/>
                </a:cubicBezTo>
                <a:cubicBezTo>
                  <a:pt x="915" y="109"/>
                  <a:pt x="915" y="109"/>
                  <a:pt x="915" y="109"/>
                </a:cubicBezTo>
                <a:cubicBezTo>
                  <a:pt x="913" y="114"/>
                  <a:pt x="913" y="108"/>
                  <a:pt x="903" y="112"/>
                </a:cubicBezTo>
                <a:cubicBezTo>
                  <a:pt x="892" y="121"/>
                  <a:pt x="892" y="121"/>
                  <a:pt x="892" y="121"/>
                </a:cubicBezTo>
                <a:cubicBezTo>
                  <a:pt x="890" y="123"/>
                  <a:pt x="890" y="123"/>
                  <a:pt x="890" y="123"/>
                </a:cubicBezTo>
                <a:cubicBezTo>
                  <a:pt x="886" y="126"/>
                  <a:pt x="886" y="126"/>
                  <a:pt x="886" y="126"/>
                </a:cubicBezTo>
                <a:cubicBezTo>
                  <a:pt x="885" y="129"/>
                  <a:pt x="885" y="129"/>
                  <a:pt x="885" y="129"/>
                </a:cubicBezTo>
                <a:cubicBezTo>
                  <a:pt x="879" y="132"/>
                  <a:pt x="879" y="132"/>
                  <a:pt x="879" y="132"/>
                </a:cubicBezTo>
                <a:cubicBezTo>
                  <a:pt x="877" y="137"/>
                  <a:pt x="877" y="137"/>
                  <a:pt x="877" y="137"/>
                </a:cubicBezTo>
                <a:cubicBezTo>
                  <a:pt x="869" y="141"/>
                  <a:pt x="869" y="141"/>
                  <a:pt x="869" y="141"/>
                </a:cubicBezTo>
                <a:cubicBezTo>
                  <a:pt x="868" y="144"/>
                  <a:pt x="868" y="144"/>
                  <a:pt x="868" y="144"/>
                </a:cubicBezTo>
                <a:cubicBezTo>
                  <a:pt x="867" y="143"/>
                  <a:pt x="867" y="143"/>
                  <a:pt x="867" y="143"/>
                </a:cubicBezTo>
                <a:cubicBezTo>
                  <a:pt x="857" y="151"/>
                  <a:pt x="857" y="151"/>
                  <a:pt x="857" y="151"/>
                </a:cubicBezTo>
                <a:cubicBezTo>
                  <a:pt x="855" y="151"/>
                  <a:pt x="855" y="151"/>
                  <a:pt x="855" y="151"/>
                </a:cubicBezTo>
                <a:cubicBezTo>
                  <a:pt x="855" y="153"/>
                  <a:pt x="855" y="153"/>
                  <a:pt x="855" y="153"/>
                </a:cubicBezTo>
                <a:cubicBezTo>
                  <a:pt x="854" y="154"/>
                  <a:pt x="849" y="156"/>
                  <a:pt x="851" y="157"/>
                </a:cubicBezTo>
                <a:cubicBezTo>
                  <a:pt x="843" y="162"/>
                  <a:pt x="843" y="162"/>
                  <a:pt x="843" y="162"/>
                </a:cubicBezTo>
                <a:cubicBezTo>
                  <a:pt x="840" y="165"/>
                  <a:pt x="839" y="165"/>
                  <a:pt x="836" y="170"/>
                </a:cubicBezTo>
                <a:cubicBezTo>
                  <a:pt x="841" y="170"/>
                  <a:pt x="841" y="170"/>
                  <a:pt x="841" y="170"/>
                </a:cubicBezTo>
                <a:cubicBezTo>
                  <a:pt x="849" y="165"/>
                  <a:pt x="849" y="165"/>
                  <a:pt x="849" y="165"/>
                </a:cubicBezTo>
                <a:cubicBezTo>
                  <a:pt x="852" y="164"/>
                  <a:pt x="849" y="175"/>
                  <a:pt x="851" y="161"/>
                </a:cubicBezTo>
                <a:cubicBezTo>
                  <a:pt x="853" y="163"/>
                  <a:pt x="853" y="163"/>
                  <a:pt x="853" y="163"/>
                </a:cubicBezTo>
                <a:cubicBezTo>
                  <a:pt x="849" y="169"/>
                  <a:pt x="849" y="169"/>
                  <a:pt x="849" y="169"/>
                </a:cubicBezTo>
                <a:cubicBezTo>
                  <a:pt x="845" y="170"/>
                  <a:pt x="845" y="170"/>
                  <a:pt x="845" y="170"/>
                </a:cubicBezTo>
                <a:cubicBezTo>
                  <a:pt x="844" y="177"/>
                  <a:pt x="844" y="177"/>
                  <a:pt x="844" y="177"/>
                </a:cubicBezTo>
                <a:cubicBezTo>
                  <a:pt x="840" y="178"/>
                  <a:pt x="840" y="178"/>
                  <a:pt x="840" y="17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7" y="199"/>
                  <a:pt x="817" y="199"/>
                  <a:pt x="817" y="199"/>
                </a:cubicBezTo>
                <a:cubicBezTo>
                  <a:pt x="817" y="200"/>
                  <a:pt x="817" y="200"/>
                  <a:pt x="817" y="200"/>
                </a:cubicBezTo>
                <a:cubicBezTo>
                  <a:pt x="818" y="201"/>
                  <a:pt x="818" y="201"/>
                  <a:pt x="818" y="201"/>
                </a:cubicBezTo>
                <a:cubicBezTo>
                  <a:pt x="826" y="197"/>
                  <a:pt x="826" y="197"/>
                  <a:pt x="826" y="197"/>
                </a:cubicBezTo>
                <a:cubicBezTo>
                  <a:pt x="828" y="193"/>
                  <a:pt x="828" y="193"/>
                  <a:pt x="828" y="193"/>
                </a:cubicBezTo>
                <a:cubicBezTo>
                  <a:pt x="834" y="189"/>
                  <a:pt x="834" y="189"/>
                  <a:pt x="834" y="189"/>
                </a:cubicBezTo>
                <a:cubicBezTo>
                  <a:pt x="837" y="185"/>
                  <a:pt x="837" y="185"/>
                  <a:pt x="837" y="185"/>
                </a:cubicBezTo>
                <a:cubicBezTo>
                  <a:pt x="838" y="185"/>
                  <a:pt x="840" y="184"/>
                  <a:pt x="841" y="185"/>
                </a:cubicBezTo>
                <a:cubicBezTo>
                  <a:pt x="837" y="189"/>
                  <a:pt x="837" y="189"/>
                  <a:pt x="837" y="189"/>
                </a:cubicBezTo>
                <a:cubicBezTo>
                  <a:pt x="837" y="189"/>
                  <a:pt x="833" y="187"/>
                  <a:pt x="835" y="191"/>
                </a:cubicBezTo>
                <a:cubicBezTo>
                  <a:pt x="831" y="193"/>
                  <a:pt x="831" y="193"/>
                  <a:pt x="831" y="193"/>
                </a:cubicBezTo>
                <a:cubicBezTo>
                  <a:pt x="821" y="202"/>
                  <a:pt x="821" y="202"/>
                  <a:pt x="821" y="202"/>
                </a:cubicBezTo>
                <a:cubicBezTo>
                  <a:pt x="820" y="203"/>
                  <a:pt x="828" y="195"/>
                  <a:pt x="820" y="206"/>
                </a:cubicBezTo>
                <a:cubicBezTo>
                  <a:pt x="817" y="204"/>
                  <a:pt x="817" y="204"/>
                  <a:pt x="817" y="204"/>
                </a:cubicBezTo>
                <a:cubicBezTo>
                  <a:pt x="813" y="206"/>
                  <a:pt x="813" y="206"/>
                  <a:pt x="813" y="206"/>
                </a:cubicBezTo>
                <a:cubicBezTo>
                  <a:pt x="814" y="208"/>
                  <a:pt x="814" y="208"/>
                  <a:pt x="814" y="208"/>
                </a:cubicBezTo>
                <a:cubicBezTo>
                  <a:pt x="808" y="211"/>
                  <a:pt x="808" y="211"/>
                  <a:pt x="808" y="211"/>
                </a:cubicBezTo>
                <a:cubicBezTo>
                  <a:pt x="811" y="213"/>
                  <a:pt x="815" y="204"/>
                  <a:pt x="803" y="211"/>
                </a:cubicBezTo>
                <a:cubicBezTo>
                  <a:pt x="802" y="215"/>
                  <a:pt x="802" y="215"/>
                  <a:pt x="802" y="215"/>
                </a:cubicBezTo>
                <a:cubicBezTo>
                  <a:pt x="795" y="219"/>
                  <a:pt x="795" y="219"/>
                  <a:pt x="795" y="219"/>
                </a:cubicBezTo>
                <a:cubicBezTo>
                  <a:pt x="769" y="238"/>
                  <a:pt x="769" y="238"/>
                  <a:pt x="769" y="238"/>
                </a:cubicBezTo>
                <a:cubicBezTo>
                  <a:pt x="760" y="245"/>
                  <a:pt x="760" y="245"/>
                  <a:pt x="760" y="245"/>
                </a:cubicBezTo>
                <a:cubicBezTo>
                  <a:pt x="742" y="258"/>
                  <a:pt x="742" y="258"/>
                  <a:pt x="742" y="258"/>
                </a:cubicBezTo>
                <a:cubicBezTo>
                  <a:pt x="737" y="260"/>
                  <a:pt x="737" y="260"/>
                  <a:pt x="737" y="260"/>
                </a:cubicBezTo>
                <a:cubicBezTo>
                  <a:pt x="729" y="265"/>
                  <a:pt x="729" y="265"/>
                  <a:pt x="729" y="265"/>
                </a:cubicBezTo>
                <a:cubicBezTo>
                  <a:pt x="729" y="263"/>
                  <a:pt x="739" y="261"/>
                  <a:pt x="725" y="267"/>
                </a:cubicBezTo>
                <a:cubicBezTo>
                  <a:pt x="722" y="270"/>
                  <a:pt x="722" y="270"/>
                  <a:pt x="722" y="270"/>
                </a:cubicBezTo>
                <a:cubicBezTo>
                  <a:pt x="725" y="271"/>
                  <a:pt x="725" y="271"/>
                  <a:pt x="725" y="271"/>
                </a:cubicBezTo>
                <a:cubicBezTo>
                  <a:pt x="723" y="269"/>
                  <a:pt x="724" y="272"/>
                  <a:pt x="721" y="273"/>
                </a:cubicBezTo>
                <a:cubicBezTo>
                  <a:pt x="720" y="272"/>
                  <a:pt x="720" y="272"/>
                  <a:pt x="720" y="272"/>
                </a:cubicBezTo>
                <a:cubicBezTo>
                  <a:pt x="714" y="277"/>
                  <a:pt x="714" y="277"/>
                  <a:pt x="714" y="277"/>
                </a:cubicBezTo>
                <a:cubicBezTo>
                  <a:pt x="712" y="278"/>
                  <a:pt x="713" y="273"/>
                  <a:pt x="709" y="281"/>
                </a:cubicBezTo>
                <a:cubicBezTo>
                  <a:pt x="710" y="283"/>
                  <a:pt x="710" y="283"/>
                  <a:pt x="710" y="283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7" y="281"/>
                  <a:pt x="707" y="281"/>
                  <a:pt x="707" y="281"/>
                </a:cubicBezTo>
                <a:cubicBezTo>
                  <a:pt x="705" y="282"/>
                  <a:pt x="705" y="282"/>
                  <a:pt x="705" y="282"/>
                </a:cubicBezTo>
                <a:cubicBezTo>
                  <a:pt x="702" y="286"/>
                  <a:pt x="702" y="286"/>
                  <a:pt x="702" y="286"/>
                </a:cubicBezTo>
                <a:cubicBezTo>
                  <a:pt x="704" y="289"/>
                  <a:pt x="704" y="289"/>
                  <a:pt x="704" y="289"/>
                </a:cubicBezTo>
                <a:cubicBezTo>
                  <a:pt x="700" y="291"/>
                  <a:pt x="700" y="291"/>
                  <a:pt x="700" y="291"/>
                </a:cubicBezTo>
                <a:cubicBezTo>
                  <a:pt x="697" y="292"/>
                  <a:pt x="697" y="292"/>
                  <a:pt x="697" y="292"/>
                </a:cubicBezTo>
                <a:cubicBezTo>
                  <a:pt x="682" y="302"/>
                  <a:pt x="682" y="302"/>
                  <a:pt x="682" y="302"/>
                </a:cubicBezTo>
                <a:cubicBezTo>
                  <a:pt x="680" y="304"/>
                  <a:pt x="680" y="304"/>
                  <a:pt x="680" y="304"/>
                </a:cubicBezTo>
                <a:cubicBezTo>
                  <a:pt x="685" y="303"/>
                  <a:pt x="685" y="303"/>
                  <a:pt x="685" y="303"/>
                </a:cubicBezTo>
                <a:cubicBezTo>
                  <a:pt x="696" y="297"/>
                  <a:pt x="696" y="297"/>
                  <a:pt x="696" y="297"/>
                </a:cubicBezTo>
                <a:cubicBezTo>
                  <a:pt x="697" y="295"/>
                  <a:pt x="697" y="295"/>
                  <a:pt x="697" y="295"/>
                </a:cubicBezTo>
                <a:cubicBezTo>
                  <a:pt x="703" y="292"/>
                  <a:pt x="703" y="292"/>
                  <a:pt x="703" y="292"/>
                </a:cubicBezTo>
                <a:cubicBezTo>
                  <a:pt x="708" y="292"/>
                  <a:pt x="708" y="292"/>
                  <a:pt x="708" y="292"/>
                </a:cubicBezTo>
                <a:cubicBezTo>
                  <a:pt x="715" y="287"/>
                  <a:pt x="715" y="287"/>
                  <a:pt x="715" y="287"/>
                </a:cubicBezTo>
                <a:cubicBezTo>
                  <a:pt x="719" y="287"/>
                  <a:pt x="719" y="287"/>
                  <a:pt x="719" y="287"/>
                </a:cubicBezTo>
                <a:cubicBezTo>
                  <a:pt x="720" y="283"/>
                  <a:pt x="720" y="283"/>
                  <a:pt x="720" y="283"/>
                </a:cubicBezTo>
                <a:cubicBezTo>
                  <a:pt x="728" y="280"/>
                  <a:pt x="728" y="280"/>
                  <a:pt x="728" y="280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2" y="276"/>
                  <a:pt x="726" y="281"/>
                  <a:pt x="733" y="275"/>
                </a:cubicBezTo>
                <a:cubicBezTo>
                  <a:pt x="736" y="277"/>
                  <a:pt x="736" y="277"/>
                  <a:pt x="736" y="277"/>
                </a:cubicBezTo>
                <a:cubicBezTo>
                  <a:pt x="738" y="275"/>
                  <a:pt x="738" y="275"/>
                  <a:pt x="738" y="275"/>
                </a:cubicBezTo>
                <a:cubicBezTo>
                  <a:pt x="735" y="274"/>
                  <a:pt x="735" y="274"/>
                  <a:pt x="735" y="274"/>
                </a:cubicBezTo>
                <a:cubicBezTo>
                  <a:pt x="737" y="272"/>
                  <a:pt x="737" y="272"/>
                  <a:pt x="737" y="272"/>
                </a:cubicBezTo>
                <a:cubicBezTo>
                  <a:pt x="738" y="274"/>
                  <a:pt x="738" y="274"/>
                  <a:pt x="738" y="274"/>
                </a:cubicBezTo>
                <a:cubicBezTo>
                  <a:pt x="743" y="272"/>
                  <a:pt x="743" y="272"/>
                  <a:pt x="743" y="272"/>
                </a:cubicBezTo>
                <a:cubicBezTo>
                  <a:pt x="746" y="268"/>
                  <a:pt x="746" y="268"/>
                  <a:pt x="746" y="268"/>
                </a:cubicBezTo>
                <a:cubicBezTo>
                  <a:pt x="749" y="268"/>
                  <a:pt x="749" y="268"/>
                  <a:pt x="749" y="268"/>
                </a:cubicBezTo>
                <a:cubicBezTo>
                  <a:pt x="751" y="264"/>
                  <a:pt x="751" y="264"/>
                  <a:pt x="751" y="264"/>
                </a:cubicBezTo>
                <a:cubicBezTo>
                  <a:pt x="756" y="263"/>
                  <a:pt x="756" y="263"/>
                  <a:pt x="756" y="263"/>
                </a:cubicBezTo>
                <a:cubicBezTo>
                  <a:pt x="757" y="260"/>
                  <a:pt x="757" y="260"/>
                  <a:pt x="757" y="260"/>
                </a:cubicBezTo>
                <a:cubicBezTo>
                  <a:pt x="765" y="257"/>
                  <a:pt x="765" y="257"/>
                  <a:pt x="765" y="257"/>
                </a:cubicBezTo>
                <a:cubicBezTo>
                  <a:pt x="771" y="252"/>
                  <a:pt x="771" y="252"/>
                  <a:pt x="771" y="252"/>
                </a:cubicBezTo>
                <a:cubicBezTo>
                  <a:pt x="771" y="251"/>
                  <a:pt x="762" y="260"/>
                  <a:pt x="775" y="250"/>
                </a:cubicBezTo>
                <a:cubicBezTo>
                  <a:pt x="774" y="253"/>
                  <a:pt x="774" y="253"/>
                  <a:pt x="774" y="253"/>
                </a:cubicBezTo>
                <a:cubicBezTo>
                  <a:pt x="775" y="254"/>
                  <a:pt x="775" y="254"/>
                  <a:pt x="775" y="254"/>
                </a:cubicBezTo>
                <a:cubicBezTo>
                  <a:pt x="776" y="252"/>
                  <a:pt x="776" y="252"/>
                  <a:pt x="776" y="252"/>
                </a:cubicBezTo>
                <a:cubicBezTo>
                  <a:pt x="781" y="254"/>
                  <a:pt x="781" y="254"/>
                  <a:pt x="781" y="254"/>
                </a:cubicBezTo>
                <a:cubicBezTo>
                  <a:pt x="781" y="250"/>
                  <a:pt x="781" y="250"/>
                  <a:pt x="781" y="250"/>
                </a:cubicBezTo>
                <a:cubicBezTo>
                  <a:pt x="779" y="248"/>
                  <a:pt x="779" y="248"/>
                  <a:pt x="779" y="248"/>
                </a:cubicBezTo>
                <a:cubicBezTo>
                  <a:pt x="779" y="247"/>
                  <a:pt x="771" y="254"/>
                  <a:pt x="781" y="246"/>
                </a:cubicBezTo>
                <a:cubicBezTo>
                  <a:pt x="791" y="238"/>
                  <a:pt x="791" y="238"/>
                  <a:pt x="791" y="238"/>
                </a:cubicBezTo>
                <a:cubicBezTo>
                  <a:pt x="795" y="237"/>
                  <a:pt x="795" y="237"/>
                  <a:pt x="795" y="237"/>
                </a:cubicBezTo>
                <a:cubicBezTo>
                  <a:pt x="798" y="233"/>
                  <a:pt x="798" y="233"/>
                  <a:pt x="798" y="233"/>
                </a:cubicBezTo>
                <a:cubicBezTo>
                  <a:pt x="801" y="233"/>
                  <a:pt x="801" y="233"/>
                  <a:pt x="801" y="233"/>
                </a:cubicBezTo>
                <a:cubicBezTo>
                  <a:pt x="801" y="231"/>
                  <a:pt x="801" y="231"/>
                  <a:pt x="801" y="231"/>
                </a:cubicBezTo>
                <a:cubicBezTo>
                  <a:pt x="802" y="226"/>
                  <a:pt x="808" y="235"/>
                  <a:pt x="808" y="227"/>
                </a:cubicBezTo>
                <a:cubicBezTo>
                  <a:pt x="809" y="224"/>
                  <a:pt x="809" y="224"/>
                  <a:pt x="809" y="224"/>
                </a:cubicBezTo>
                <a:cubicBezTo>
                  <a:pt x="812" y="224"/>
                  <a:pt x="812" y="224"/>
                  <a:pt x="812" y="224"/>
                </a:cubicBezTo>
                <a:cubicBezTo>
                  <a:pt x="811" y="225"/>
                  <a:pt x="811" y="225"/>
                  <a:pt x="811" y="225"/>
                </a:cubicBezTo>
                <a:cubicBezTo>
                  <a:pt x="812" y="225"/>
                  <a:pt x="810" y="222"/>
                  <a:pt x="812" y="226"/>
                </a:cubicBezTo>
                <a:cubicBezTo>
                  <a:pt x="814" y="224"/>
                  <a:pt x="814" y="224"/>
                  <a:pt x="814" y="224"/>
                </a:cubicBezTo>
                <a:cubicBezTo>
                  <a:pt x="813" y="223"/>
                  <a:pt x="813" y="223"/>
                  <a:pt x="813" y="223"/>
                </a:cubicBezTo>
                <a:cubicBezTo>
                  <a:pt x="821" y="216"/>
                  <a:pt x="821" y="216"/>
                  <a:pt x="821" y="216"/>
                </a:cubicBezTo>
                <a:cubicBezTo>
                  <a:pt x="824" y="215"/>
                  <a:pt x="824" y="215"/>
                  <a:pt x="824" y="215"/>
                </a:cubicBezTo>
                <a:cubicBezTo>
                  <a:pt x="826" y="212"/>
                  <a:pt x="826" y="212"/>
                  <a:pt x="826" y="212"/>
                </a:cubicBezTo>
                <a:cubicBezTo>
                  <a:pt x="828" y="213"/>
                  <a:pt x="831" y="208"/>
                  <a:pt x="833" y="212"/>
                </a:cubicBezTo>
                <a:cubicBezTo>
                  <a:pt x="833" y="206"/>
                  <a:pt x="833" y="206"/>
                  <a:pt x="833" y="206"/>
                </a:cubicBezTo>
                <a:cubicBezTo>
                  <a:pt x="834" y="203"/>
                  <a:pt x="835" y="211"/>
                  <a:pt x="839" y="203"/>
                </a:cubicBezTo>
                <a:cubicBezTo>
                  <a:pt x="841" y="203"/>
                  <a:pt x="841" y="203"/>
                  <a:pt x="841" y="203"/>
                </a:cubicBezTo>
                <a:cubicBezTo>
                  <a:pt x="841" y="204"/>
                  <a:pt x="841" y="204"/>
                  <a:pt x="841" y="204"/>
                </a:cubicBezTo>
                <a:cubicBezTo>
                  <a:pt x="843" y="203"/>
                  <a:pt x="843" y="203"/>
                  <a:pt x="843" y="203"/>
                </a:cubicBezTo>
                <a:cubicBezTo>
                  <a:pt x="841" y="201"/>
                  <a:pt x="841" y="201"/>
                  <a:pt x="841" y="201"/>
                </a:cubicBezTo>
                <a:cubicBezTo>
                  <a:pt x="841" y="199"/>
                  <a:pt x="841" y="199"/>
                  <a:pt x="841" y="199"/>
                </a:cubicBezTo>
                <a:cubicBezTo>
                  <a:pt x="846" y="198"/>
                  <a:pt x="846" y="198"/>
                  <a:pt x="846" y="198"/>
                </a:cubicBezTo>
                <a:cubicBezTo>
                  <a:pt x="846" y="196"/>
                  <a:pt x="846" y="196"/>
                  <a:pt x="846" y="196"/>
                </a:cubicBezTo>
                <a:cubicBezTo>
                  <a:pt x="851" y="198"/>
                  <a:pt x="851" y="198"/>
                  <a:pt x="851" y="198"/>
                </a:cubicBezTo>
                <a:cubicBezTo>
                  <a:pt x="852" y="197"/>
                  <a:pt x="848" y="201"/>
                  <a:pt x="853" y="197"/>
                </a:cubicBezTo>
                <a:cubicBezTo>
                  <a:pt x="850" y="194"/>
                  <a:pt x="850" y="194"/>
                  <a:pt x="850" y="194"/>
                </a:cubicBezTo>
                <a:cubicBezTo>
                  <a:pt x="859" y="189"/>
                  <a:pt x="859" y="189"/>
                  <a:pt x="859" y="189"/>
                </a:cubicBezTo>
                <a:cubicBezTo>
                  <a:pt x="859" y="185"/>
                  <a:pt x="859" y="185"/>
                  <a:pt x="859" y="185"/>
                </a:cubicBezTo>
                <a:cubicBezTo>
                  <a:pt x="865" y="183"/>
                  <a:pt x="865" y="183"/>
                  <a:pt x="865" y="183"/>
                </a:cubicBezTo>
                <a:cubicBezTo>
                  <a:pt x="866" y="180"/>
                  <a:pt x="866" y="180"/>
                  <a:pt x="866" y="180"/>
                </a:cubicBezTo>
                <a:cubicBezTo>
                  <a:pt x="872" y="177"/>
                  <a:pt x="872" y="177"/>
                  <a:pt x="872" y="177"/>
                </a:cubicBezTo>
                <a:cubicBezTo>
                  <a:pt x="879" y="178"/>
                  <a:pt x="879" y="178"/>
                  <a:pt x="879" y="178"/>
                </a:cubicBezTo>
                <a:cubicBezTo>
                  <a:pt x="880" y="178"/>
                  <a:pt x="880" y="178"/>
                  <a:pt x="880" y="178"/>
                </a:cubicBezTo>
                <a:cubicBezTo>
                  <a:pt x="879" y="181"/>
                  <a:pt x="879" y="181"/>
                  <a:pt x="879" y="181"/>
                </a:cubicBezTo>
                <a:cubicBezTo>
                  <a:pt x="875" y="180"/>
                  <a:pt x="875" y="180"/>
                  <a:pt x="875" y="180"/>
                </a:cubicBezTo>
                <a:cubicBezTo>
                  <a:pt x="872" y="182"/>
                  <a:pt x="872" y="182"/>
                  <a:pt x="872" y="182"/>
                </a:cubicBezTo>
                <a:cubicBezTo>
                  <a:pt x="874" y="188"/>
                  <a:pt x="871" y="180"/>
                  <a:pt x="879" y="183"/>
                </a:cubicBezTo>
                <a:cubicBezTo>
                  <a:pt x="879" y="184"/>
                  <a:pt x="879" y="184"/>
                  <a:pt x="879" y="184"/>
                </a:cubicBezTo>
                <a:cubicBezTo>
                  <a:pt x="880" y="185"/>
                  <a:pt x="880" y="185"/>
                  <a:pt x="880" y="185"/>
                </a:cubicBezTo>
                <a:cubicBezTo>
                  <a:pt x="881" y="185"/>
                  <a:pt x="887" y="190"/>
                  <a:pt x="882" y="182"/>
                </a:cubicBezTo>
                <a:cubicBezTo>
                  <a:pt x="887" y="182"/>
                  <a:pt x="887" y="182"/>
                  <a:pt x="887" y="182"/>
                </a:cubicBezTo>
                <a:cubicBezTo>
                  <a:pt x="885" y="183"/>
                  <a:pt x="885" y="183"/>
                  <a:pt x="885" y="183"/>
                </a:cubicBezTo>
                <a:cubicBezTo>
                  <a:pt x="884" y="187"/>
                  <a:pt x="884" y="187"/>
                  <a:pt x="884" y="187"/>
                </a:cubicBezTo>
                <a:cubicBezTo>
                  <a:pt x="883" y="187"/>
                  <a:pt x="886" y="188"/>
                  <a:pt x="882" y="187"/>
                </a:cubicBezTo>
                <a:cubicBezTo>
                  <a:pt x="881" y="188"/>
                  <a:pt x="881" y="188"/>
                  <a:pt x="881" y="188"/>
                </a:cubicBezTo>
                <a:cubicBezTo>
                  <a:pt x="882" y="191"/>
                  <a:pt x="882" y="191"/>
                  <a:pt x="882" y="191"/>
                </a:cubicBezTo>
                <a:cubicBezTo>
                  <a:pt x="882" y="194"/>
                  <a:pt x="882" y="194"/>
                  <a:pt x="882" y="194"/>
                </a:cubicBezTo>
                <a:cubicBezTo>
                  <a:pt x="881" y="194"/>
                  <a:pt x="881" y="194"/>
                  <a:pt x="881" y="194"/>
                </a:cubicBezTo>
                <a:cubicBezTo>
                  <a:pt x="881" y="197"/>
                  <a:pt x="881" y="197"/>
                  <a:pt x="881" y="197"/>
                </a:cubicBezTo>
                <a:cubicBezTo>
                  <a:pt x="883" y="199"/>
                  <a:pt x="883" y="199"/>
                  <a:pt x="883" y="199"/>
                </a:cubicBezTo>
                <a:cubicBezTo>
                  <a:pt x="886" y="193"/>
                  <a:pt x="886" y="193"/>
                  <a:pt x="886" y="193"/>
                </a:cubicBezTo>
                <a:cubicBezTo>
                  <a:pt x="891" y="195"/>
                  <a:pt x="891" y="195"/>
                  <a:pt x="891" y="195"/>
                </a:cubicBezTo>
                <a:cubicBezTo>
                  <a:pt x="889" y="198"/>
                  <a:pt x="889" y="198"/>
                  <a:pt x="889" y="198"/>
                </a:cubicBezTo>
                <a:cubicBezTo>
                  <a:pt x="884" y="198"/>
                  <a:pt x="884" y="198"/>
                  <a:pt x="884" y="198"/>
                </a:cubicBezTo>
                <a:cubicBezTo>
                  <a:pt x="884" y="199"/>
                  <a:pt x="887" y="195"/>
                  <a:pt x="884" y="200"/>
                </a:cubicBezTo>
                <a:cubicBezTo>
                  <a:pt x="882" y="198"/>
                  <a:pt x="882" y="198"/>
                  <a:pt x="882" y="198"/>
                </a:cubicBezTo>
                <a:cubicBezTo>
                  <a:pt x="876" y="201"/>
                  <a:pt x="876" y="201"/>
                  <a:pt x="876" y="201"/>
                </a:cubicBezTo>
                <a:cubicBezTo>
                  <a:pt x="873" y="201"/>
                  <a:pt x="873" y="201"/>
                  <a:pt x="873" y="201"/>
                </a:cubicBezTo>
                <a:cubicBezTo>
                  <a:pt x="873" y="205"/>
                  <a:pt x="873" y="205"/>
                  <a:pt x="873" y="205"/>
                </a:cubicBezTo>
                <a:cubicBezTo>
                  <a:pt x="869" y="206"/>
                  <a:pt x="869" y="206"/>
                  <a:pt x="869" y="206"/>
                </a:cubicBezTo>
                <a:cubicBezTo>
                  <a:pt x="867" y="208"/>
                  <a:pt x="867" y="208"/>
                  <a:pt x="867" y="208"/>
                </a:cubicBezTo>
                <a:cubicBezTo>
                  <a:pt x="861" y="209"/>
                  <a:pt x="861" y="209"/>
                  <a:pt x="861" y="209"/>
                </a:cubicBezTo>
                <a:cubicBezTo>
                  <a:pt x="861" y="211"/>
                  <a:pt x="861" y="211"/>
                  <a:pt x="861" y="211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4" y="212"/>
                  <a:pt x="854" y="212"/>
                  <a:pt x="854" y="212"/>
                </a:cubicBezTo>
                <a:cubicBezTo>
                  <a:pt x="855" y="212"/>
                  <a:pt x="854" y="215"/>
                  <a:pt x="851" y="213"/>
                </a:cubicBezTo>
                <a:cubicBezTo>
                  <a:pt x="851" y="212"/>
                  <a:pt x="858" y="218"/>
                  <a:pt x="851" y="210"/>
                </a:cubicBezTo>
                <a:cubicBezTo>
                  <a:pt x="846" y="212"/>
                  <a:pt x="846" y="212"/>
                  <a:pt x="846" y="212"/>
                </a:cubicBezTo>
                <a:cubicBezTo>
                  <a:pt x="845" y="213"/>
                  <a:pt x="845" y="213"/>
                  <a:pt x="845" y="213"/>
                </a:cubicBezTo>
                <a:cubicBezTo>
                  <a:pt x="851" y="214"/>
                  <a:pt x="851" y="214"/>
                  <a:pt x="851" y="214"/>
                </a:cubicBezTo>
                <a:cubicBezTo>
                  <a:pt x="847" y="219"/>
                  <a:pt x="847" y="219"/>
                  <a:pt x="847" y="219"/>
                </a:cubicBezTo>
                <a:cubicBezTo>
                  <a:pt x="847" y="221"/>
                  <a:pt x="847" y="221"/>
                  <a:pt x="847" y="221"/>
                </a:cubicBezTo>
                <a:cubicBezTo>
                  <a:pt x="851" y="220"/>
                  <a:pt x="851" y="220"/>
                  <a:pt x="851" y="220"/>
                </a:cubicBezTo>
                <a:cubicBezTo>
                  <a:pt x="848" y="223"/>
                  <a:pt x="848" y="223"/>
                  <a:pt x="848" y="223"/>
                </a:cubicBezTo>
                <a:cubicBezTo>
                  <a:pt x="844" y="224"/>
                  <a:pt x="844" y="224"/>
                  <a:pt x="844" y="224"/>
                </a:cubicBezTo>
                <a:cubicBezTo>
                  <a:pt x="839" y="222"/>
                  <a:pt x="839" y="222"/>
                  <a:pt x="839" y="222"/>
                </a:cubicBezTo>
                <a:cubicBezTo>
                  <a:pt x="841" y="220"/>
                  <a:pt x="841" y="220"/>
                  <a:pt x="841" y="220"/>
                </a:cubicBezTo>
                <a:cubicBezTo>
                  <a:pt x="843" y="218"/>
                  <a:pt x="843" y="218"/>
                  <a:pt x="843" y="218"/>
                </a:cubicBezTo>
                <a:cubicBezTo>
                  <a:pt x="841" y="218"/>
                  <a:pt x="841" y="218"/>
                  <a:pt x="841" y="218"/>
                </a:cubicBezTo>
                <a:cubicBezTo>
                  <a:pt x="831" y="225"/>
                  <a:pt x="831" y="225"/>
                  <a:pt x="831" y="225"/>
                </a:cubicBezTo>
                <a:cubicBezTo>
                  <a:pt x="829" y="225"/>
                  <a:pt x="842" y="223"/>
                  <a:pt x="827" y="227"/>
                </a:cubicBezTo>
                <a:cubicBezTo>
                  <a:pt x="821" y="234"/>
                  <a:pt x="821" y="234"/>
                  <a:pt x="821" y="234"/>
                </a:cubicBezTo>
                <a:cubicBezTo>
                  <a:pt x="808" y="242"/>
                  <a:pt x="808" y="242"/>
                  <a:pt x="808" y="242"/>
                </a:cubicBezTo>
                <a:cubicBezTo>
                  <a:pt x="807" y="243"/>
                  <a:pt x="807" y="243"/>
                  <a:pt x="807" y="243"/>
                </a:cubicBezTo>
                <a:cubicBezTo>
                  <a:pt x="808" y="242"/>
                  <a:pt x="808" y="244"/>
                  <a:pt x="809" y="243"/>
                </a:cubicBezTo>
                <a:cubicBezTo>
                  <a:pt x="793" y="254"/>
                  <a:pt x="793" y="254"/>
                  <a:pt x="793" y="254"/>
                </a:cubicBezTo>
                <a:cubicBezTo>
                  <a:pt x="791" y="255"/>
                  <a:pt x="791" y="255"/>
                  <a:pt x="791" y="255"/>
                </a:cubicBezTo>
                <a:cubicBezTo>
                  <a:pt x="792" y="259"/>
                  <a:pt x="792" y="259"/>
                  <a:pt x="792" y="259"/>
                </a:cubicBezTo>
                <a:cubicBezTo>
                  <a:pt x="793" y="259"/>
                  <a:pt x="787" y="261"/>
                  <a:pt x="793" y="258"/>
                </a:cubicBezTo>
                <a:cubicBezTo>
                  <a:pt x="793" y="256"/>
                  <a:pt x="793" y="256"/>
                  <a:pt x="793" y="256"/>
                </a:cubicBezTo>
                <a:cubicBezTo>
                  <a:pt x="793" y="255"/>
                  <a:pt x="786" y="262"/>
                  <a:pt x="797" y="256"/>
                </a:cubicBezTo>
                <a:cubicBezTo>
                  <a:pt x="797" y="254"/>
                  <a:pt x="797" y="254"/>
                  <a:pt x="797" y="254"/>
                </a:cubicBezTo>
                <a:cubicBezTo>
                  <a:pt x="806" y="250"/>
                  <a:pt x="806" y="250"/>
                  <a:pt x="806" y="250"/>
                </a:cubicBezTo>
                <a:cubicBezTo>
                  <a:pt x="812" y="242"/>
                  <a:pt x="812" y="242"/>
                  <a:pt x="812" y="242"/>
                </a:cubicBezTo>
                <a:cubicBezTo>
                  <a:pt x="824" y="234"/>
                  <a:pt x="824" y="234"/>
                  <a:pt x="824" y="234"/>
                </a:cubicBezTo>
                <a:cubicBezTo>
                  <a:pt x="823" y="234"/>
                  <a:pt x="823" y="234"/>
                  <a:pt x="823" y="234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31" y="227"/>
                  <a:pt x="831" y="227"/>
                  <a:pt x="831" y="227"/>
                </a:cubicBezTo>
                <a:cubicBezTo>
                  <a:pt x="837" y="224"/>
                  <a:pt x="837" y="224"/>
                  <a:pt x="837" y="224"/>
                </a:cubicBezTo>
                <a:cubicBezTo>
                  <a:pt x="838" y="227"/>
                  <a:pt x="846" y="216"/>
                  <a:pt x="837" y="229"/>
                </a:cubicBezTo>
                <a:cubicBezTo>
                  <a:pt x="838" y="229"/>
                  <a:pt x="838" y="229"/>
                  <a:pt x="838" y="229"/>
                </a:cubicBezTo>
                <a:cubicBezTo>
                  <a:pt x="837" y="231"/>
                  <a:pt x="837" y="231"/>
                  <a:pt x="837" y="231"/>
                </a:cubicBezTo>
                <a:cubicBezTo>
                  <a:pt x="834" y="232"/>
                  <a:pt x="834" y="232"/>
                  <a:pt x="834" y="232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27" y="233"/>
                  <a:pt x="827" y="233"/>
                  <a:pt x="827" y="233"/>
                </a:cubicBezTo>
                <a:cubicBezTo>
                  <a:pt x="830" y="235"/>
                  <a:pt x="830" y="235"/>
                  <a:pt x="830" y="235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23" y="238"/>
                  <a:pt x="823" y="238"/>
                  <a:pt x="823" y="238"/>
                </a:cubicBezTo>
                <a:cubicBezTo>
                  <a:pt x="823" y="240"/>
                  <a:pt x="823" y="240"/>
                  <a:pt x="823" y="240"/>
                </a:cubicBezTo>
                <a:cubicBezTo>
                  <a:pt x="822" y="241"/>
                  <a:pt x="830" y="241"/>
                  <a:pt x="821" y="240"/>
                </a:cubicBezTo>
                <a:cubicBezTo>
                  <a:pt x="814" y="242"/>
                  <a:pt x="814" y="242"/>
                  <a:pt x="814" y="242"/>
                </a:cubicBezTo>
                <a:cubicBezTo>
                  <a:pt x="818" y="243"/>
                  <a:pt x="818" y="243"/>
                  <a:pt x="818" y="243"/>
                </a:cubicBezTo>
                <a:cubicBezTo>
                  <a:pt x="818" y="244"/>
                  <a:pt x="818" y="245"/>
                  <a:pt x="816" y="244"/>
                </a:cubicBezTo>
                <a:cubicBezTo>
                  <a:pt x="817" y="244"/>
                  <a:pt x="820" y="241"/>
                  <a:pt x="817" y="247"/>
                </a:cubicBezTo>
                <a:cubicBezTo>
                  <a:pt x="818" y="246"/>
                  <a:pt x="822" y="242"/>
                  <a:pt x="813" y="246"/>
                </a:cubicBezTo>
                <a:cubicBezTo>
                  <a:pt x="812" y="246"/>
                  <a:pt x="812" y="246"/>
                  <a:pt x="812" y="246"/>
                </a:cubicBezTo>
                <a:cubicBezTo>
                  <a:pt x="815" y="248"/>
                  <a:pt x="815" y="248"/>
                  <a:pt x="815" y="248"/>
                </a:cubicBezTo>
                <a:cubicBezTo>
                  <a:pt x="810" y="248"/>
                  <a:pt x="810" y="248"/>
                  <a:pt x="810" y="248"/>
                </a:cubicBezTo>
                <a:cubicBezTo>
                  <a:pt x="803" y="254"/>
                  <a:pt x="803" y="254"/>
                  <a:pt x="803" y="254"/>
                </a:cubicBezTo>
                <a:cubicBezTo>
                  <a:pt x="803" y="255"/>
                  <a:pt x="803" y="255"/>
                  <a:pt x="803" y="255"/>
                </a:cubicBezTo>
                <a:cubicBezTo>
                  <a:pt x="802" y="255"/>
                  <a:pt x="802" y="255"/>
                  <a:pt x="802" y="255"/>
                </a:cubicBezTo>
                <a:cubicBezTo>
                  <a:pt x="800" y="256"/>
                  <a:pt x="795" y="255"/>
                  <a:pt x="798" y="259"/>
                </a:cubicBezTo>
                <a:cubicBezTo>
                  <a:pt x="795" y="261"/>
                  <a:pt x="795" y="261"/>
                  <a:pt x="795" y="261"/>
                </a:cubicBezTo>
                <a:cubicBezTo>
                  <a:pt x="795" y="263"/>
                  <a:pt x="795" y="263"/>
                  <a:pt x="795" y="263"/>
                </a:cubicBezTo>
                <a:cubicBezTo>
                  <a:pt x="792" y="263"/>
                  <a:pt x="792" y="263"/>
                  <a:pt x="792" y="263"/>
                </a:cubicBezTo>
                <a:cubicBezTo>
                  <a:pt x="792" y="264"/>
                  <a:pt x="792" y="264"/>
                  <a:pt x="792" y="264"/>
                </a:cubicBezTo>
                <a:cubicBezTo>
                  <a:pt x="785" y="269"/>
                  <a:pt x="785" y="269"/>
                  <a:pt x="785" y="269"/>
                </a:cubicBezTo>
                <a:cubicBezTo>
                  <a:pt x="784" y="272"/>
                  <a:pt x="784" y="272"/>
                  <a:pt x="784" y="272"/>
                </a:cubicBezTo>
                <a:cubicBezTo>
                  <a:pt x="776" y="276"/>
                  <a:pt x="776" y="276"/>
                  <a:pt x="776" y="276"/>
                </a:cubicBezTo>
                <a:cubicBezTo>
                  <a:pt x="775" y="277"/>
                  <a:pt x="775" y="277"/>
                  <a:pt x="775" y="277"/>
                </a:cubicBezTo>
                <a:cubicBezTo>
                  <a:pt x="777" y="278"/>
                  <a:pt x="777" y="278"/>
                  <a:pt x="777" y="278"/>
                </a:cubicBezTo>
                <a:cubicBezTo>
                  <a:pt x="775" y="278"/>
                  <a:pt x="775" y="278"/>
                  <a:pt x="775" y="278"/>
                </a:cubicBezTo>
                <a:cubicBezTo>
                  <a:pt x="758" y="290"/>
                  <a:pt x="758" y="290"/>
                  <a:pt x="758" y="290"/>
                </a:cubicBezTo>
                <a:cubicBezTo>
                  <a:pt x="754" y="294"/>
                  <a:pt x="754" y="294"/>
                  <a:pt x="754" y="294"/>
                </a:cubicBezTo>
                <a:cubicBezTo>
                  <a:pt x="747" y="298"/>
                  <a:pt x="747" y="298"/>
                  <a:pt x="747" y="298"/>
                </a:cubicBezTo>
                <a:cubicBezTo>
                  <a:pt x="745" y="300"/>
                  <a:pt x="745" y="300"/>
                  <a:pt x="745" y="300"/>
                </a:cubicBezTo>
                <a:cubicBezTo>
                  <a:pt x="746" y="301"/>
                  <a:pt x="746" y="301"/>
                  <a:pt x="746" y="301"/>
                </a:cubicBezTo>
                <a:cubicBezTo>
                  <a:pt x="747" y="300"/>
                  <a:pt x="747" y="300"/>
                  <a:pt x="747" y="300"/>
                </a:cubicBezTo>
                <a:cubicBezTo>
                  <a:pt x="748" y="301"/>
                  <a:pt x="748" y="301"/>
                  <a:pt x="748" y="301"/>
                </a:cubicBezTo>
                <a:cubicBezTo>
                  <a:pt x="763" y="293"/>
                  <a:pt x="763" y="293"/>
                  <a:pt x="763" y="293"/>
                </a:cubicBezTo>
                <a:cubicBezTo>
                  <a:pt x="766" y="293"/>
                  <a:pt x="766" y="293"/>
                  <a:pt x="766" y="293"/>
                </a:cubicBezTo>
                <a:cubicBezTo>
                  <a:pt x="784" y="281"/>
                  <a:pt x="784" y="281"/>
                  <a:pt x="784" y="281"/>
                </a:cubicBezTo>
                <a:cubicBezTo>
                  <a:pt x="784" y="278"/>
                  <a:pt x="787" y="284"/>
                  <a:pt x="787" y="280"/>
                </a:cubicBezTo>
                <a:cubicBezTo>
                  <a:pt x="802" y="271"/>
                  <a:pt x="802" y="271"/>
                  <a:pt x="802" y="271"/>
                </a:cubicBezTo>
                <a:cubicBezTo>
                  <a:pt x="793" y="280"/>
                  <a:pt x="793" y="280"/>
                  <a:pt x="793" y="280"/>
                </a:cubicBezTo>
                <a:cubicBezTo>
                  <a:pt x="790" y="283"/>
                  <a:pt x="790" y="283"/>
                  <a:pt x="790" y="283"/>
                </a:cubicBezTo>
                <a:cubicBezTo>
                  <a:pt x="799" y="282"/>
                  <a:pt x="799" y="282"/>
                  <a:pt x="799" y="282"/>
                </a:cubicBezTo>
                <a:cubicBezTo>
                  <a:pt x="800" y="281"/>
                  <a:pt x="801" y="287"/>
                  <a:pt x="802" y="279"/>
                </a:cubicBezTo>
                <a:cubicBezTo>
                  <a:pt x="805" y="281"/>
                  <a:pt x="805" y="281"/>
                  <a:pt x="805" y="281"/>
                </a:cubicBezTo>
                <a:cubicBezTo>
                  <a:pt x="797" y="286"/>
                  <a:pt x="797" y="286"/>
                  <a:pt x="797" y="286"/>
                </a:cubicBezTo>
                <a:cubicBezTo>
                  <a:pt x="797" y="287"/>
                  <a:pt x="797" y="287"/>
                  <a:pt x="797" y="287"/>
                </a:cubicBezTo>
                <a:cubicBezTo>
                  <a:pt x="793" y="290"/>
                  <a:pt x="793" y="290"/>
                  <a:pt x="793" y="290"/>
                </a:cubicBezTo>
                <a:cubicBezTo>
                  <a:pt x="793" y="291"/>
                  <a:pt x="793" y="291"/>
                  <a:pt x="793" y="291"/>
                </a:cubicBezTo>
                <a:cubicBezTo>
                  <a:pt x="792" y="290"/>
                  <a:pt x="792" y="290"/>
                  <a:pt x="792" y="290"/>
                </a:cubicBezTo>
                <a:cubicBezTo>
                  <a:pt x="790" y="290"/>
                  <a:pt x="790" y="290"/>
                  <a:pt x="790" y="290"/>
                </a:cubicBezTo>
                <a:cubicBezTo>
                  <a:pt x="789" y="292"/>
                  <a:pt x="789" y="292"/>
                  <a:pt x="789" y="292"/>
                </a:cubicBezTo>
                <a:cubicBezTo>
                  <a:pt x="790" y="292"/>
                  <a:pt x="790" y="292"/>
                  <a:pt x="790" y="292"/>
                </a:cubicBezTo>
                <a:cubicBezTo>
                  <a:pt x="790" y="294"/>
                  <a:pt x="790" y="294"/>
                  <a:pt x="790" y="294"/>
                </a:cubicBezTo>
                <a:cubicBezTo>
                  <a:pt x="785" y="296"/>
                  <a:pt x="798" y="298"/>
                  <a:pt x="785" y="295"/>
                </a:cubicBezTo>
                <a:cubicBezTo>
                  <a:pt x="783" y="299"/>
                  <a:pt x="783" y="299"/>
                  <a:pt x="783" y="299"/>
                </a:cubicBezTo>
                <a:cubicBezTo>
                  <a:pt x="784" y="301"/>
                  <a:pt x="784" y="301"/>
                  <a:pt x="784" y="301"/>
                </a:cubicBezTo>
                <a:cubicBezTo>
                  <a:pt x="785" y="301"/>
                  <a:pt x="788" y="302"/>
                  <a:pt x="787" y="298"/>
                </a:cubicBezTo>
                <a:cubicBezTo>
                  <a:pt x="788" y="299"/>
                  <a:pt x="790" y="298"/>
                  <a:pt x="791" y="298"/>
                </a:cubicBezTo>
                <a:cubicBezTo>
                  <a:pt x="790" y="297"/>
                  <a:pt x="790" y="297"/>
                  <a:pt x="790" y="297"/>
                </a:cubicBezTo>
                <a:cubicBezTo>
                  <a:pt x="789" y="298"/>
                  <a:pt x="789" y="298"/>
                  <a:pt x="789" y="298"/>
                </a:cubicBezTo>
                <a:cubicBezTo>
                  <a:pt x="790" y="295"/>
                  <a:pt x="780" y="302"/>
                  <a:pt x="793" y="296"/>
                </a:cubicBezTo>
                <a:cubicBezTo>
                  <a:pt x="791" y="301"/>
                  <a:pt x="791" y="301"/>
                  <a:pt x="791" y="301"/>
                </a:cubicBezTo>
                <a:cubicBezTo>
                  <a:pt x="798" y="302"/>
                  <a:pt x="798" y="302"/>
                  <a:pt x="798" y="302"/>
                </a:cubicBezTo>
                <a:cubicBezTo>
                  <a:pt x="794" y="301"/>
                  <a:pt x="800" y="308"/>
                  <a:pt x="798" y="299"/>
                </a:cubicBezTo>
                <a:cubicBezTo>
                  <a:pt x="795" y="299"/>
                  <a:pt x="795" y="299"/>
                  <a:pt x="795" y="299"/>
                </a:cubicBezTo>
                <a:cubicBezTo>
                  <a:pt x="796" y="297"/>
                  <a:pt x="800" y="296"/>
                  <a:pt x="801" y="300"/>
                </a:cubicBezTo>
                <a:cubicBezTo>
                  <a:pt x="809" y="298"/>
                  <a:pt x="809" y="298"/>
                  <a:pt x="809" y="298"/>
                </a:cubicBezTo>
                <a:cubicBezTo>
                  <a:pt x="810" y="294"/>
                  <a:pt x="810" y="294"/>
                  <a:pt x="810" y="294"/>
                </a:cubicBezTo>
                <a:cubicBezTo>
                  <a:pt x="810" y="296"/>
                  <a:pt x="810" y="296"/>
                  <a:pt x="810" y="296"/>
                </a:cubicBezTo>
                <a:cubicBezTo>
                  <a:pt x="819" y="297"/>
                  <a:pt x="819" y="297"/>
                  <a:pt x="819" y="297"/>
                </a:cubicBezTo>
                <a:cubicBezTo>
                  <a:pt x="820" y="295"/>
                  <a:pt x="820" y="295"/>
                  <a:pt x="820" y="295"/>
                </a:cubicBezTo>
                <a:cubicBezTo>
                  <a:pt x="824" y="295"/>
                  <a:pt x="824" y="295"/>
                  <a:pt x="824" y="295"/>
                </a:cubicBezTo>
                <a:cubicBezTo>
                  <a:pt x="824" y="292"/>
                  <a:pt x="824" y="292"/>
                  <a:pt x="824" y="292"/>
                </a:cubicBezTo>
                <a:cubicBezTo>
                  <a:pt x="827" y="289"/>
                  <a:pt x="825" y="295"/>
                  <a:pt x="827" y="295"/>
                </a:cubicBezTo>
                <a:cubicBezTo>
                  <a:pt x="829" y="294"/>
                  <a:pt x="829" y="294"/>
                  <a:pt x="829" y="294"/>
                </a:cubicBezTo>
                <a:cubicBezTo>
                  <a:pt x="831" y="295"/>
                  <a:pt x="831" y="295"/>
                  <a:pt x="831" y="295"/>
                </a:cubicBezTo>
                <a:cubicBezTo>
                  <a:pt x="833" y="292"/>
                  <a:pt x="833" y="292"/>
                  <a:pt x="833" y="292"/>
                </a:cubicBezTo>
                <a:cubicBezTo>
                  <a:pt x="844" y="291"/>
                  <a:pt x="844" y="291"/>
                  <a:pt x="844" y="291"/>
                </a:cubicBezTo>
                <a:cubicBezTo>
                  <a:pt x="844" y="290"/>
                  <a:pt x="844" y="290"/>
                  <a:pt x="844" y="290"/>
                </a:cubicBezTo>
                <a:cubicBezTo>
                  <a:pt x="847" y="291"/>
                  <a:pt x="847" y="291"/>
                  <a:pt x="847" y="291"/>
                </a:cubicBezTo>
                <a:cubicBezTo>
                  <a:pt x="851" y="289"/>
                  <a:pt x="851" y="289"/>
                  <a:pt x="851" y="289"/>
                </a:cubicBezTo>
                <a:cubicBezTo>
                  <a:pt x="860" y="288"/>
                  <a:pt x="860" y="288"/>
                  <a:pt x="860" y="288"/>
                </a:cubicBezTo>
                <a:cubicBezTo>
                  <a:pt x="862" y="286"/>
                  <a:pt x="862" y="286"/>
                  <a:pt x="862" y="286"/>
                </a:cubicBezTo>
                <a:cubicBezTo>
                  <a:pt x="861" y="286"/>
                  <a:pt x="859" y="289"/>
                  <a:pt x="865" y="287"/>
                </a:cubicBezTo>
                <a:cubicBezTo>
                  <a:pt x="866" y="286"/>
                  <a:pt x="866" y="286"/>
                  <a:pt x="866" y="286"/>
                </a:cubicBezTo>
                <a:cubicBezTo>
                  <a:pt x="867" y="287"/>
                  <a:pt x="867" y="287"/>
                  <a:pt x="867" y="287"/>
                </a:cubicBezTo>
                <a:cubicBezTo>
                  <a:pt x="863" y="289"/>
                  <a:pt x="863" y="289"/>
                  <a:pt x="863" y="289"/>
                </a:cubicBezTo>
                <a:cubicBezTo>
                  <a:pt x="863" y="291"/>
                  <a:pt x="863" y="291"/>
                  <a:pt x="863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71" y="287"/>
                  <a:pt x="871" y="287"/>
                  <a:pt x="871" y="287"/>
                </a:cubicBezTo>
                <a:cubicBezTo>
                  <a:pt x="869" y="286"/>
                  <a:pt x="869" y="286"/>
                  <a:pt x="869" y="286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2" y="281"/>
                  <a:pt x="882" y="281"/>
                  <a:pt x="882" y="281"/>
                </a:cubicBezTo>
                <a:cubicBezTo>
                  <a:pt x="884" y="282"/>
                  <a:pt x="884" y="282"/>
                  <a:pt x="884" y="282"/>
                </a:cubicBezTo>
                <a:cubicBezTo>
                  <a:pt x="886" y="284"/>
                  <a:pt x="888" y="281"/>
                  <a:pt x="890" y="282"/>
                </a:cubicBezTo>
                <a:cubicBezTo>
                  <a:pt x="890" y="283"/>
                  <a:pt x="892" y="281"/>
                  <a:pt x="890" y="283"/>
                </a:cubicBezTo>
                <a:cubicBezTo>
                  <a:pt x="890" y="283"/>
                  <a:pt x="891" y="283"/>
                  <a:pt x="891" y="283"/>
                </a:cubicBezTo>
                <a:cubicBezTo>
                  <a:pt x="892" y="280"/>
                  <a:pt x="892" y="280"/>
                  <a:pt x="892" y="280"/>
                </a:cubicBezTo>
                <a:cubicBezTo>
                  <a:pt x="899" y="279"/>
                  <a:pt x="899" y="279"/>
                  <a:pt x="899" y="279"/>
                </a:cubicBezTo>
                <a:cubicBezTo>
                  <a:pt x="899" y="275"/>
                  <a:pt x="899" y="275"/>
                  <a:pt x="899" y="275"/>
                </a:cubicBezTo>
                <a:cubicBezTo>
                  <a:pt x="904" y="278"/>
                  <a:pt x="904" y="278"/>
                  <a:pt x="904" y="278"/>
                </a:cubicBezTo>
                <a:cubicBezTo>
                  <a:pt x="909" y="277"/>
                  <a:pt x="909" y="277"/>
                  <a:pt x="909" y="277"/>
                </a:cubicBezTo>
                <a:cubicBezTo>
                  <a:pt x="908" y="275"/>
                  <a:pt x="908" y="275"/>
                  <a:pt x="908" y="275"/>
                </a:cubicBezTo>
                <a:cubicBezTo>
                  <a:pt x="911" y="271"/>
                  <a:pt x="911" y="271"/>
                  <a:pt x="911" y="271"/>
                </a:cubicBezTo>
                <a:cubicBezTo>
                  <a:pt x="913" y="271"/>
                  <a:pt x="913" y="271"/>
                  <a:pt x="913" y="271"/>
                </a:cubicBezTo>
                <a:cubicBezTo>
                  <a:pt x="916" y="271"/>
                  <a:pt x="916" y="271"/>
                  <a:pt x="916" y="271"/>
                </a:cubicBezTo>
                <a:cubicBezTo>
                  <a:pt x="920" y="268"/>
                  <a:pt x="920" y="268"/>
                  <a:pt x="920" y="268"/>
                </a:cubicBezTo>
                <a:cubicBezTo>
                  <a:pt x="921" y="271"/>
                  <a:pt x="921" y="271"/>
                  <a:pt x="921" y="271"/>
                </a:cubicBezTo>
                <a:cubicBezTo>
                  <a:pt x="925" y="271"/>
                  <a:pt x="925" y="271"/>
                  <a:pt x="925" y="271"/>
                </a:cubicBezTo>
                <a:cubicBezTo>
                  <a:pt x="926" y="272"/>
                  <a:pt x="919" y="273"/>
                  <a:pt x="926" y="268"/>
                </a:cubicBezTo>
                <a:cubicBezTo>
                  <a:pt x="923" y="267"/>
                  <a:pt x="923" y="267"/>
                  <a:pt x="923" y="267"/>
                </a:cubicBezTo>
                <a:cubicBezTo>
                  <a:pt x="923" y="267"/>
                  <a:pt x="920" y="268"/>
                  <a:pt x="924" y="266"/>
                </a:cubicBezTo>
                <a:cubicBezTo>
                  <a:pt x="920" y="266"/>
                  <a:pt x="920" y="266"/>
                  <a:pt x="920" y="266"/>
                </a:cubicBezTo>
                <a:cubicBezTo>
                  <a:pt x="920" y="262"/>
                  <a:pt x="920" y="262"/>
                  <a:pt x="920" y="262"/>
                </a:cubicBezTo>
                <a:cubicBezTo>
                  <a:pt x="922" y="260"/>
                  <a:pt x="922" y="260"/>
                  <a:pt x="922" y="260"/>
                </a:cubicBezTo>
                <a:cubicBezTo>
                  <a:pt x="928" y="261"/>
                  <a:pt x="928" y="261"/>
                  <a:pt x="928" y="261"/>
                </a:cubicBezTo>
                <a:cubicBezTo>
                  <a:pt x="934" y="257"/>
                  <a:pt x="934" y="257"/>
                  <a:pt x="934" y="257"/>
                </a:cubicBezTo>
                <a:cubicBezTo>
                  <a:pt x="935" y="258"/>
                  <a:pt x="937" y="256"/>
                  <a:pt x="939" y="255"/>
                </a:cubicBezTo>
                <a:cubicBezTo>
                  <a:pt x="940" y="256"/>
                  <a:pt x="940" y="256"/>
                  <a:pt x="940" y="256"/>
                </a:cubicBezTo>
                <a:cubicBezTo>
                  <a:pt x="944" y="252"/>
                  <a:pt x="944" y="252"/>
                  <a:pt x="944" y="252"/>
                </a:cubicBezTo>
                <a:cubicBezTo>
                  <a:pt x="945" y="250"/>
                  <a:pt x="945" y="250"/>
                  <a:pt x="945" y="250"/>
                </a:cubicBezTo>
                <a:cubicBezTo>
                  <a:pt x="947" y="248"/>
                  <a:pt x="947" y="248"/>
                  <a:pt x="947" y="248"/>
                </a:cubicBezTo>
                <a:cubicBezTo>
                  <a:pt x="955" y="246"/>
                  <a:pt x="955" y="246"/>
                  <a:pt x="955" y="246"/>
                </a:cubicBezTo>
                <a:cubicBezTo>
                  <a:pt x="954" y="245"/>
                  <a:pt x="957" y="242"/>
                  <a:pt x="952" y="243"/>
                </a:cubicBezTo>
                <a:cubicBezTo>
                  <a:pt x="957" y="241"/>
                  <a:pt x="957" y="241"/>
                  <a:pt x="957" y="241"/>
                </a:cubicBezTo>
                <a:cubicBezTo>
                  <a:pt x="956" y="240"/>
                  <a:pt x="956" y="240"/>
                  <a:pt x="956" y="240"/>
                </a:cubicBezTo>
                <a:cubicBezTo>
                  <a:pt x="959" y="239"/>
                  <a:pt x="959" y="239"/>
                  <a:pt x="959" y="239"/>
                </a:cubicBezTo>
                <a:cubicBezTo>
                  <a:pt x="968" y="230"/>
                  <a:pt x="968" y="230"/>
                  <a:pt x="968" y="230"/>
                </a:cubicBezTo>
                <a:cubicBezTo>
                  <a:pt x="968" y="229"/>
                  <a:pt x="965" y="231"/>
                  <a:pt x="968" y="227"/>
                </a:cubicBezTo>
                <a:cubicBezTo>
                  <a:pt x="973" y="229"/>
                  <a:pt x="973" y="229"/>
                  <a:pt x="973" y="229"/>
                </a:cubicBezTo>
                <a:cubicBezTo>
                  <a:pt x="977" y="223"/>
                  <a:pt x="977" y="223"/>
                  <a:pt x="977" y="223"/>
                </a:cubicBezTo>
                <a:cubicBezTo>
                  <a:pt x="973" y="222"/>
                  <a:pt x="973" y="222"/>
                  <a:pt x="973" y="222"/>
                </a:cubicBezTo>
                <a:cubicBezTo>
                  <a:pt x="973" y="222"/>
                  <a:pt x="977" y="222"/>
                  <a:pt x="972" y="220"/>
                </a:cubicBezTo>
                <a:cubicBezTo>
                  <a:pt x="981" y="212"/>
                  <a:pt x="981" y="212"/>
                  <a:pt x="981" y="212"/>
                </a:cubicBezTo>
                <a:cubicBezTo>
                  <a:pt x="981" y="215"/>
                  <a:pt x="981" y="215"/>
                  <a:pt x="981" y="215"/>
                </a:cubicBezTo>
                <a:cubicBezTo>
                  <a:pt x="988" y="214"/>
                  <a:pt x="988" y="214"/>
                  <a:pt x="988" y="214"/>
                </a:cubicBezTo>
                <a:cubicBezTo>
                  <a:pt x="989" y="215"/>
                  <a:pt x="982" y="217"/>
                  <a:pt x="991" y="215"/>
                </a:cubicBezTo>
                <a:cubicBezTo>
                  <a:pt x="989" y="210"/>
                  <a:pt x="989" y="210"/>
                  <a:pt x="989" y="210"/>
                </a:cubicBezTo>
                <a:cubicBezTo>
                  <a:pt x="987" y="211"/>
                  <a:pt x="987" y="211"/>
                  <a:pt x="987" y="211"/>
                </a:cubicBezTo>
                <a:cubicBezTo>
                  <a:pt x="986" y="211"/>
                  <a:pt x="986" y="211"/>
                  <a:pt x="986" y="211"/>
                </a:cubicBezTo>
                <a:cubicBezTo>
                  <a:pt x="989" y="207"/>
                  <a:pt x="989" y="207"/>
                  <a:pt x="989" y="207"/>
                </a:cubicBezTo>
                <a:cubicBezTo>
                  <a:pt x="992" y="208"/>
                  <a:pt x="992" y="208"/>
                  <a:pt x="992" y="208"/>
                </a:cubicBezTo>
                <a:cubicBezTo>
                  <a:pt x="997" y="210"/>
                  <a:pt x="997" y="210"/>
                  <a:pt x="997" y="210"/>
                </a:cubicBezTo>
                <a:cubicBezTo>
                  <a:pt x="998" y="209"/>
                  <a:pt x="998" y="209"/>
                  <a:pt x="998" y="209"/>
                </a:cubicBezTo>
                <a:cubicBezTo>
                  <a:pt x="994" y="206"/>
                  <a:pt x="994" y="206"/>
                  <a:pt x="994" y="206"/>
                </a:cubicBezTo>
                <a:cubicBezTo>
                  <a:pt x="1002" y="200"/>
                  <a:pt x="1002" y="200"/>
                  <a:pt x="1002" y="200"/>
                </a:cubicBezTo>
                <a:cubicBezTo>
                  <a:pt x="1001" y="198"/>
                  <a:pt x="1001" y="198"/>
                  <a:pt x="1001" y="198"/>
                </a:cubicBezTo>
                <a:cubicBezTo>
                  <a:pt x="998" y="198"/>
                  <a:pt x="998" y="198"/>
                  <a:pt x="998" y="198"/>
                </a:cubicBezTo>
                <a:cubicBezTo>
                  <a:pt x="997" y="198"/>
                  <a:pt x="997" y="198"/>
                  <a:pt x="997" y="198"/>
                </a:cubicBezTo>
                <a:cubicBezTo>
                  <a:pt x="1002" y="194"/>
                  <a:pt x="1002" y="194"/>
                  <a:pt x="1002" y="194"/>
                </a:cubicBezTo>
                <a:cubicBezTo>
                  <a:pt x="1004" y="196"/>
                  <a:pt x="997" y="195"/>
                  <a:pt x="1004" y="197"/>
                </a:cubicBezTo>
                <a:cubicBezTo>
                  <a:pt x="1010" y="194"/>
                  <a:pt x="1010" y="194"/>
                  <a:pt x="1010" y="194"/>
                </a:cubicBezTo>
                <a:cubicBezTo>
                  <a:pt x="1008" y="190"/>
                  <a:pt x="1008" y="190"/>
                  <a:pt x="1008" y="190"/>
                </a:cubicBezTo>
                <a:cubicBezTo>
                  <a:pt x="1011" y="187"/>
                  <a:pt x="1011" y="187"/>
                  <a:pt x="1011" y="187"/>
                </a:cubicBezTo>
                <a:cubicBezTo>
                  <a:pt x="1009" y="184"/>
                  <a:pt x="1009" y="184"/>
                  <a:pt x="1009" y="184"/>
                </a:cubicBezTo>
                <a:cubicBezTo>
                  <a:pt x="1009" y="182"/>
                  <a:pt x="1009" y="182"/>
                  <a:pt x="1009" y="182"/>
                </a:cubicBezTo>
                <a:cubicBezTo>
                  <a:pt x="1010" y="184"/>
                  <a:pt x="1010" y="184"/>
                  <a:pt x="1010" y="184"/>
                </a:cubicBezTo>
                <a:cubicBezTo>
                  <a:pt x="1013" y="178"/>
                  <a:pt x="1014" y="188"/>
                  <a:pt x="1022" y="181"/>
                </a:cubicBezTo>
                <a:cubicBezTo>
                  <a:pt x="1023" y="180"/>
                  <a:pt x="1023" y="180"/>
                  <a:pt x="1023" y="180"/>
                </a:cubicBezTo>
                <a:cubicBezTo>
                  <a:pt x="1020" y="177"/>
                  <a:pt x="1020" y="177"/>
                  <a:pt x="1020" y="177"/>
                </a:cubicBezTo>
                <a:cubicBezTo>
                  <a:pt x="1018" y="180"/>
                  <a:pt x="1018" y="180"/>
                  <a:pt x="1018" y="180"/>
                </a:cubicBezTo>
                <a:cubicBezTo>
                  <a:pt x="1018" y="177"/>
                  <a:pt x="1018" y="177"/>
                  <a:pt x="1018" y="177"/>
                </a:cubicBezTo>
                <a:cubicBezTo>
                  <a:pt x="1024" y="174"/>
                  <a:pt x="1024" y="174"/>
                  <a:pt x="1024" y="174"/>
                </a:cubicBezTo>
                <a:cubicBezTo>
                  <a:pt x="1025" y="175"/>
                  <a:pt x="1025" y="175"/>
                  <a:pt x="1025" y="175"/>
                </a:cubicBezTo>
                <a:cubicBezTo>
                  <a:pt x="1025" y="172"/>
                  <a:pt x="1025" y="172"/>
                  <a:pt x="1025" y="172"/>
                </a:cubicBezTo>
                <a:cubicBezTo>
                  <a:pt x="1031" y="173"/>
                  <a:pt x="1031" y="173"/>
                  <a:pt x="1031" y="173"/>
                </a:cubicBezTo>
                <a:cubicBezTo>
                  <a:pt x="1035" y="166"/>
                  <a:pt x="1032" y="178"/>
                  <a:pt x="1037" y="164"/>
                </a:cubicBezTo>
                <a:cubicBezTo>
                  <a:pt x="1037" y="163"/>
                  <a:pt x="1037" y="163"/>
                  <a:pt x="1037" y="163"/>
                </a:cubicBezTo>
                <a:cubicBezTo>
                  <a:pt x="1041" y="164"/>
                  <a:pt x="1041" y="164"/>
                  <a:pt x="1041" y="164"/>
                </a:cubicBezTo>
                <a:cubicBezTo>
                  <a:pt x="1041" y="165"/>
                  <a:pt x="1041" y="165"/>
                  <a:pt x="1041" y="165"/>
                </a:cubicBezTo>
                <a:cubicBezTo>
                  <a:pt x="1042" y="166"/>
                  <a:pt x="1042" y="166"/>
                  <a:pt x="1042" y="166"/>
                </a:cubicBezTo>
                <a:cubicBezTo>
                  <a:pt x="1043" y="166"/>
                  <a:pt x="1043" y="166"/>
                  <a:pt x="1043" y="166"/>
                </a:cubicBezTo>
                <a:cubicBezTo>
                  <a:pt x="1043" y="159"/>
                  <a:pt x="1043" y="159"/>
                  <a:pt x="1043" y="159"/>
                </a:cubicBezTo>
                <a:cubicBezTo>
                  <a:pt x="1039" y="159"/>
                  <a:pt x="1039" y="159"/>
                  <a:pt x="1039" y="159"/>
                </a:cubicBezTo>
                <a:cubicBezTo>
                  <a:pt x="1038" y="156"/>
                  <a:pt x="1038" y="156"/>
                  <a:pt x="1038" y="156"/>
                </a:cubicBezTo>
                <a:cubicBezTo>
                  <a:pt x="1042" y="154"/>
                  <a:pt x="1042" y="154"/>
                  <a:pt x="1042" y="154"/>
                </a:cubicBezTo>
                <a:cubicBezTo>
                  <a:pt x="1044" y="154"/>
                  <a:pt x="1041" y="157"/>
                  <a:pt x="1045" y="156"/>
                </a:cubicBezTo>
                <a:cubicBezTo>
                  <a:pt x="1047" y="155"/>
                  <a:pt x="1036" y="152"/>
                  <a:pt x="1050" y="155"/>
                </a:cubicBezTo>
                <a:cubicBezTo>
                  <a:pt x="1052" y="152"/>
                  <a:pt x="1052" y="152"/>
                  <a:pt x="1052" y="152"/>
                </a:cubicBezTo>
                <a:cubicBezTo>
                  <a:pt x="1048" y="152"/>
                  <a:pt x="1048" y="152"/>
                  <a:pt x="1048" y="152"/>
                </a:cubicBezTo>
                <a:cubicBezTo>
                  <a:pt x="1048" y="150"/>
                  <a:pt x="1048" y="150"/>
                  <a:pt x="1048" y="150"/>
                </a:cubicBezTo>
                <a:cubicBezTo>
                  <a:pt x="1052" y="148"/>
                  <a:pt x="1043" y="161"/>
                  <a:pt x="1052" y="146"/>
                </a:cubicBezTo>
                <a:cubicBezTo>
                  <a:pt x="1055" y="145"/>
                  <a:pt x="1055" y="145"/>
                  <a:pt x="1055" y="145"/>
                </a:cubicBezTo>
                <a:cubicBezTo>
                  <a:pt x="1059" y="148"/>
                  <a:pt x="1044" y="146"/>
                  <a:pt x="1061" y="141"/>
                </a:cubicBezTo>
                <a:cubicBezTo>
                  <a:pt x="1060" y="138"/>
                  <a:pt x="1054" y="145"/>
                  <a:pt x="1066" y="140"/>
                </a:cubicBezTo>
                <a:cubicBezTo>
                  <a:pt x="1064" y="137"/>
                  <a:pt x="1064" y="137"/>
                  <a:pt x="1064" y="137"/>
                </a:cubicBezTo>
                <a:cubicBezTo>
                  <a:pt x="1062" y="136"/>
                  <a:pt x="1062" y="136"/>
                  <a:pt x="1062" y="136"/>
                </a:cubicBezTo>
                <a:cubicBezTo>
                  <a:pt x="1063" y="132"/>
                  <a:pt x="1063" y="132"/>
                  <a:pt x="1063" y="132"/>
                </a:cubicBezTo>
                <a:cubicBezTo>
                  <a:pt x="1071" y="130"/>
                  <a:pt x="1071" y="130"/>
                  <a:pt x="1071" y="130"/>
                </a:cubicBezTo>
                <a:cubicBezTo>
                  <a:pt x="1073" y="128"/>
                  <a:pt x="1073" y="128"/>
                  <a:pt x="1073" y="128"/>
                </a:cubicBezTo>
                <a:cubicBezTo>
                  <a:pt x="1071" y="127"/>
                  <a:pt x="1071" y="127"/>
                  <a:pt x="1071" y="127"/>
                </a:cubicBezTo>
                <a:cubicBezTo>
                  <a:pt x="1074" y="126"/>
                  <a:pt x="1074" y="129"/>
                  <a:pt x="1075" y="123"/>
                </a:cubicBezTo>
                <a:cubicBezTo>
                  <a:pt x="1078" y="123"/>
                  <a:pt x="1078" y="123"/>
                  <a:pt x="1078" y="123"/>
                </a:cubicBezTo>
                <a:cubicBezTo>
                  <a:pt x="1083" y="124"/>
                  <a:pt x="1071" y="125"/>
                  <a:pt x="1082" y="123"/>
                </a:cubicBezTo>
                <a:cubicBezTo>
                  <a:pt x="1080" y="120"/>
                  <a:pt x="1080" y="120"/>
                  <a:pt x="1080" y="120"/>
                </a:cubicBezTo>
                <a:cubicBezTo>
                  <a:pt x="1081" y="120"/>
                  <a:pt x="1072" y="125"/>
                  <a:pt x="1084" y="120"/>
                </a:cubicBezTo>
                <a:cubicBezTo>
                  <a:pt x="1084" y="118"/>
                  <a:pt x="1084" y="118"/>
                  <a:pt x="1084" y="118"/>
                </a:cubicBezTo>
                <a:cubicBezTo>
                  <a:pt x="1089" y="117"/>
                  <a:pt x="1089" y="117"/>
                  <a:pt x="1089" y="117"/>
                </a:cubicBezTo>
                <a:cubicBezTo>
                  <a:pt x="1086" y="115"/>
                  <a:pt x="1086" y="115"/>
                  <a:pt x="1086" y="115"/>
                </a:cubicBezTo>
                <a:cubicBezTo>
                  <a:pt x="1087" y="111"/>
                  <a:pt x="1087" y="111"/>
                  <a:pt x="1087" y="111"/>
                </a:cubicBezTo>
                <a:cubicBezTo>
                  <a:pt x="1090" y="110"/>
                  <a:pt x="1094" y="114"/>
                  <a:pt x="1095" y="112"/>
                </a:cubicBezTo>
                <a:cubicBezTo>
                  <a:pt x="1097" y="108"/>
                  <a:pt x="1097" y="108"/>
                  <a:pt x="1097" y="108"/>
                </a:cubicBezTo>
                <a:cubicBezTo>
                  <a:pt x="1096" y="107"/>
                  <a:pt x="1096" y="107"/>
                  <a:pt x="1096" y="107"/>
                </a:cubicBezTo>
                <a:cubicBezTo>
                  <a:pt x="1102" y="103"/>
                  <a:pt x="1102" y="103"/>
                  <a:pt x="1102" y="103"/>
                </a:cubicBezTo>
                <a:cubicBezTo>
                  <a:pt x="1101" y="101"/>
                  <a:pt x="1101" y="101"/>
                  <a:pt x="1101" y="101"/>
                </a:cubicBezTo>
                <a:cubicBezTo>
                  <a:pt x="1101" y="98"/>
                  <a:pt x="1101" y="98"/>
                  <a:pt x="1101" y="98"/>
                </a:cubicBezTo>
                <a:cubicBezTo>
                  <a:pt x="1106" y="97"/>
                  <a:pt x="1106" y="97"/>
                  <a:pt x="1106" y="97"/>
                </a:cubicBezTo>
                <a:cubicBezTo>
                  <a:pt x="1106" y="98"/>
                  <a:pt x="1105" y="95"/>
                  <a:pt x="1106" y="98"/>
                </a:cubicBezTo>
                <a:cubicBezTo>
                  <a:pt x="1107" y="99"/>
                  <a:pt x="1107" y="99"/>
                  <a:pt x="1107" y="99"/>
                </a:cubicBezTo>
                <a:cubicBezTo>
                  <a:pt x="1109" y="97"/>
                  <a:pt x="1109" y="97"/>
                  <a:pt x="1109" y="97"/>
                </a:cubicBezTo>
                <a:cubicBezTo>
                  <a:pt x="1112" y="92"/>
                  <a:pt x="1112" y="92"/>
                  <a:pt x="1112" y="92"/>
                </a:cubicBezTo>
                <a:cubicBezTo>
                  <a:pt x="1113" y="92"/>
                  <a:pt x="1114" y="94"/>
                  <a:pt x="1115" y="92"/>
                </a:cubicBezTo>
                <a:cubicBezTo>
                  <a:pt x="1113" y="90"/>
                  <a:pt x="1113" y="90"/>
                  <a:pt x="1113" y="90"/>
                </a:cubicBezTo>
                <a:cubicBezTo>
                  <a:pt x="1110" y="91"/>
                  <a:pt x="1110" y="91"/>
                  <a:pt x="1110" y="91"/>
                </a:cubicBezTo>
                <a:cubicBezTo>
                  <a:pt x="1109" y="88"/>
                  <a:pt x="1109" y="88"/>
                  <a:pt x="1109" y="88"/>
                </a:cubicBezTo>
                <a:cubicBezTo>
                  <a:pt x="1107" y="88"/>
                  <a:pt x="1107" y="88"/>
                  <a:pt x="1107" y="88"/>
                </a:cubicBezTo>
                <a:cubicBezTo>
                  <a:pt x="1116" y="85"/>
                  <a:pt x="1116" y="85"/>
                  <a:pt x="1116" y="85"/>
                </a:cubicBezTo>
                <a:cubicBezTo>
                  <a:pt x="1119" y="86"/>
                  <a:pt x="1119" y="86"/>
                  <a:pt x="1119" y="86"/>
                </a:cubicBezTo>
                <a:cubicBezTo>
                  <a:pt x="1121" y="84"/>
                  <a:pt x="1121" y="84"/>
                  <a:pt x="1121" y="84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16" y="80"/>
                  <a:pt x="1116" y="91"/>
                  <a:pt x="1119" y="80"/>
                </a:cubicBezTo>
                <a:cubicBezTo>
                  <a:pt x="1123" y="80"/>
                  <a:pt x="1123" y="80"/>
                  <a:pt x="1123" y="80"/>
                </a:cubicBezTo>
                <a:cubicBezTo>
                  <a:pt x="1131" y="73"/>
                  <a:pt x="1131" y="73"/>
                  <a:pt x="1131" y="73"/>
                </a:cubicBezTo>
                <a:cubicBezTo>
                  <a:pt x="1133" y="73"/>
                  <a:pt x="1119" y="78"/>
                  <a:pt x="1135" y="71"/>
                </a:cubicBezTo>
                <a:cubicBezTo>
                  <a:pt x="1135" y="70"/>
                  <a:pt x="1134" y="74"/>
                  <a:pt x="1134" y="69"/>
                </a:cubicBezTo>
                <a:cubicBezTo>
                  <a:pt x="1137" y="68"/>
                  <a:pt x="1137" y="68"/>
                  <a:pt x="1137" y="68"/>
                </a:cubicBezTo>
                <a:cubicBezTo>
                  <a:pt x="1142" y="70"/>
                  <a:pt x="1142" y="70"/>
                  <a:pt x="1142" y="70"/>
                </a:cubicBezTo>
                <a:cubicBezTo>
                  <a:pt x="1143" y="69"/>
                  <a:pt x="1143" y="69"/>
                  <a:pt x="1143" y="69"/>
                </a:cubicBezTo>
                <a:cubicBezTo>
                  <a:pt x="1141" y="63"/>
                  <a:pt x="1141" y="63"/>
                  <a:pt x="1141" y="63"/>
                </a:cubicBezTo>
                <a:cubicBezTo>
                  <a:pt x="1152" y="56"/>
                  <a:pt x="1152" y="56"/>
                  <a:pt x="1152" y="56"/>
                </a:cubicBezTo>
                <a:cubicBezTo>
                  <a:pt x="1153" y="53"/>
                  <a:pt x="1153" y="53"/>
                  <a:pt x="1153" y="53"/>
                </a:cubicBezTo>
                <a:cubicBezTo>
                  <a:pt x="1157" y="53"/>
                  <a:pt x="1157" y="53"/>
                  <a:pt x="1157" y="53"/>
                </a:cubicBezTo>
                <a:cubicBezTo>
                  <a:pt x="1156" y="50"/>
                  <a:pt x="1156" y="50"/>
                  <a:pt x="1156" y="50"/>
                </a:cubicBezTo>
                <a:cubicBezTo>
                  <a:pt x="1158" y="52"/>
                  <a:pt x="1158" y="52"/>
                  <a:pt x="1158" y="52"/>
                </a:cubicBezTo>
                <a:cubicBezTo>
                  <a:pt x="1165" y="50"/>
                  <a:pt x="1165" y="50"/>
                  <a:pt x="1165" y="50"/>
                </a:cubicBezTo>
                <a:cubicBezTo>
                  <a:pt x="1163" y="47"/>
                  <a:pt x="1163" y="47"/>
                  <a:pt x="1163" y="47"/>
                </a:cubicBezTo>
                <a:cubicBezTo>
                  <a:pt x="1164" y="47"/>
                  <a:pt x="1164" y="46"/>
                  <a:pt x="1165" y="47"/>
                </a:cubicBezTo>
                <a:cubicBezTo>
                  <a:pt x="1161" y="44"/>
                  <a:pt x="1161" y="44"/>
                  <a:pt x="1161" y="44"/>
                </a:cubicBezTo>
                <a:cubicBezTo>
                  <a:pt x="1161" y="43"/>
                  <a:pt x="1161" y="43"/>
                  <a:pt x="1161" y="43"/>
                </a:cubicBezTo>
                <a:cubicBezTo>
                  <a:pt x="1168" y="43"/>
                  <a:pt x="1168" y="43"/>
                  <a:pt x="1168" y="43"/>
                </a:cubicBezTo>
                <a:cubicBezTo>
                  <a:pt x="1175" y="40"/>
                  <a:pt x="1175" y="40"/>
                  <a:pt x="1175" y="40"/>
                </a:cubicBezTo>
                <a:cubicBezTo>
                  <a:pt x="1175" y="38"/>
                  <a:pt x="1175" y="38"/>
                  <a:pt x="1175" y="38"/>
                </a:cubicBezTo>
                <a:cubicBezTo>
                  <a:pt x="1182" y="33"/>
                  <a:pt x="1182" y="33"/>
                  <a:pt x="1182" y="33"/>
                </a:cubicBezTo>
                <a:cubicBezTo>
                  <a:pt x="1181" y="31"/>
                  <a:pt x="1187" y="36"/>
                  <a:pt x="1186" y="29"/>
                </a:cubicBezTo>
                <a:cubicBezTo>
                  <a:pt x="1188" y="30"/>
                  <a:pt x="1188" y="30"/>
                  <a:pt x="1188" y="30"/>
                </a:cubicBezTo>
                <a:cubicBezTo>
                  <a:pt x="1192" y="25"/>
                  <a:pt x="1192" y="25"/>
                  <a:pt x="1192" y="25"/>
                </a:cubicBezTo>
                <a:cubicBezTo>
                  <a:pt x="1193" y="25"/>
                  <a:pt x="1193" y="25"/>
                  <a:pt x="1193" y="25"/>
                </a:cubicBezTo>
                <a:cubicBezTo>
                  <a:pt x="1193" y="22"/>
                  <a:pt x="1193" y="22"/>
                  <a:pt x="1193" y="22"/>
                </a:cubicBezTo>
                <a:cubicBezTo>
                  <a:pt x="1195" y="23"/>
                  <a:pt x="1197" y="20"/>
                  <a:pt x="1198" y="19"/>
                </a:cubicBezTo>
                <a:cubicBezTo>
                  <a:pt x="1199" y="17"/>
                  <a:pt x="1204" y="18"/>
                  <a:pt x="1200" y="15"/>
                </a:cubicBezTo>
                <a:cubicBezTo>
                  <a:pt x="1203" y="16"/>
                  <a:pt x="1204" y="10"/>
                  <a:pt x="1207" y="15"/>
                </a:cubicBezTo>
                <a:cubicBezTo>
                  <a:pt x="1210" y="14"/>
                  <a:pt x="1210" y="14"/>
                  <a:pt x="1210" y="14"/>
                </a:cubicBezTo>
                <a:cubicBezTo>
                  <a:pt x="1209" y="9"/>
                  <a:pt x="1209" y="9"/>
                  <a:pt x="1209" y="9"/>
                </a:cubicBezTo>
                <a:cubicBezTo>
                  <a:pt x="1210" y="9"/>
                  <a:pt x="1212" y="9"/>
                  <a:pt x="1211" y="6"/>
                </a:cubicBezTo>
                <a:cubicBezTo>
                  <a:pt x="1214" y="9"/>
                  <a:pt x="1214" y="9"/>
                  <a:pt x="1214" y="9"/>
                </a:cubicBezTo>
                <a:cubicBezTo>
                  <a:pt x="1215" y="7"/>
                  <a:pt x="1215" y="7"/>
                  <a:pt x="1215" y="7"/>
                </a:cubicBezTo>
                <a:cubicBezTo>
                  <a:pt x="1219" y="8"/>
                  <a:pt x="1219" y="8"/>
                  <a:pt x="1219" y="8"/>
                </a:cubicBezTo>
                <a:cubicBezTo>
                  <a:pt x="1218" y="11"/>
                  <a:pt x="1218" y="11"/>
                  <a:pt x="1218" y="11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6"/>
                  <a:pt x="1227" y="6"/>
                  <a:pt x="1227" y="8"/>
                </a:cubicBezTo>
                <a:cubicBezTo>
                  <a:pt x="1228" y="7"/>
                  <a:pt x="1230" y="6"/>
                  <a:pt x="1232" y="7"/>
                </a:cubicBezTo>
                <a:cubicBezTo>
                  <a:pt x="1229" y="10"/>
                  <a:pt x="1238" y="7"/>
                  <a:pt x="1231" y="11"/>
                </a:cubicBezTo>
                <a:cubicBezTo>
                  <a:pt x="1230" y="10"/>
                  <a:pt x="1230" y="10"/>
                  <a:pt x="1230" y="10"/>
                </a:cubicBezTo>
                <a:cubicBezTo>
                  <a:pt x="1223" y="11"/>
                  <a:pt x="1223" y="11"/>
                  <a:pt x="1223" y="11"/>
                </a:cubicBezTo>
                <a:cubicBezTo>
                  <a:pt x="1222" y="12"/>
                  <a:pt x="1232" y="4"/>
                  <a:pt x="1223" y="17"/>
                </a:cubicBezTo>
                <a:cubicBezTo>
                  <a:pt x="1224" y="18"/>
                  <a:pt x="1224" y="18"/>
                  <a:pt x="1224" y="18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6" y="17"/>
                  <a:pt x="1226" y="17"/>
                  <a:pt x="1226" y="17"/>
                </a:cubicBezTo>
                <a:cubicBezTo>
                  <a:pt x="1224" y="17"/>
                  <a:pt x="1226" y="17"/>
                  <a:pt x="1225" y="14"/>
                </a:cubicBezTo>
                <a:cubicBezTo>
                  <a:pt x="1226" y="14"/>
                  <a:pt x="1227" y="14"/>
                  <a:pt x="1228" y="14"/>
                </a:cubicBezTo>
                <a:cubicBezTo>
                  <a:pt x="1227" y="17"/>
                  <a:pt x="1227" y="17"/>
                  <a:pt x="1227" y="17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9" y="21"/>
                  <a:pt x="1229" y="21"/>
                  <a:pt x="1229" y="21"/>
                </a:cubicBezTo>
                <a:cubicBezTo>
                  <a:pt x="1232" y="18"/>
                  <a:pt x="1232" y="18"/>
                  <a:pt x="1232" y="18"/>
                </a:cubicBezTo>
                <a:cubicBezTo>
                  <a:pt x="1232" y="19"/>
                  <a:pt x="1232" y="19"/>
                  <a:pt x="1232" y="19"/>
                </a:cubicBezTo>
                <a:cubicBezTo>
                  <a:pt x="1237" y="16"/>
                  <a:pt x="1214" y="26"/>
                  <a:pt x="1241" y="14"/>
                </a:cubicBezTo>
                <a:cubicBezTo>
                  <a:pt x="1242" y="15"/>
                  <a:pt x="1242" y="15"/>
                  <a:pt x="1242" y="15"/>
                </a:cubicBezTo>
                <a:cubicBezTo>
                  <a:pt x="1238" y="17"/>
                  <a:pt x="1238" y="17"/>
                  <a:pt x="1238" y="17"/>
                </a:cubicBezTo>
                <a:cubicBezTo>
                  <a:pt x="1234" y="21"/>
                  <a:pt x="1234" y="21"/>
                  <a:pt x="1234" y="21"/>
                </a:cubicBezTo>
                <a:cubicBezTo>
                  <a:pt x="1232" y="21"/>
                  <a:pt x="1232" y="21"/>
                  <a:pt x="1232" y="21"/>
                </a:cubicBezTo>
                <a:cubicBezTo>
                  <a:pt x="1232" y="22"/>
                  <a:pt x="1227" y="21"/>
                  <a:pt x="1232" y="23"/>
                </a:cubicBezTo>
                <a:cubicBezTo>
                  <a:pt x="1231" y="25"/>
                  <a:pt x="1231" y="25"/>
                  <a:pt x="1231" y="25"/>
                </a:cubicBezTo>
                <a:cubicBezTo>
                  <a:pt x="1224" y="26"/>
                  <a:pt x="1224" y="26"/>
                  <a:pt x="1224" y="26"/>
                </a:cubicBezTo>
                <a:cubicBezTo>
                  <a:pt x="1217" y="31"/>
                  <a:pt x="1217" y="31"/>
                  <a:pt x="1217" y="31"/>
                </a:cubicBezTo>
                <a:cubicBezTo>
                  <a:pt x="1215" y="29"/>
                  <a:pt x="1214" y="37"/>
                  <a:pt x="1212" y="30"/>
                </a:cubicBezTo>
                <a:cubicBezTo>
                  <a:pt x="1210" y="32"/>
                  <a:pt x="1210" y="32"/>
                  <a:pt x="1210" y="32"/>
                </a:cubicBezTo>
                <a:cubicBezTo>
                  <a:pt x="1210" y="33"/>
                  <a:pt x="1210" y="33"/>
                  <a:pt x="1210" y="33"/>
                </a:cubicBezTo>
                <a:cubicBezTo>
                  <a:pt x="1210" y="34"/>
                  <a:pt x="1210" y="34"/>
                  <a:pt x="1210" y="34"/>
                </a:cubicBezTo>
                <a:cubicBezTo>
                  <a:pt x="1212" y="32"/>
                  <a:pt x="1212" y="32"/>
                  <a:pt x="1212" y="32"/>
                </a:cubicBezTo>
                <a:cubicBezTo>
                  <a:pt x="1207" y="39"/>
                  <a:pt x="1207" y="39"/>
                  <a:pt x="1207" y="39"/>
                </a:cubicBezTo>
                <a:cubicBezTo>
                  <a:pt x="1206" y="39"/>
                  <a:pt x="1206" y="39"/>
                  <a:pt x="1206" y="39"/>
                </a:cubicBezTo>
                <a:cubicBezTo>
                  <a:pt x="1204" y="38"/>
                  <a:pt x="1204" y="38"/>
                  <a:pt x="1204" y="38"/>
                </a:cubicBezTo>
                <a:cubicBezTo>
                  <a:pt x="1202" y="43"/>
                  <a:pt x="1202" y="43"/>
                  <a:pt x="1202" y="43"/>
                </a:cubicBezTo>
                <a:cubicBezTo>
                  <a:pt x="1197" y="47"/>
                  <a:pt x="1197" y="47"/>
                  <a:pt x="1197" y="47"/>
                </a:cubicBezTo>
                <a:cubicBezTo>
                  <a:pt x="1193" y="53"/>
                  <a:pt x="1193" y="53"/>
                  <a:pt x="1193" y="53"/>
                </a:cubicBezTo>
                <a:cubicBezTo>
                  <a:pt x="1191" y="48"/>
                  <a:pt x="1191" y="48"/>
                  <a:pt x="1191" y="48"/>
                </a:cubicBezTo>
                <a:cubicBezTo>
                  <a:pt x="1188" y="49"/>
                  <a:pt x="1188" y="49"/>
                  <a:pt x="1188" y="49"/>
                </a:cubicBezTo>
                <a:cubicBezTo>
                  <a:pt x="1187" y="52"/>
                  <a:pt x="1187" y="52"/>
                  <a:pt x="1187" y="52"/>
                </a:cubicBezTo>
                <a:cubicBezTo>
                  <a:pt x="1189" y="55"/>
                  <a:pt x="1189" y="55"/>
                  <a:pt x="1189" y="55"/>
                </a:cubicBezTo>
                <a:cubicBezTo>
                  <a:pt x="1186" y="59"/>
                  <a:pt x="1186" y="59"/>
                  <a:pt x="1186" y="59"/>
                </a:cubicBezTo>
                <a:cubicBezTo>
                  <a:pt x="1184" y="60"/>
                  <a:pt x="1184" y="60"/>
                  <a:pt x="1184" y="60"/>
                </a:cubicBezTo>
                <a:cubicBezTo>
                  <a:pt x="1181" y="64"/>
                  <a:pt x="1181" y="64"/>
                  <a:pt x="1181" y="64"/>
                </a:cubicBezTo>
                <a:cubicBezTo>
                  <a:pt x="1179" y="66"/>
                  <a:pt x="1179" y="60"/>
                  <a:pt x="1177" y="66"/>
                </a:cubicBezTo>
                <a:cubicBezTo>
                  <a:pt x="1174" y="65"/>
                  <a:pt x="1184" y="62"/>
                  <a:pt x="1173" y="67"/>
                </a:cubicBezTo>
                <a:cubicBezTo>
                  <a:pt x="1174" y="68"/>
                  <a:pt x="1174" y="68"/>
                  <a:pt x="1174" y="68"/>
                </a:cubicBezTo>
                <a:cubicBezTo>
                  <a:pt x="1172" y="71"/>
                  <a:pt x="1172" y="71"/>
                  <a:pt x="1172" y="71"/>
                </a:cubicBezTo>
                <a:cubicBezTo>
                  <a:pt x="1168" y="72"/>
                  <a:pt x="1168" y="72"/>
                  <a:pt x="1168" y="72"/>
                </a:cubicBezTo>
                <a:cubicBezTo>
                  <a:pt x="1167" y="76"/>
                  <a:pt x="1167" y="76"/>
                  <a:pt x="1167" y="76"/>
                </a:cubicBezTo>
                <a:cubicBezTo>
                  <a:pt x="1159" y="85"/>
                  <a:pt x="1159" y="85"/>
                  <a:pt x="1159" y="85"/>
                </a:cubicBezTo>
                <a:cubicBezTo>
                  <a:pt x="1157" y="87"/>
                  <a:pt x="1157" y="87"/>
                  <a:pt x="1157" y="87"/>
                </a:cubicBezTo>
                <a:cubicBezTo>
                  <a:pt x="1157" y="88"/>
                  <a:pt x="1157" y="88"/>
                  <a:pt x="1157" y="88"/>
                </a:cubicBezTo>
                <a:cubicBezTo>
                  <a:pt x="1155" y="90"/>
                  <a:pt x="1155" y="90"/>
                  <a:pt x="1155" y="90"/>
                </a:cubicBezTo>
                <a:cubicBezTo>
                  <a:pt x="1153" y="91"/>
                  <a:pt x="1151" y="90"/>
                  <a:pt x="1150" y="93"/>
                </a:cubicBezTo>
                <a:cubicBezTo>
                  <a:pt x="1146" y="92"/>
                  <a:pt x="1146" y="92"/>
                  <a:pt x="1146" y="92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7" y="97"/>
                  <a:pt x="1147" y="97"/>
                  <a:pt x="1147" y="97"/>
                </a:cubicBezTo>
                <a:cubicBezTo>
                  <a:pt x="1145" y="99"/>
                  <a:pt x="1145" y="99"/>
                  <a:pt x="1145" y="99"/>
                </a:cubicBezTo>
                <a:cubicBezTo>
                  <a:pt x="1142" y="100"/>
                  <a:pt x="1142" y="100"/>
                  <a:pt x="1142" y="100"/>
                </a:cubicBezTo>
                <a:cubicBezTo>
                  <a:pt x="1139" y="105"/>
                  <a:pt x="1139" y="105"/>
                  <a:pt x="1139" y="105"/>
                </a:cubicBezTo>
                <a:cubicBezTo>
                  <a:pt x="1138" y="105"/>
                  <a:pt x="1138" y="105"/>
                  <a:pt x="1138" y="105"/>
                </a:cubicBezTo>
                <a:cubicBezTo>
                  <a:pt x="1137" y="108"/>
                  <a:pt x="1137" y="108"/>
                  <a:pt x="1137" y="108"/>
                </a:cubicBezTo>
                <a:cubicBezTo>
                  <a:pt x="1136" y="111"/>
                  <a:pt x="1134" y="105"/>
                  <a:pt x="1133" y="109"/>
                </a:cubicBezTo>
                <a:cubicBezTo>
                  <a:pt x="1130" y="115"/>
                  <a:pt x="1130" y="115"/>
                  <a:pt x="1130" y="115"/>
                </a:cubicBezTo>
                <a:cubicBezTo>
                  <a:pt x="1127" y="114"/>
                  <a:pt x="1123" y="117"/>
                  <a:pt x="1125" y="119"/>
                </a:cubicBezTo>
                <a:cubicBezTo>
                  <a:pt x="1124" y="119"/>
                  <a:pt x="1130" y="118"/>
                  <a:pt x="1123" y="118"/>
                </a:cubicBezTo>
                <a:cubicBezTo>
                  <a:pt x="1121" y="120"/>
                  <a:pt x="1121" y="120"/>
                  <a:pt x="1121" y="120"/>
                </a:cubicBezTo>
                <a:cubicBezTo>
                  <a:pt x="1123" y="121"/>
                  <a:pt x="1123" y="121"/>
                  <a:pt x="1123" y="121"/>
                </a:cubicBezTo>
                <a:cubicBezTo>
                  <a:pt x="1118" y="122"/>
                  <a:pt x="1118" y="122"/>
                  <a:pt x="1118" y="122"/>
                </a:cubicBezTo>
                <a:cubicBezTo>
                  <a:pt x="1117" y="121"/>
                  <a:pt x="1117" y="121"/>
                  <a:pt x="1117" y="121"/>
                </a:cubicBezTo>
                <a:cubicBezTo>
                  <a:pt x="1115" y="123"/>
                  <a:pt x="1115" y="123"/>
                  <a:pt x="1115" y="123"/>
                </a:cubicBezTo>
                <a:cubicBezTo>
                  <a:pt x="1119" y="124"/>
                  <a:pt x="1119" y="124"/>
                  <a:pt x="1119" y="124"/>
                </a:cubicBezTo>
                <a:cubicBezTo>
                  <a:pt x="1117" y="127"/>
                  <a:pt x="1117" y="127"/>
                  <a:pt x="1117" y="127"/>
                </a:cubicBezTo>
                <a:cubicBezTo>
                  <a:pt x="1113" y="132"/>
                  <a:pt x="1113" y="132"/>
                  <a:pt x="1113" y="132"/>
                </a:cubicBezTo>
                <a:cubicBezTo>
                  <a:pt x="1111" y="132"/>
                  <a:pt x="1108" y="135"/>
                  <a:pt x="1106" y="135"/>
                </a:cubicBezTo>
                <a:cubicBezTo>
                  <a:pt x="1103" y="141"/>
                  <a:pt x="1103" y="141"/>
                  <a:pt x="1103" y="141"/>
                </a:cubicBezTo>
                <a:cubicBezTo>
                  <a:pt x="1095" y="148"/>
                  <a:pt x="1095" y="148"/>
                  <a:pt x="1095" y="148"/>
                </a:cubicBezTo>
                <a:cubicBezTo>
                  <a:pt x="1089" y="147"/>
                  <a:pt x="1089" y="147"/>
                  <a:pt x="1089" y="147"/>
                </a:cubicBezTo>
                <a:cubicBezTo>
                  <a:pt x="1087" y="149"/>
                  <a:pt x="1087" y="149"/>
                  <a:pt x="1087" y="149"/>
                </a:cubicBezTo>
                <a:cubicBezTo>
                  <a:pt x="1087" y="152"/>
                  <a:pt x="1087" y="152"/>
                  <a:pt x="1087" y="152"/>
                </a:cubicBezTo>
                <a:cubicBezTo>
                  <a:pt x="1079" y="156"/>
                  <a:pt x="1079" y="156"/>
                  <a:pt x="1079" y="156"/>
                </a:cubicBezTo>
                <a:cubicBezTo>
                  <a:pt x="1079" y="159"/>
                  <a:pt x="1079" y="159"/>
                  <a:pt x="1079" y="159"/>
                </a:cubicBezTo>
                <a:cubicBezTo>
                  <a:pt x="1075" y="161"/>
                  <a:pt x="1075" y="161"/>
                  <a:pt x="1075" y="161"/>
                </a:cubicBezTo>
                <a:cubicBezTo>
                  <a:pt x="1071" y="165"/>
                  <a:pt x="1071" y="165"/>
                  <a:pt x="1071" y="165"/>
                </a:cubicBezTo>
                <a:cubicBezTo>
                  <a:pt x="1069" y="166"/>
                  <a:pt x="1069" y="166"/>
                  <a:pt x="1069" y="166"/>
                </a:cubicBezTo>
                <a:cubicBezTo>
                  <a:pt x="1067" y="169"/>
                  <a:pt x="1067" y="169"/>
                  <a:pt x="1067" y="169"/>
                </a:cubicBezTo>
                <a:cubicBezTo>
                  <a:pt x="1066" y="166"/>
                  <a:pt x="1062" y="177"/>
                  <a:pt x="1066" y="165"/>
                </a:cubicBezTo>
                <a:cubicBezTo>
                  <a:pt x="1065" y="164"/>
                  <a:pt x="1064" y="166"/>
                  <a:pt x="1064" y="165"/>
                </a:cubicBezTo>
                <a:cubicBezTo>
                  <a:pt x="1062" y="166"/>
                  <a:pt x="1062" y="166"/>
                  <a:pt x="1062" y="166"/>
                </a:cubicBezTo>
                <a:cubicBezTo>
                  <a:pt x="1063" y="167"/>
                  <a:pt x="1063" y="167"/>
                  <a:pt x="1063" y="167"/>
                </a:cubicBezTo>
                <a:cubicBezTo>
                  <a:pt x="1061" y="166"/>
                  <a:pt x="1061" y="166"/>
                  <a:pt x="1061" y="166"/>
                </a:cubicBezTo>
                <a:cubicBezTo>
                  <a:pt x="1061" y="168"/>
                  <a:pt x="1061" y="168"/>
                  <a:pt x="1061" y="168"/>
                </a:cubicBezTo>
                <a:cubicBezTo>
                  <a:pt x="1064" y="170"/>
                  <a:pt x="1064" y="170"/>
                  <a:pt x="1064" y="170"/>
                </a:cubicBezTo>
                <a:cubicBezTo>
                  <a:pt x="1063" y="172"/>
                  <a:pt x="1063" y="172"/>
                  <a:pt x="1063" y="172"/>
                </a:cubicBezTo>
                <a:cubicBezTo>
                  <a:pt x="1064" y="173"/>
                  <a:pt x="1064" y="173"/>
                  <a:pt x="1064" y="173"/>
                </a:cubicBezTo>
                <a:cubicBezTo>
                  <a:pt x="1062" y="172"/>
                  <a:pt x="1059" y="174"/>
                  <a:pt x="1060" y="176"/>
                </a:cubicBezTo>
                <a:cubicBezTo>
                  <a:pt x="1059" y="175"/>
                  <a:pt x="1059" y="175"/>
                  <a:pt x="1059" y="175"/>
                </a:cubicBezTo>
                <a:cubicBezTo>
                  <a:pt x="1057" y="179"/>
                  <a:pt x="1057" y="179"/>
                  <a:pt x="1057" y="179"/>
                </a:cubicBezTo>
                <a:cubicBezTo>
                  <a:pt x="1053" y="180"/>
                  <a:pt x="1053" y="180"/>
                  <a:pt x="1053" y="180"/>
                </a:cubicBezTo>
                <a:cubicBezTo>
                  <a:pt x="1054" y="180"/>
                  <a:pt x="1049" y="180"/>
                  <a:pt x="1055" y="180"/>
                </a:cubicBezTo>
                <a:cubicBezTo>
                  <a:pt x="1052" y="186"/>
                  <a:pt x="1054" y="176"/>
                  <a:pt x="1047" y="187"/>
                </a:cubicBezTo>
                <a:cubicBezTo>
                  <a:pt x="1044" y="188"/>
                  <a:pt x="1038" y="189"/>
                  <a:pt x="1039" y="193"/>
                </a:cubicBezTo>
                <a:cubicBezTo>
                  <a:pt x="1037" y="194"/>
                  <a:pt x="1037" y="194"/>
                  <a:pt x="1037" y="194"/>
                </a:cubicBezTo>
                <a:cubicBezTo>
                  <a:pt x="1038" y="197"/>
                  <a:pt x="1038" y="197"/>
                  <a:pt x="1038" y="197"/>
                </a:cubicBezTo>
                <a:cubicBezTo>
                  <a:pt x="1035" y="197"/>
                  <a:pt x="1035" y="197"/>
                  <a:pt x="1035" y="197"/>
                </a:cubicBezTo>
                <a:cubicBezTo>
                  <a:pt x="1034" y="201"/>
                  <a:pt x="1034" y="201"/>
                  <a:pt x="1034" y="201"/>
                </a:cubicBezTo>
                <a:cubicBezTo>
                  <a:pt x="1034" y="204"/>
                  <a:pt x="1028" y="200"/>
                  <a:pt x="1030" y="205"/>
                </a:cubicBezTo>
                <a:cubicBezTo>
                  <a:pt x="1027" y="206"/>
                  <a:pt x="1027" y="206"/>
                  <a:pt x="1027" y="206"/>
                </a:cubicBezTo>
                <a:cubicBezTo>
                  <a:pt x="1024" y="208"/>
                  <a:pt x="1024" y="208"/>
                  <a:pt x="1024" y="208"/>
                </a:cubicBezTo>
                <a:cubicBezTo>
                  <a:pt x="1020" y="210"/>
                  <a:pt x="1016" y="212"/>
                  <a:pt x="1015" y="215"/>
                </a:cubicBezTo>
                <a:cubicBezTo>
                  <a:pt x="1010" y="220"/>
                  <a:pt x="1010" y="220"/>
                  <a:pt x="1010" y="220"/>
                </a:cubicBezTo>
                <a:cubicBezTo>
                  <a:pt x="1011" y="223"/>
                  <a:pt x="1011" y="223"/>
                  <a:pt x="1011" y="223"/>
                </a:cubicBezTo>
                <a:cubicBezTo>
                  <a:pt x="1009" y="226"/>
                  <a:pt x="1009" y="226"/>
                  <a:pt x="1009" y="226"/>
                </a:cubicBezTo>
                <a:cubicBezTo>
                  <a:pt x="1006" y="224"/>
                  <a:pt x="1006" y="224"/>
                  <a:pt x="1006" y="224"/>
                </a:cubicBezTo>
                <a:cubicBezTo>
                  <a:pt x="1002" y="226"/>
                  <a:pt x="1002" y="226"/>
                  <a:pt x="1002" y="226"/>
                </a:cubicBezTo>
                <a:cubicBezTo>
                  <a:pt x="999" y="231"/>
                  <a:pt x="999" y="231"/>
                  <a:pt x="999" y="231"/>
                </a:cubicBezTo>
                <a:cubicBezTo>
                  <a:pt x="995" y="234"/>
                  <a:pt x="989" y="234"/>
                  <a:pt x="990" y="239"/>
                </a:cubicBezTo>
                <a:cubicBezTo>
                  <a:pt x="987" y="240"/>
                  <a:pt x="987" y="240"/>
                  <a:pt x="987" y="240"/>
                </a:cubicBezTo>
                <a:cubicBezTo>
                  <a:pt x="987" y="244"/>
                  <a:pt x="987" y="244"/>
                  <a:pt x="987" y="244"/>
                </a:cubicBezTo>
                <a:cubicBezTo>
                  <a:pt x="991" y="244"/>
                  <a:pt x="991" y="244"/>
                  <a:pt x="991" y="244"/>
                </a:cubicBezTo>
                <a:cubicBezTo>
                  <a:pt x="996" y="240"/>
                  <a:pt x="996" y="240"/>
                  <a:pt x="996" y="240"/>
                </a:cubicBezTo>
                <a:cubicBezTo>
                  <a:pt x="996" y="237"/>
                  <a:pt x="996" y="237"/>
                  <a:pt x="996" y="237"/>
                </a:cubicBezTo>
                <a:cubicBezTo>
                  <a:pt x="999" y="238"/>
                  <a:pt x="999" y="238"/>
                  <a:pt x="999" y="238"/>
                </a:cubicBezTo>
                <a:cubicBezTo>
                  <a:pt x="1004" y="234"/>
                  <a:pt x="1004" y="234"/>
                  <a:pt x="1004" y="234"/>
                </a:cubicBezTo>
                <a:cubicBezTo>
                  <a:pt x="1004" y="231"/>
                  <a:pt x="1004" y="231"/>
                  <a:pt x="1004" y="231"/>
                </a:cubicBezTo>
                <a:cubicBezTo>
                  <a:pt x="1005" y="232"/>
                  <a:pt x="1005" y="232"/>
                  <a:pt x="1005" y="232"/>
                </a:cubicBezTo>
                <a:cubicBezTo>
                  <a:pt x="1006" y="234"/>
                  <a:pt x="1006" y="234"/>
                  <a:pt x="1006" y="234"/>
                </a:cubicBezTo>
                <a:cubicBezTo>
                  <a:pt x="1004" y="238"/>
                  <a:pt x="1004" y="238"/>
                  <a:pt x="1004" y="238"/>
                </a:cubicBezTo>
                <a:cubicBezTo>
                  <a:pt x="1003" y="238"/>
                  <a:pt x="1001" y="231"/>
                  <a:pt x="1000" y="242"/>
                </a:cubicBezTo>
                <a:cubicBezTo>
                  <a:pt x="998" y="241"/>
                  <a:pt x="997" y="239"/>
                  <a:pt x="996" y="245"/>
                </a:cubicBezTo>
                <a:cubicBezTo>
                  <a:pt x="995" y="245"/>
                  <a:pt x="995" y="247"/>
                  <a:pt x="994" y="245"/>
                </a:cubicBezTo>
                <a:cubicBezTo>
                  <a:pt x="993" y="249"/>
                  <a:pt x="993" y="249"/>
                  <a:pt x="993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94" y="252"/>
                  <a:pt x="994" y="252"/>
                  <a:pt x="994" y="252"/>
                </a:cubicBezTo>
                <a:cubicBezTo>
                  <a:pt x="991" y="254"/>
                  <a:pt x="991" y="254"/>
                  <a:pt x="991" y="254"/>
                </a:cubicBezTo>
                <a:cubicBezTo>
                  <a:pt x="991" y="252"/>
                  <a:pt x="991" y="252"/>
                  <a:pt x="991" y="252"/>
                </a:cubicBezTo>
                <a:cubicBezTo>
                  <a:pt x="988" y="257"/>
                  <a:pt x="991" y="247"/>
                  <a:pt x="986" y="255"/>
                </a:cubicBezTo>
                <a:cubicBezTo>
                  <a:pt x="987" y="258"/>
                  <a:pt x="987" y="258"/>
                  <a:pt x="987" y="258"/>
                </a:cubicBezTo>
                <a:cubicBezTo>
                  <a:pt x="986" y="260"/>
                  <a:pt x="986" y="260"/>
                  <a:pt x="986" y="260"/>
                </a:cubicBezTo>
                <a:cubicBezTo>
                  <a:pt x="980" y="262"/>
                  <a:pt x="980" y="262"/>
                  <a:pt x="980" y="262"/>
                </a:cubicBezTo>
                <a:cubicBezTo>
                  <a:pt x="974" y="266"/>
                  <a:pt x="974" y="266"/>
                  <a:pt x="974" y="266"/>
                </a:cubicBezTo>
                <a:cubicBezTo>
                  <a:pt x="975" y="268"/>
                  <a:pt x="975" y="268"/>
                  <a:pt x="975" y="268"/>
                </a:cubicBezTo>
                <a:cubicBezTo>
                  <a:pt x="982" y="267"/>
                  <a:pt x="982" y="267"/>
                  <a:pt x="982" y="267"/>
                </a:cubicBezTo>
                <a:cubicBezTo>
                  <a:pt x="984" y="265"/>
                  <a:pt x="984" y="265"/>
                  <a:pt x="984" y="265"/>
                </a:cubicBezTo>
                <a:cubicBezTo>
                  <a:pt x="986" y="265"/>
                  <a:pt x="986" y="265"/>
                  <a:pt x="986" y="265"/>
                </a:cubicBezTo>
                <a:cubicBezTo>
                  <a:pt x="986" y="265"/>
                  <a:pt x="984" y="263"/>
                  <a:pt x="986" y="266"/>
                </a:cubicBezTo>
                <a:cubicBezTo>
                  <a:pt x="988" y="266"/>
                  <a:pt x="988" y="266"/>
                  <a:pt x="988" y="266"/>
                </a:cubicBezTo>
                <a:cubicBezTo>
                  <a:pt x="990" y="260"/>
                  <a:pt x="990" y="260"/>
                  <a:pt x="990" y="260"/>
                </a:cubicBezTo>
                <a:cubicBezTo>
                  <a:pt x="995" y="258"/>
                  <a:pt x="995" y="258"/>
                  <a:pt x="995" y="258"/>
                </a:cubicBezTo>
                <a:cubicBezTo>
                  <a:pt x="998" y="254"/>
                  <a:pt x="998" y="254"/>
                  <a:pt x="998" y="254"/>
                </a:cubicBezTo>
                <a:cubicBezTo>
                  <a:pt x="999" y="254"/>
                  <a:pt x="992" y="255"/>
                  <a:pt x="1000" y="254"/>
                </a:cubicBezTo>
                <a:cubicBezTo>
                  <a:pt x="999" y="252"/>
                  <a:pt x="999" y="252"/>
                  <a:pt x="999" y="252"/>
                </a:cubicBezTo>
                <a:cubicBezTo>
                  <a:pt x="1000" y="252"/>
                  <a:pt x="1000" y="252"/>
                  <a:pt x="1000" y="252"/>
                </a:cubicBezTo>
                <a:cubicBezTo>
                  <a:pt x="1000" y="250"/>
                  <a:pt x="1000" y="250"/>
                  <a:pt x="1000" y="250"/>
                </a:cubicBezTo>
                <a:cubicBezTo>
                  <a:pt x="998" y="249"/>
                  <a:pt x="998" y="249"/>
                  <a:pt x="998" y="249"/>
                </a:cubicBezTo>
                <a:cubicBezTo>
                  <a:pt x="999" y="251"/>
                  <a:pt x="1000" y="248"/>
                  <a:pt x="996" y="251"/>
                </a:cubicBezTo>
                <a:cubicBezTo>
                  <a:pt x="996" y="249"/>
                  <a:pt x="985" y="263"/>
                  <a:pt x="997" y="246"/>
                </a:cubicBezTo>
                <a:cubicBezTo>
                  <a:pt x="1001" y="245"/>
                  <a:pt x="1001" y="245"/>
                  <a:pt x="1001" y="245"/>
                </a:cubicBezTo>
                <a:cubicBezTo>
                  <a:pt x="1005" y="249"/>
                  <a:pt x="1005" y="249"/>
                  <a:pt x="1005" y="249"/>
                </a:cubicBezTo>
                <a:cubicBezTo>
                  <a:pt x="1008" y="246"/>
                  <a:pt x="1008" y="246"/>
                  <a:pt x="1008" y="246"/>
                </a:cubicBezTo>
                <a:cubicBezTo>
                  <a:pt x="1010" y="247"/>
                  <a:pt x="1009" y="245"/>
                  <a:pt x="1011" y="244"/>
                </a:cubicBezTo>
                <a:cubicBezTo>
                  <a:pt x="1010" y="242"/>
                  <a:pt x="1010" y="242"/>
                  <a:pt x="1010" y="242"/>
                </a:cubicBezTo>
                <a:cubicBezTo>
                  <a:pt x="1012" y="242"/>
                  <a:pt x="1015" y="239"/>
                  <a:pt x="1017" y="238"/>
                </a:cubicBezTo>
                <a:cubicBezTo>
                  <a:pt x="1020" y="237"/>
                  <a:pt x="1015" y="237"/>
                  <a:pt x="1018" y="235"/>
                </a:cubicBezTo>
                <a:cubicBezTo>
                  <a:pt x="1014" y="233"/>
                  <a:pt x="1014" y="233"/>
                  <a:pt x="1014" y="233"/>
                </a:cubicBezTo>
                <a:cubicBezTo>
                  <a:pt x="1014" y="231"/>
                  <a:pt x="1014" y="231"/>
                  <a:pt x="1014" y="231"/>
                </a:cubicBezTo>
                <a:cubicBezTo>
                  <a:pt x="1014" y="231"/>
                  <a:pt x="1013" y="238"/>
                  <a:pt x="1019" y="230"/>
                </a:cubicBezTo>
                <a:cubicBezTo>
                  <a:pt x="1016" y="227"/>
                  <a:pt x="1016" y="227"/>
                  <a:pt x="1016" y="227"/>
                </a:cubicBezTo>
                <a:cubicBezTo>
                  <a:pt x="1021" y="227"/>
                  <a:pt x="1021" y="227"/>
                  <a:pt x="1021" y="227"/>
                </a:cubicBezTo>
                <a:cubicBezTo>
                  <a:pt x="1019" y="229"/>
                  <a:pt x="1019" y="229"/>
                  <a:pt x="1019" y="229"/>
                </a:cubicBezTo>
                <a:cubicBezTo>
                  <a:pt x="1021" y="227"/>
                  <a:pt x="1009" y="225"/>
                  <a:pt x="1022" y="233"/>
                </a:cubicBezTo>
                <a:cubicBezTo>
                  <a:pt x="1023" y="227"/>
                  <a:pt x="1023" y="227"/>
                  <a:pt x="1023" y="227"/>
                </a:cubicBezTo>
                <a:cubicBezTo>
                  <a:pt x="1023" y="227"/>
                  <a:pt x="1025" y="226"/>
                  <a:pt x="1023" y="225"/>
                </a:cubicBezTo>
                <a:cubicBezTo>
                  <a:pt x="1025" y="226"/>
                  <a:pt x="1025" y="226"/>
                  <a:pt x="1025" y="226"/>
                </a:cubicBezTo>
                <a:cubicBezTo>
                  <a:pt x="1025" y="229"/>
                  <a:pt x="1025" y="229"/>
                  <a:pt x="1025" y="229"/>
                </a:cubicBezTo>
                <a:cubicBezTo>
                  <a:pt x="1028" y="226"/>
                  <a:pt x="1028" y="226"/>
                  <a:pt x="1028" y="226"/>
                </a:cubicBezTo>
                <a:cubicBezTo>
                  <a:pt x="1029" y="226"/>
                  <a:pt x="1029" y="226"/>
                  <a:pt x="1029" y="226"/>
                </a:cubicBezTo>
                <a:cubicBezTo>
                  <a:pt x="1024" y="222"/>
                  <a:pt x="1024" y="222"/>
                  <a:pt x="1024" y="222"/>
                </a:cubicBezTo>
                <a:cubicBezTo>
                  <a:pt x="1019" y="222"/>
                  <a:pt x="1019" y="222"/>
                  <a:pt x="1019" y="222"/>
                </a:cubicBezTo>
                <a:cubicBezTo>
                  <a:pt x="1018" y="224"/>
                  <a:pt x="1018" y="224"/>
                  <a:pt x="1018" y="224"/>
                </a:cubicBezTo>
                <a:cubicBezTo>
                  <a:pt x="1015" y="225"/>
                  <a:pt x="1015" y="225"/>
                  <a:pt x="1015" y="225"/>
                </a:cubicBezTo>
                <a:cubicBezTo>
                  <a:pt x="1014" y="230"/>
                  <a:pt x="1014" y="230"/>
                  <a:pt x="1014" y="230"/>
                </a:cubicBezTo>
                <a:cubicBezTo>
                  <a:pt x="1012" y="227"/>
                  <a:pt x="1012" y="227"/>
                  <a:pt x="1012" y="227"/>
                </a:cubicBezTo>
                <a:cubicBezTo>
                  <a:pt x="1014" y="223"/>
                  <a:pt x="1014" y="223"/>
                  <a:pt x="1014" y="223"/>
                </a:cubicBezTo>
                <a:cubicBezTo>
                  <a:pt x="1020" y="218"/>
                  <a:pt x="1020" y="218"/>
                  <a:pt x="1020" y="218"/>
                </a:cubicBezTo>
                <a:cubicBezTo>
                  <a:pt x="1017" y="215"/>
                  <a:pt x="1026" y="219"/>
                  <a:pt x="1022" y="212"/>
                </a:cubicBezTo>
                <a:cubicBezTo>
                  <a:pt x="1027" y="209"/>
                  <a:pt x="1018" y="219"/>
                  <a:pt x="1028" y="212"/>
                </a:cubicBezTo>
                <a:cubicBezTo>
                  <a:pt x="1024" y="215"/>
                  <a:pt x="1024" y="215"/>
                  <a:pt x="1024" y="215"/>
                </a:cubicBezTo>
                <a:cubicBezTo>
                  <a:pt x="1024" y="215"/>
                  <a:pt x="1027" y="214"/>
                  <a:pt x="1023" y="214"/>
                </a:cubicBezTo>
                <a:cubicBezTo>
                  <a:pt x="1024" y="216"/>
                  <a:pt x="1024" y="216"/>
                  <a:pt x="1024" y="216"/>
                </a:cubicBezTo>
                <a:cubicBezTo>
                  <a:pt x="1026" y="216"/>
                  <a:pt x="1026" y="216"/>
                  <a:pt x="1026" y="216"/>
                </a:cubicBezTo>
                <a:cubicBezTo>
                  <a:pt x="1028" y="216"/>
                  <a:pt x="1028" y="216"/>
                  <a:pt x="1028" y="216"/>
                </a:cubicBezTo>
                <a:cubicBezTo>
                  <a:pt x="1027" y="218"/>
                  <a:pt x="1027" y="218"/>
                  <a:pt x="1027" y="218"/>
                </a:cubicBezTo>
                <a:cubicBezTo>
                  <a:pt x="1027" y="217"/>
                  <a:pt x="1029" y="218"/>
                  <a:pt x="1029" y="219"/>
                </a:cubicBezTo>
                <a:cubicBezTo>
                  <a:pt x="1029" y="220"/>
                  <a:pt x="1029" y="220"/>
                  <a:pt x="1029" y="220"/>
                </a:cubicBezTo>
                <a:cubicBezTo>
                  <a:pt x="1025" y="220"/>
                  <a:pt x="1025" y="220"/>
                  <a:pt x="1025" y="220"/>
                </a:cubicBezTo>
                <a:cubicBezTo>
                  <a:pt x="1025" y="220"/>
                  <a:pt x="1029" y="218"/>
                  <a:pt x="1024" y="221"/>
                </a:cubicBezTo>
                <a:cubicBezTo>
                  <a:pt x="1027" y="221"/>
                  <a:pt x="1027" y="221"/>
                  <a:pt x="1027" y="221"/>
                </a:cubicBezTo>
                <a:cubicBezTo>
                  <a:pt x="1026" y="223"/>
                  <a:pt x="1026" y="223"/>
                  <a:pt x="1026" y="223"/>
                </a:cubicBezTo>
                <a:cubicBezTo>
                  <a:pt x="1032" y="225"/>
                  <a:pt x="1032" y="225"/>
                  <a:pt x="1032" y="225"/>
                </a:cubicBezTo>
                <a:cubicBezTo>
                  <a:pt x="1033" y="224"/>
                  <a:pt x="1033" y="224"/>
                  <a:pt x="1033" y="224"/>
                </a:cubicBezTo>
                <a:cubicBezTo>
                  <a:pt x="1032" y="224"/>
                  <a:pt x="1035" y="228"/>
                  <a:pt x="1032" y="222"/>
                </a:cubicBezTo>
                <a:cubicBezTo>
                  <a:pt x="1036" y="221"/>
                  <a:pt x="1036" y="221"/>
                  <a:pt x="1036" y="221"/>
                </a:cubicBezTo>
                <a:cubicBezTo>
                  <a:pt x="1035" y="220"/>
                  <a:pt x="1035" y="220"/>
                  <a:pt x="1035" y="220"/>
                </a:cubicBezTo>
                <a:cubicBezTo>
                  <a:pt x="1038" y="219"/>
                  <a:pt x="1038" y="219"/>
                  <a:pt x="1038" y="219"/>
                </a:cubicBezTo>
                <a:cubicBezTo>
                  <a:pt x="1038" y="216"/>
                  <a:pt x="1038" y="216"/>
                  <a:pt x="1038" y="216"/>
                </a:cubicBezTo>
                <a:cubicBezTo>
                  <a:pt x="1039" y="215"/>
                  <a:pt x="1039" y="215"/>
                  <a:pt x="1039" y="215"/>
                </a:cubicBezTo>
                <a:cubicBezTo>
                  <a:pt x="1039" y="215"/>
                  <a:pt x="1044" y="214"/>
                  <a:pt x="1038" y="214"/>
                </a:cubicBezTo>
                <a:cubicBezTo>
                  <a:pt x="1039" y="213"/>
                  <a:pt x="1039" y="213"/>
                  <a:pt x="1039" y="213"/>
                </a:cubicBezTo>
                <a:cubicBezTo>
                  <a:pt x="1044" y="215"/>
                  <a:pt x="1044" y="215"/>
                  <a:pt x="1044" y="215"/>
                </a:cubicBezTo>
                <a:cubicBezTo>
                  <a:pt x="1046" y="209"/>
                  <a:pt x="1046" y="209"/>
                  <a:pt x="1046" y="209"/>
                </a:cubicBezTo>
                <a:cubicBezTo>
                  <a:pt x="1045" y="208"/>
                  <a:pt x="1045" y="208"/>
                  <a:pt x="1045" y="208"/>
                </a:cubicBezTo>
                <a:cubicBezTo>
                  <a:pt x="1042" y="209"/>
                  <a:pt x="1042" y="209"/>
                  <a:pt x="1042" y="209"/>
                </a:cubicBezTo>
                <a:cubicBezTo>
                  <a:pt x="1041" y="208"/>
                  <a:pt x="1045" y="204"/>
                  <a:pt x="1037" y="207"/>
                </a:cubicBezTo>
                <a:cubicBezTo>
                  <a:pt x="1038" y="207"/>
                  <a:pt x="1038" y="207"/>
                  <a:pt x="1038" y="207"/>
                </a:cubicBezTo>
                <a:cubicBezTo>
                  <a:pt x="1037" y="206"/>
                  <a:pt x="1046" y="208"/>
                  <a:pt x="1034" y="206"/>
                </a:cubicBezTo>
                <a:cubicBezTo>
                  <a:pt x="1034" y="205"/>
                  <a:pt x="1034" y="205"/>
                  <a:pt x="1034" y="205"/>
                </a:cubicBezTo>
                <a:cubicBezTo>
                  <a:pt x="1050" y="207"/>
                  <a:pt x="1050" y="207"/>
                  <a:pt x="1050" y="207"/>
                </a:cubicBezTo>
                <a:cubicBezTo>
                  <a:pt x="1048" y="202"/>
                  <a:pt x="1055" y="209"/>
                  <a:pt x="1054" y="201"/>
                </a:cubicBezTo>
                <a:cubicBezTo>
                  <a:pt x="1057" y="199"/>
                  <a:pt x="1057" y="199"/>
                  <a:pt x="1057" y="199"/>
                </a:cubicBezTo>
                <a:cubicBezTo>
                  <a:pt x="1054" y="198"/>
                  <a:pt x="1054" y="198"/>
                  <a:pt x="1054" y="198"/>
                </a:cubicBezTo>
                <a:cubicBezTo>
                  <a:pt x="1051" y="200"/>
                  <a:pt x="1051" y="200"/>
                  <a:pt x="1051" y="200"/>
                </a:cubicBezTo>
                <a:cubicBezTo>
                  <a:pt x="1051" y="200"/>
                  <a:pt x="1048" y="199"/>
                  <a:pt x="1052" y="200"/>
                </a:cubicBezTo>
                <a:cubicBezTo>
                  <a:pt x="1052" y="199"/>
                  <a:pt x="1052" y="199"/>
                  <a:pt x="1051" y="198"/>
                </a:cubicBezTo>
                <a:cubicBezTo>
                  <a:pt x="1052" y="197"/>
                  <a:pt x="1057" y="197"/>
                  <a:pt x="1047" y="200"/>
                </a:cubicBezTo>
                <a:cubicBezTo>
                  <a:pt x="1045" y="202"/>
                  <a:pt x="1045" y="202"/>
                  <a:pt x="1045" y="202"/>
                </a:cubicBezTo>
                <a:cubicBezTo>
                  <a:pt x="1044" y="200"/>
                  <a:pt x="1052" y="201"/>
                  <a:pt x="1042" y="199"/>
                </a:cubicBezTo>
                <a:cubicBezTo>
                  <a:pt x="1045" y="198"/>
                  <a:pt x="1045" y="198"/>
                  <a:pt x="1045" y="198"/>
                </a:cubicBezTo>
                <a:cubicBezTo>
                  <a:pt x="1045" y="195"/>
                  <a:pt x="1051" y="200"/>
                  <a:pt x="1047" y="193"/>
                </a:cubicBezTo>
                <a:cubicBezTo>
                  <a:pt x="1048" y="194"/>
                  <a:pt x="1048" y="194"/>
                  <a:pt x="1049" y="195"/>
                </a:cubicBezTo>
                <a:cubicBezTo>
                  <a:pt x="1052" y="193"/>
                  <a:pt x="1051" y="202"/>
                  <a:pt x="1054" y="193"/>
                </a:cubicBezTo>
                <a:cubicBezTo>
                  <a:pt x="1052" y="196"/>
                  <a:pt x="1052" y="196"/>
                  <a:pt x="1052" y="196"/>
                </a:cubicBezTo>
                <a:cubicBezTo>
                  <a:pt x="1057" y="194"/>
                  <a:pt x="1057" y="194"/>
                  <a:pt x="1057" y="194"/>
                </a:cubicBezTo>
                <a:cubicBezTo>
                  <a:pt x="1060" y="198"/>
                  <a:pt x="1060" y="198"/>
                  <a:pt x="1060" y="198"/>
                </a:cubicBezTo>
                <a:cubicBezTo>
                  <a:pt x="1062" y="198"/>
                  <a:pt x="1061" y="196"/>
                  <a:pt x="1064" y="196"/>
                </a:cubicBezTo>
                <a:cubicBezTo>
                  <a:pt x="1063" y="195"/>
                  <a:pt x="1063" y="195"/>
                  <a:pt x="1063" y="195"/>
                </a:cubicBezTo>
                <a:cubicBezTo>
                  <a:pt x="1064" y="193"/>
                  <a:pt x="1064" y="193"/>
                  <a:pt x="1064" y="193"/>
                </a:cubicBezTo>
                <a:cubicBezTo>
                  <a:pt x="1064" y="192"/>
                  <a:pt x="1069" y="193"/>
                  <a:pt x="1074" y="188"/>
                </a:cubicBezTo>
                <a:cubicBezTo>
                  <a:pt x="1072" y="185"/>
                  <a:pt x="1072" y="185"/>
                  <a:pt x="1072" y="185"/>
                </a:cubicBezTo>
                <a:cubicBezTo>
                  <a:pt x="1072" y="184"/>
                  <a:pt x="1072" y="184"/>
                  <a:pt x="1072" y="184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2"/>
                  <a:pt x="1075" y="182"/>
                  <a:pt x="1075" y="182"/>
                </a:cubicBezTo>
                <a:cubicBezTo>
                  <a:pt x="1070" y="180"/>
                  <a:pt x="1070" y="180"/>
                  <a:pt x="1070" y="180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8" y="184"/>
                  <a:pt x="1068" y="184"/>
                  <a:pt x="1068" y="184"/>
                </a:cubicBezTo>
                <a:cubicBezTo>
                  <a:pt x="1063" y="184"/>
                  <a:pt x="1063" y="184"/>
                  <a:pt x="1063" y="184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4" y="184"/>
                </a:cubicBezTo>
                <a:cubicBezTo>
                  <a:pt x="1065" y="179"/>
                  <a:pt x="1065" y="179"/>
                  <a:pt x="1065" y="179"/>
                </a:cubicBezTo>
                <a:cubicBezTo>
                  <a:pt x="1065" y="178"/>
                  <a:pt x="1063" y="178"/>
                  <a:pt x="1064" y="177"/>
                </a:cubicBezTo>
                <a:cubicBezTo>
                  <a:pt x="1070" y="177"/>
                  <a:pt x="1070" y="177"/>
                  <a:pt x="1070" y="177"/>
                </a:cubicBezTo>
                <a:cubicBezTo>
                  <a:pt x="1075" y="173"/>
                  <a:pt x="1075" y="173"/>
                  <a:pt x="1075" y="173"/>
                </a:cubicBezTo>
                <a:cubicBezTo>
                  <a:pt x="1076" y="173"/>
                  <a:pt x="1076" y="173"/>
                  <a:pt x="1076" y="173"/>
                </a:cubicBezTo>
                <a:cubicBezTo>
                  <a:pt x="1075" y="170"/>
                  <a:pt x="1075" y="170"/>
                  <a:pt x="1075" y="170"/>
                </a:cubicBezTo>
                <a:cubicBezTo>
                  <a:pt x="1081" y="166"/>
                  <a:pt x="1081" y="166"/>
                  <a:pt x="1081" y="166"/>
                </a:cubicBezTo>
                <a:cubicBezTo>
                  <a:pt x="1083" y="162"/>
                  <a:pt x="1083" y="162"/>
                  <a:pt x="1083" y="162"/>
                </a:cubicBezTo>
                <a:cubicBezTo>
                  <a:pt x="1087" y="162"/>
                  <a:pt x="1087" y="162"/>
                  <a:pt x="1087" y="162"/>
                </a:cubicBezTo>
                <a:cubicBezTo>
                  <a:pt x="1088" y="161"/>
                  <a:pt x="1088" y="161"/>
                  <a:pt x="1088" y="161"/>
                </a:cubicBezTo>
                <a:cubicBezTo>
                  <a:pt x="1086" y="159"/>
                  <a:pt x="1086" y="159"/>
                  <a:pt x="1086" y="159"/>
                </a:cubicBezTo>
                <a:cubicBezTo>
                  <a:pt x="1099" y="150"/>
                  <a:pt x="1099" y="150"/>
                  <a:pt x="1099" y="150"/>
                </a:cubicBezTo>
                <a:cubicBezTo>
                  <a:pt x="1102" y="152"/>
                  <a:pt x="1090" y="151"/>
                  <a:pt x="1103" y="151"/>
                </a:cubicBezTo>
                <a:cubicBezTo>
                  <a:pt x="1103" y="148"/>
                  <a:pt x="1103" y="148"/>
                  <a:pt x="1103" y="148"/>
                </a:cubicBezTo>
                <a:cubicBezTo>
                  <a:pt x="1104" y="148"/>
                  <a:pt x="1104" y="148"/>
                  <a:pt x="1104" y="148"/>
                </a:cubicBezTo>
                <a:cubicBezTo>
                  <a:pt x="1103" y="146"/>
                  <a:pt x="1103" y="146"/>
                  <a:pt x="1103" y="146"/>
                </a:cubicBezTo>
                <a:cubicBezTo>
                  <a:pt x="1106" y="146"/>
                  <a:pt x="1106" y="146"/>
                  <a:pt x="1106" y="146"/>
                </a:cubicBezTo>
                <a:cubicBezTo>
                  <a:pt x="1107" y="147"/>
                  <a:pt x="1107" y="147"/>
                  <a:pt x="1107" y="147"/>
                </a:cubicBezTo>
                <a:cubicBezTo>
                  <a:pt x="1109" y="148"/>
                  <a:pt x="1109" y="151"/>
                  <a:pt x="1111" y="145"/>
                </a:cubicBezTo>
                <a:cubicBezTo>
                  <a:pt x="1111" y="146"/>
                  <a:pt x="1111" y="146"/>
                  <a:pt x="1111" y="146"/>
                </a:cubicBezTo>
                <a:cubicBezTo>
                  <a:pt x="1108" y="147"/>
                  <a:pt x="1108" y="147"/>
                  <a:pt x="1108" y="147"/>
                </a:cubicBezTo>
                <a:cubicBezTo>
                  <a:pt x="1108" y="149"/>
                  <a:pt x="1108" y="149"/>
                  <a:pt x="1108" y="149"/>
                </a:cubicBezTo>
                <a:cubicBezTo>
                  <a:pt x="1107" y="148"/>
                  <a:pt x="1114" y="152"/>
                  <a:pt x="1116" y="144"/>
                </a:cubicBezTo>
                <a:cubicBezTo>
                  <a:pt x="1110" y="141"/>
                  <a:pt x="1110" y="141"/>
                  <a:pt x="1110" y="141"/>
                </a:cubicBezTo>
                <a:cubicBezTo>
                  <a:pt x="1109" y="142"/>
                  <a:pt x="1109" y="142"/>
                  <a:pt x="1109" y="142"/>
                </a:cubicBezTo>
                <a:cubicBezTo>
                  <a:pt x="1109" y="141"/>
                  <a:pt x="1109" y="141"/>
                  <a:pt x="1109" y="141"/>
                </a:cubicBezTo>
                <a:cubicBezTo>
                  <a:pt x="1106" y="141"/>
                  <a:pt x="1106" y="141"/>
                  <a:pt x="1106" y="141"/>
                </a:cubicBezTo>
                <a:cubicBezTo>
                  <a:pt x="1105" y="138"/>
                  <a:pt x="1108" y="137"/>
                  <a:pt x="1112" y="138"/>
                </a:cubicBezTo>
                <a:cubicBezTo>
                  <a:pt x="1109" y="137"/>
                  <a:pt x="1109" y="137"/>
                  <a:pt x="1109" y="137"/>
                </a:cubicBezTo>
                <a:cubicBezTo>
                  <a:pt x="1112" y="134"/>
                  <a:pt x="1112" y="134"/>
                  <a:pt x="1112" y="134"/>
                </a:cubicBezTo>
                <a:cubicBezTo>
                  <a:pt x="1118" y="132"/>
                  <a:pt x="1109" y="138"/>
                  <a:pt x="1117" y="133"/>
                </a:cubicBezTo>
                <a:cubicBezTo>
                  <a:pt x="1121" y="136"/>
                  <a:pt x="1121" y="136"/>
                  <a:pt x="1121" y="136"/>
                </a:cubicBezTo>
                <a:cubicBezTo>
                  <a:pt x="1120" y="136"/>
                  <a:pt x="1123" y="132"/>
                  <a:pt x="1121" y="137"/>
                </a:cubicBezTo>
                <a:cubicBezTo>
                  <a:pt x="1126" y="137"/>
                  <a:pt x="1126" y="137"/>
                  <a:pt x="1126" y="137"/>
                </a:cubicBezTo>
                <a:cubicBezTo>
                  <a:pt x="1131" y="138"/>
                  <a:pt x="1131" y="138"/>
                  <a:pt x="1131" y="138"/>
                </a:cubicBezTo>
                <a:cubicBezTo>
                  <a:pt x="1133" y="137"/>
                  <a:pt x="1133" y="137"/>
                  <a:pt x="1133" y="137"/>
                </a:cubicBezTo>
                <a:cubicBezTo>
                  <a:pt x="1134" y="137"/>
                  <a:pt x="1132" y="142"/>
                  <a:pt x="1134" y="136"/>
                </a:cubicBezTo>
                <a:cubicBezTo>
                  <a:pt x="1133" y="134"/>
                  <a:pt x="1133" y="134"/>
                  <a:pt x="1133" y="134"/>
                </a:cubicBezTo>
                <a:cubicBezTo>
                  <a:pt x="1133" y="135"/>
                  <a:pt x="1133" y="134"/>
                  <a:pt x="1134" y="133"/>
                </a:cubicBezTo>
                <a:cubicBezTo>
                  <a:pt x="1129" y="132"/>
                  <a:pt x="1129" y="132"/>
                  <a:pt x="1129" y="132"/>
                </a:cubicBezTo>
                <a:cubicBezTo>
                  <a:pt x="1129" y="130"/>
                  <a:pt x="1129" y="130"/>
                  <a:pt x="1129" y="130"/>
                </a:cubicBezTo>
                <a:cubicBezTo>
                  <a:pt x="1127" y="130"/>
                  <a:pt x="1127" y="130"/>
                  <a:pt x="1127" y="130"/>
                </a:cubicBezTo>
                <a:cubicBezTo>
                  <a:pt x="1125" y="128"/>
                  <a:pt x="1136" y="130"/>
                  <a:pt x="1125" y="125"/>
                </a:cubicBezTo>
                <a:cubicBezTo>
                  <a:pt x="1130" y="126"/>
                  <a:pt x="1126" y="120"/>
                  <a:pt x="1132" y="123"/>
                </a:cubicBezTo>
                <a:cubicBezTo>
                  <a:pt x="1127" y="125"/>
                  <a:pt x="1127" y="125"/>
                  <a:pt x="1127" y="125"/>
                </a:cubicBezTo>
                <a:cubicBezTo>
                  <a:pt x="1127" y="127"/>
                  <a:pt x="1127" y="127"/>
                  <a:pt x="1127" y="127"/>
                </a:cubicBezTo>
                <a:cubicBezTo>
                  <a:pt x="1134" y="125"/>
                  <a:pt x="1134" y="125"/>
                  <a:pt x="1134" y="125"/>
                </a:cubicBezTo>
                <a:cubicBezTo>
                  <a:pt x="1135" y="123"/>
                  <a:pt x="1135" y="123"/>
                  <a:pt x="1135" y="123"/>
                </a:cubicBezTo>
                <a:cubicBezTo>
                  <a:pt x="1138" y="123"/>
                  <a:pt x="1138" y="123"/>
                  <a:pt x="1138" y="123"/>
                </a:cubicBezTo>
                <a:cubicBezTo>
                  <a:pt x="1138" y="121"/>
                  <a:pt x="1138" y="121"/>
                  <a:pt x="1138" y="121"/>
                </a:cubicBezTo>
                <a:cubicBezTo>
                  <a:pt x="1140" y="121"/>
                  <a:pt x="1140" y="121"/>
                  <a:pt x="1140" y="121"/>
                </a:cubicBezTo>
                <a:cubicBezTo>
                  <a:pt x="1142" y="118"/>
                  <a:pt x="1124" y="136"/>
                  <a:pt x="1147" y="114"/>
                </a:cubicBezTo>
                <a:cubicBezTo>
                  <a:pt x="1148" y="112"/>
                  <a:pt x="1148" y="112"/>
                  <a:pt x="1148" y="112"/>
                </a:cubicBezTo>
                <a:cubicBezTo>
                  <a:pt x="1145" y="111"/>
                  <a:pt x="1145" y="111"/>
                  <a:pt x="1145" y="111"/>
                </a:cubicBezTo>
                <a:cubicBezTo>
                  <a:pt x="1144" y="111"/>
                  <a:pt x="1142" y="115"/>
                  <a:pt x="1140" y="111"/>
                </a:cubicBezTo>
                <a:cubicBezTo>
                  <a:pt x="1144" y="110"/>
                  <a:pt x="1144" y="110"/>
                  <a:pt x="1144" y="110"/>
                </a:cubicBezTo>
                <a:cubicBezTo>
                  <a:pt x="1145" y="109"/>
                  <a:pt x="1135" y="115"/>
                  <a:pt x="1147" y="107"/>
                </a:cubicBezTo>
                <a:cubicBezTo>
                  <a:pt x="1149" y="111"/>
                  <a:pt x="1149" y="111"/>
                  <a:pt x="1149" y="111"/>
                </a:cubicBezTo>
                <a:cubicBezTo>
                  <a:pt x="1156" y="105"/>
                  <a:pt x="1156" y="105"/>
                  <a:pt x="1156" y="105"/>
                </a:cubicBezTo>
                <a:cubicBezTo>
                  <a:pt x="1160" y="104"/>
                  <a:pt x="1160" y="104"/>
                  <a:pt x="1160" y="104"/>
                </a:cubicBezTo>
                <a:cubicBezTo>
                  <a:pt x="1167" y="95"/>
                  <a:pt x="1167" y="95"/>
                  <a:pt x="1167" y="95"/>
                </a:cubicBezTo>
                <a:cubicBezTo>
                  <a:pt x="1174" y="92"/>
                  <a:pt x="1174" y="92"/>
                  <a:pt x="1174" y="92"/>
                </a:cubicBezTo>
                <a:cubicBezTo>
                  <a:pt x="1173" y="90"/>
                  <a:pt x="1173" y="90"/>
                  <a:pt x="1173" y="90"/>
                </a:cubicBezTo>
                <a:cubicBezTo>
                  <a:pt x="1177" y="87"/>
                  <a:pt x="1177" y="87"/>
                  <a:pt x="1177" y="87"/>
                </a:cubicBezTo>
                <a:cubicBezTo>
                  <a:pt x="1179" y="86"/>
                  <a:pt x="1182" y="86"/>
                  <a:pt x="1182" y="85"/>
                </a:cubicBezTo>
                <a:cubicBezTo>
                  <a:pt x="1184" y="86"/>
                  <a:pt x="1184" y="86"/>
                  <a:pt x="1184" y="86"/>
                </a:cubicBezTo>
                <a:cubicBezTo>
                  <a:pt x="1177" y="89"/>
                  <a:pt x="1177" y="89"/>
                  <a:pt x="1177" y="89"/>
                </a:cubicBezTo>
                <a:cubicBezTo>
                  <a:pt x="1179" y="90"/>
                  <a:pt x="1179" y="90"/>
                  <a:pt x="1179" y="90"/>
                </a:cubicBezTo>
                <a:cubicBezTo>
                  <a:pt x="1177" y="92"/>
                  <a:pt x="1177" y="92"/>
                  <a:pt x="1177" y="92"/>
                </a:cubicBezTo>
                <a:cubicBezTo>
                  <a:pt x="1176" y="94"/>
                  <a:pt x="1176" y="94"/>
                  <a:pt x="1176" y="94"/>
                </a:cubicBezTo>
                <a:cubicBezTo>
                  <a:pt x="1176" y="96"/>
                  <a:pt x="1176" y="96"/>
                  <a:pt x="1176" y="96"/>
                </a:cubicBezTo>
                <a:cubicBezTo>
                  <a:pt x="1177" y="97"/>
                  <a:pt x="1177" y="97"/>
                  <a:pt x="1177" y="97"/>
                </a:cubicBezTo>
                <a:cubicBezTo>
                  <a:pt x="1179" y="95"/>
                  <a:pt x="1179" y="95"/>
                  <a:pt x="1179" y="95"/>
                </a:cubicBezTo>
                <a:cubicBezTo>
                  <a:pt x="1182" y="92"/>
                  <a:pt x="1182" y="92"/>
                  <a:pt x="1182" y="92"/>
                </a:cubicBezTo>
                <a:cubicBezTo>
                  <a:pt x="1185" y="91"/>
                  <a:pt x="1187" y="95"/>
                  <a:pt x="1188" y="91"/>
                </a:cubicBezTo>
                <a:cubicBezTo>
                  <a:pt x="1187" y="88"/>
                  <a:pt x="1187" y="88"/>
                  <a:pt x="1187" y="88"/>
                </a:cubicBezTo>
                <a:cubicBezTo>
                  <a:pt x="1190" y="86"/>
                  <a:pt x="1190" y="86"/>
                  <a:pt x="1190" y="86"/>
                </a:cubicBezTo>
                <a:cubicBezTo>
                  <a:pt x="1196" y="86"/>
                  <a:pt x="1196" y="86"/>
                  <a:pt x="1196" y="86"/>
                </a:cubicBezTo>
                <a:cubicBezTo>
                  <a:pt x="1189" y="88"/>
                  <a:pt x="1204" y="88"/>
                  <a:pt x="1192" y="89"/>
                </a:cubicBezTo>
                <a:cubicBezTo>
                  <a:pt x="1189" y="94"/>
                  <a:pt x="1189" y="94"/>
                  <a:pt x="1189" y="94"/>
                </a:cubicBezTo>
                <a:cubicBezTo>
                  <a:pt x="1184" y="98"/>
                  <a:pt x="1184" y="98"/>
                  <a:pt x="1184" y="98"/>
                </a:cubicBezTo>
                <a:cubicBezTo>
                  <a:pt x="1182" y="101"/>
                  <a:pt x="1182" y="101"/>
                  <a:pt x="1182" y="101"/>
                </a:cubicBezTo>
                <a:cubicBezTo>
                  <a:pt x="1177" y="101"/>
                  <a:pt x="1177" y="101"/>
                  <a:pt x="1177" y="101"/>
                </a:cubicBezTo>
                <a:cubicBezTo>
                  <a:pt x="1180" y="104"/>
                  <a:pt x="1180" y="104"/>
                  <a:pt x="1180" y="104"/>
                </a:cubicBezTo>
                <a:cubicBezTo>
                  <a:pt x="1177" y="108"/>
                  <a:pt x="1177" y="108"/>
                  <a:pt x="1177" y="108"/>
                </a:cubicBezTo>
                <a:cubicBezTo>
                  <a:pt x="1171" y="111"/>
                  <a:pt x="1171" y="111"/>
                  <a:pt x="1171" y="111"/>
                </a:cubicBezTo>
                <a:cubicBezTo>
                  <a:pt x="1172" y="110"/>
                  <a:pt x="1172" y="110"/>
                  <a:pt x="1172" y="110"/>
                </a:cubicBezTo>
                <a:cubicBezTo>
                  <a:pt x="1168" y="108"/>
                  <a:pt x="1168" y="108"/>
                  <a:pt x="1168" y="108"/>
                </a:cubicBezTo>
                <a:cubicBezTo>
                  <a:pt x="1165" y="110"/>
                  <a:pt x="1165" y="110"/>
                  <a:pt x="1165" y="110"/>
                </a:cubicBezTo>
                <a:cubicBezTo>
                  <a:pt x="1169" y="114"/>
                  <a:pt x="1169" y="114"/>
                  <a:pt x="1169" y="114"/>
                </a:cubicBezTo>
                <a:cubicBezTo>
                  <a:pt x="1166" y="117"/>
                  <a:pt x="1166" y="117"/>
                  <a:pt x="1166" y="117"/>
                </a:cubicBezTo>
                <a:cubicBezTo>
                  <a:pt x="1166" y="119"/>
                  <a:pt x="1175" y="110"/>
                  <a:pt x="1161" y="120"/>
                </a:cubicBezTo>
                <a:cubicBezTo>
                  <a:pt x="1161" y="122"/>
                  <a:pt x="1161" y="122"/>
                  <a:pt x="1161" y="122"/>
                </a:cubicBezTo>
                <a:cubicBezTo>
                  <a:pt x="1158" y="119"/>
                  <a:pt x="1158" y="119"/>
                  <a:pt x="1158" y="119"/>
                </a:cubicBezTo>
                <a:cubicBezTo>
                  <a:pt x="1154" y="123"/>
                  <a:pt x="1154" y="123"/>
                  <a:pt x="1154" y="123"/>
                </a:cubicBezTo>
                <a:cubicBezTo>
                  <a:pt x="1155" y="125"/>
                  <a:pt x="1155" y="125"/>
                  <a:pt x="1155" y="125"/>
                </a:cubicBezTo>
                <a:cubicBezTo>
                  <a:pt x="1157" y="125"/>
                  <a:pt x="1157" y="125"/>
                  <a:pt x="1157" y="125"/>
                </a:cubicBezTo>
                <a:cubicBezTo>
                  <a:pt x="1155" y="127"/>
                  <a:pt x="1155" y="127"/>
                  <a:pt x="1155" y="127"/>
                </a:cubicBezTo>
                <a:cubicBezTo>
                  <a:pt x="1151" y="126"/>
                  <a:pt x="1151" y="126"/>
                  <a:pt x="1151" y="126"/>
                </a:cubicBezTo>
                <a:cubicBezTo>
                  <a:pt x="1146" y="129"/>
                  <a:pt x="1146" y="129"/>
                  <a:pt x="1146" y="129"/>
                </a:cubicBezTo>
                <a:cubicBezTo>
                  <a:pt x="1147" y="127"/>
                  <a:pt x="1145" y="126"/>
                  <a:pt x="1150" y="132"/>
                </a:cubicBezTo>
                <a:cubicBezTo>
                  <a:pt x="1148" y="134"/>
                  <a:pt x="1148" y="134"/>
                  <a:pt x="1148" y="134"/>
                </a:cubicBezTo>
                <a:cubicBezTo>
                  <a:pt x="1142" y="134"/>
                  <a:pt x="1142" y="134"/>
                  <a:pt x="1142" y="134"/>
                </a:cubicBezTo>
                <a:cubicBezTo>
                  <a:pt x="1140" y="136"/>
                  <a:pt x="1140" y="136"/>
                  <a:pt x="1140" y="136"/>
                </a:cubicBezTo>
                <a:cubicBezTo>
                  <a:pt x="1141" y="137"/>
                  <a:pt x="1141" y="137"/>
                  <a:pt x="1141" y="137"/>
                </a:cubicBezTo>
                <a:cubicBezTo>
                  <a:pt x="1141" y="140"/>
                  <a:pt x="1137" y="136"/>
                  <a:pt x="1138" y="140"/>
                </a:cubicBezTo>
                <a:cubicBezTo>
                  <a:pt x="1136" y="141"/>
                  <a:pt x="1135" y="138"/>
                  <a:pt x="1135" y="143"/>
                </a:cubicBezTo>
                <a:cubicBezTo>
                  <a:pt x="1131" y="144"/>
                  <a:pt x="1131" y="144"/>
                  <a:pt x="1131" y="144"/>
                </a:cubicBezTo>
                <a:cubicBezTo>
                  <a:pt x="1130" y="146"/>
                  <a:pt x="1140" y="143"/>
                  <a:pt x="1128" y="147"/>
                </a:cubicBezTo>
                <a:cubicBezTo>
                  <a:pt x="1126" y="152"/>
                  <a:pt x="1126" y="152"/>
                  <a:pt x="1126" y="152"/>
                </a:cubicBezTo>
                <a:cubicBezTo>
                  <a:pt x="1121" y="154"/>
                  <a:pt x="1121" y="154"/>
                  <a:pt x="1121" y="154"/>
                </a:cubicBezTo>
                <a:cubicBezTo>
                  <a:pt x="1119" y="159"/>
                  <a:pt x="1119" y="159"/>
                  <a:pt x="1119" y="159"/>
                </a:cubicBezTo>
                <a:cubicBezTo>
                  <a:pt x="1112" y="161"/>
                  <a:pt x="1112" y="161"/>
                  <a:pt x="1112" y="161"/>
                </a:cubicBezTo>
                <a:cubicBezTo>
                  <a:pt x="1114" y="162"/>
                  <a:pt x="1114" y="162"/>
                  <a:pt x="1114" y="162"/>
                </a:cubicBezTo>
                <a:cubicBezTo>
                  <a:pt x="1109" y="165"/>
                  <a:pt x="1109" y="165"/>
                  <a:pt x="1109" y="165"/>
                </a:cubicBezTo>
                <a:cubicBezTo>
                  <a:pt x="1103" y="173"/>
                  <a:pt x="1103" y="173"/>
                  <a:pt x="1103" y="173"/>
                </a:cubicBezTo>
                <a:cubicBezTo>
                  <a:pt x="1095" y="179"/>
                  <a:pt x="1095" y="179"/>
                  <a:pt x="1095" y="179"/>
                </a:cubicBezTo>
                <a:cubicBezTo>
                  <a:pt x="1091" y="185"/>
                  <a:pt x="1091" y="185"/>
                  <a:pt x="1091" y="185"/>
                </a:cubicBezTo>
                <a:cubicBezTo>
                  <a:pt x="1060" y="213"/>
                  <a:pt x="1060" y="213"/>
                  <a:pt x="1060" y="213"/>
                </a:cubicBezTo>
                <a:cubicBezTo>
                  <a:pt x="1053" y="220"/>
                  <a:pt x="1053" y="220"/>
                  <a:pt x="1053" y="220"/>
                </a:cubicBezTo>
                <a:cubicBezTo>
                  <a:pt x="1048" y="221"/>
                  <a:pt x="1048" y="221"/>
                  <a:pt x="1048" y="221"/>
                </a:cubicBezTo>
                <a:cubicBezTo>
                  <a:pt x="1049" y="223"/>
                  <a:pt x="1049" y="223"/>
                  <a:pt x="1049" y="223"/>
                </a:cubicBezTo>
                <a:cubicBezTo>
                  <a:pt x="1032" y="239"/>
                  <a:pt x="1032" y="239"/>
                  <a:pt x="1032" y="239"/>
                </a:cubicBezTo>
                <a:cubicBezTo>
                  <a:pt x="1024" y="244"/>
                  <a:pt x="1024" y="244"/>
                  <a:pt x="1024" y="244"/>
                </a:cubicBezTo>
                <a:cubicBezTo>
                  <a:pt x="1021" y="249"/>
                  <a:pt x="1021" y="249"/>
                  <a:pt x="1021" y="249"/>
                </a:cubicBezTo>
                <a:cubicBezTo>
                  <a:pt x="1020" y="249"/>
                  <a:pt x="1020" y="249"/>
                  <a:pt x="1020" y="249"/>
                </a:cubicBezTo>
                <a:cubicBezTo>
                  <a:pt x="1019" y="252"/>
                  <a:pt x="1019" y="252"/>
                  <a:pt x="1019" y="252"/>
                </a:cubicBezTo>
                <a:cubicBezTo>
                  <a:pt x="1014" y="255"/>
                  <a:pt x="1014" y="255"/>
                  <a:pt x="1014" y="255"/>
                </a:cubicBezTo>
                <a:cubicBezTo>
                  <a:pt x="1012" y="256"/>
                  <a:pt x="1012" y="256"/>
                  <a:pt x="1012" y="256"/>
                </a:cubicBezTo>
                <a:cubicBezTo>
                  <a:pt x="1018" y="258"/>
                  <a:pt x="1018" y="258"/>
                  <a:pt x="1018" y="258"/>
                </a:cubicBezTo>
                <a:cubicBezTo>
                  <a:pt x="1020" y="256"/>
                  <a:pt x="1020" y="256"/>
                  <a:pt x="1020" y="256"/>
                </a:cubicBezTo>
                <a:cubicBezTo>
                  <a:pt x="1021" y="256"/>
                  <a:pt x="1022" y="255"/>
                  <a:pt x="1022" y="258"/>
                </a:cubicBezTo>
                <a:cubicBezTo>
                  <a:pt x="1025" y="255"/>
                  <a:pt x="1025" y="255"/>
                  <a:pt x="1025" y="255"/>
                </a:cubicBezTo>
                <a:cubicBezTo>
                  <a:pt x="1025" y="256"/>
                  <a:pt x="1027" y="255"/>
                  <a:pt x="1024" y="256"/>
                </a:cubicBezTo>
                <a:cubicBezTo>
                  <a:pt x="1026" y="255"/>
                  <a:pt x="1030" y="258"/>
                  <a:pt x="1029" y="254"/>
                </a:cubicBezTo>
                <a:cubicBezTo>
                  <a:pt x="1036" y="252"/>
                  <a:pt x="1036" y="252"/>
                  <a:pt x="1036" y="252"/>
                </a:cubicBezTo>
                <a:cubicBezTo>
                  <a:pt x="1044" y="248"/>
                  <a:pt x="1044" y="248"/>
                  <a:pt x="1044" y="248"/>
                </a:cubicBezTo>
                <a:cubicBezTo>
                  <a:pt x="1047" y="244"/>
                  <a:pt x="1047" y="244"/>
                  <a:pt x="1047" y="244"/>
                </a:cubicBezTo>
                <a:cubicBezTo>
                  <a:pt x="1049" y="243"/>
                  <a:pt x="1053" y="244"/>
                  <a:pt x="1053" y="241"/>
                </a:cubicBezTo>
                <a:cubicBezTo>
                  <a:pt x="1055" y="242"/>
                  <a:pt x="1055" y="242"/>
                  <a:pt x="1055" y="242"/>
                </a:cubicBezTo>
                <a:cubicBezTo>
                  <a:pt x="1059" y="240"/>
                  <a:pt x="1059" y="240"/>
                  <a:pt x="1059" y="240"/>
                </a:cubicBezTo>
                <a:cubicBezTo>
                  <a:pt x="1060" y="237"/>
                  <a:pt x="1060" y="237"/>
                  <a:pt x="1060" y="237"/>
                </a:cubicBezTo>
                <a:cubicBezTo>
                  <a:pt x="1063" y="232"/>
                  <a:pt x="1062" y="244"/>
                  <a:pt x="1064" y="233"/>
                </a:cubicBezTo>
                <a:cubicBezTo>
                  <a:pt x="1066" y="234"/>
                  <a:pt x="1066" y="234"/>
                  <a:pt x="1066" y="234"/>
                </a:cubicBezTo>
                <a:cubicBezTo>
                  <a:pt x="1070" y="229"/>
                  <a:pt x="1070" y="229"/>
                  <a:pt x="1070" y="229"/>
                </a:cubicBezTo>
                <a:cubicBezTo>
                  <a:pt x="1074" y="229"/>
                  <a:pt x="1074" y="229"/>
                  <a:pt x="1074" y="229"/>
                </a:cubicBezTo>
                <a:cubicBezTo>
                  <a:pt x="1074" y="226"/>
                  <a:pt x="1074" y="226"/>
                  <a:pt x="1074" y="226"/>
                </a:cubicBezTo>
                <a:cubicBezTo>
                  <a:pt x="1077" y="222"/>
                  <a:pt x="1077" y="222"/>
                  <a:pt x="1077" y="222"/>
                </a:cubicBezTo>
                <a:cubicBezTo>
                  <a:pt x="1077" y="221"/>
                  <a:pt x="1077" y="221"/>
                  <a:pt x="1077" y="221"/>
                </a:cubicBezTo>
                <a:cubicBezTo>
                  <a:pt x="1077" y="220"/>
                  <a:pt x="1077" y="220"/>
                  <a:pt x="1077" y="220"/>
                </a:cubicBezTo>
                <a:cubicBezTo>
                  <a:pt x="1082" y="220"/>
                  <a:pt x="1082" y="220"/>
                  <a:pt x="1082" y="220"/>
                </a:cubicBezTo>
                <a:cubicBezTo>
                  <a:pt x="1083" y="217"/>
                  <a:pt x="1083" y="217"/>
                  <a:pt x="1083" y="217"/>
                </a:cubicBezTo>
                <a:cubicBezTo>
                  <a:pt x="1086" y="215"/>
                  <a:pt x="1086" y="215"/>
                  <a:pt x="1086" y="215"/>
                </a:cubicBezTo>
                <a:cubicBezTo>
                  <a:pt x="1089" y="215"/>
                  <a:pt x="1089" y="215"/>
                  <a:pt x="1089" y="215"/>
                </a:cubicBezTo>
                <a:cubicBezTo>
                  <a:pt x="1092" y="210"/>
                  <a:pt x="1092" y="210"/>
                  <a:pt x="1092" y="210"/>
                </a:cubicBezTo>
                <a:cubicBezTo>
                  <a:pt x="1092" y="209"/>
                  <a:pt x="1092" y="209"/>
                  <a:pt x="1092" y="209"/>
                </a:cubicBezTo>
                <a:cubicBezTo>
                  <a:pt x="1090" y="209"/>
                  <a:pt x="1090" y="209"/>
                  <a:pt x="1090" y="209"/>
                </a:cubicBezTo>
                <a:cubicBezTo>
                  <a:pt x="1088" y="207"/>
                  <a:pt x="1088" y="207"/>
                  <a:pt x="1088" y="207"/>
                </a:cubicBezTo>
                <a:cubicBezTo>
                  <a:pt x="1091" y="205"/>
                  <a:pt x="1091" y="205"/>
                  <a:pt x="1091" y="205"/>
                </a:cubicBezTo>
                <a:cubicBezTo>
                  <a:pt x="1093" y="207"/>
                  <a:pt x="1093" y="207"/>
                  <a:pt x="1093" y="207"/>
                </a:cubicBezTo>
                <a:cubicBezTo>
                  <a:pt x="1101" y="206"/>
                  <a:pt x="1101" y="206"/>
                  <a:pt x="1101" y="206"/>
                </a:cubicBezTo>
                <a:cubicBezTo>
                  <a:pt x="1105" y="199"/>
                  <a:pt x="1105" y="199"/>
                  <a:pt x="1105" y="199"/>
                </a:cubicBezTo>
                <a:cubicBezTo>
                  <a:pt x="1109" y="198"/>
                  <a:pt x="1109" y="198"/>
                  <a:pt x="1109" y="198"/>
                </a:cubicBezTo>
                <a:cubicBezTo>
                  <a:pt x="1109" y="197"/>
                  <a:pt x="1100" y="200"/>
                  <a:pt x="1111" y="194"/>
                </a:cubicBezTo>
                <a:cubicBezTo>
                  <a:pt x="1112" y="195"/>
                  <a:pt x="1112" y="195"/>
                  <a:pt x="1112" y="195"/>
                </a:cubicBezTo>
                <a:cubicBezTo>
                  <a:pt x="1115" y="193"/>
                  <a:pt x="1115" y="193"/>
                  <a:pt x="1115" y="193"/>
                </a:cubicBezTo>
                <a:cubicBezTo>
                  <a:pt x="1114" y="192"/>
                  <a:pt x="1114" y="192"/>
                  <a:pt x="1114" y="192"/>
                </a:cubicBezTo>
                <a:cubicBezTo>
                  <a:pt x="1119" y="187"/>
                  <a:pt x="1119" y="187"/>
                  <a:pt x="1119" y="187"/>
                </a:cubicBezTo>
                <a:cubicBezTo>
                  <a:pt x="1120" y="187"/>
                  <a:pt x="1120" y="187"/>
                  <a:pt x="1120" y="187"/>
                </a:cubicBezTo>
                <a:cubicBezTo>
                  <a:pt x="1121" y="183"/>
                  <a:pt x="1121" y="183"/>
                  <a:pt x="1121" y="183"/>
                </a:cubicBezTo>
                <a:cubicBezTo>
                  <a:pt x="1120" y="183"/>
                  <a:pt x="1120" y="180"/>
                  <a:pt x="1118" y="183"/>
                </a:cubicBezTo>
                <a:cubicBezTo>
                  <a:pt x="1123" y="181"/>
                  <a:pt x="1123" y="181"/>
                  <a:pt x="1123" y="181"/>
                </a:cubicBezTo>
                <a:cubicBezTo>
                  <a:pt x="1126" y="180"/>
                  <a:pt x="1126" y="180"/>
                  <a:pt x="1126" y="180"/>
                </a:cubicBezTo>
                <a:cubicBezTo>
                  <a:pt x="1126" y="178"/>
                  <a:pt x="1126" y="178"/>
                  <a:pt x="1126" y="178"/>
                </a:cubicBezTo>
                <a:cubicBezTo>
                  <a:pt x="1130" y="176"/>
                  <a:pt x="1130" y="176"/>
                  <a:pt x="1130" y="176"/>
                </a:cubicBezTo>
                <a:cubicBezTo>
                  <a:pt x="1139" y="169"/>
                  <a:pt x="1139" y="169"/>
                  <a:pt x="1139" y="169"/>
                </a:cubicBezTo>
                <a:cubicBezTo>
                  <a:pt x="1140" y="165"/>
                  <a:pt x="1140" y="165"/>
                  <a:pt x="1140" y="165"/>
                </a:cubicBezTo>
                <a:cubicBezTo>
                  <a:pt x="1144" y="165"/>
                  <a:pt x="1144" y="165"/>
                  <a:pt x="1144" y="165"/>
                </a:cubicBezTo>
                <a:cubicBezTo>
                  <a:pt x="1146" y="165"/>
                  <a:pt x="1129" y="172"/>
                  <a:pt x="1148" y="158"/>
                </a:cubicBezTo>
                <a:cubicBezTo>
                  <a:pt x="1149" y="157"/>
                  <a:pt x="1149" y="157"/>
                  <a:pt x="1149" y="157"/>
                </a:cubicBezTo>
                <a:cubicBezTo>
                  <a:pt x="1148" y="157"/>
                  <a:pt x="1148" y="160"/>
                  <a:pt x="1147" y="156"/>
                </a:cubicBezTo>
                <a:cubicBezTo>
                  <a:pt x="1153" y="156"/>
                  <a:pt x="1153" y="156"/>
                  <a:pt x="1153" y="156"/>
                </a:cubicBezTo>
                <a:cubicBezTo>
                  <a:pt x="1152" y="154"/>
                  <a:pt x="1149" y="160"/>
                  <a:pt x="1152" y="154"/>
                </a:cubicBezTo>
                <a:cubicBezTo>
                  <a:pt x="1156" y="153"/>
                  <a:pt x="1156" y="153"/>
                  <a:pt x="1156" y="153"/>
                </a:cubicBezTo>
                <a:cubicBezTo>
                  <a:pt x="1156" y="151"/>
                  <a:pt x="1156" y="151"/>
                  <a:pt x="1156" y="151"/>
                </a:cubicBezTo>
                <a:cubicBezTo>
                  <a:pt x="1157" y="149"/>
                  <a:pt x="1157" y="149"/>
                  <a:pt x="1157" y="149"/>
                </a:cubicBezTo>
                <a:cubicBezTo>
                  <a:pt x="1159" y="149"/>
                  <a:pt x="1159" y="149"/>
                  <a:pt x="1159" y="149"/>
                </a:cubicBezTo>
                <a:cubicBezTo>
                  <a:pt x="1165" y="142"/>
                  <a:pt x="1165" y="142"/>
                  <a:pt x="1165" y="142"/>
                </a:cubicBezTo>
                <a:cubicBezTo>
                  <a:pt x="1168" y="141"/>
                  <a:pt x="1168" y="141"/>
                  <a:pt x="1168" y="141"/>
                </a:cubicBezTo>
                <a:cubicBezTo>
                  <a:pt x="1170" y="135"/>
                  <a:pt x="1170" y="135"/>
                  <a:pt x="1170" y="135"/>
                </a:cubicBezTo>
                <a:cubicBezTo>
                  <a:pt x="1176" y="137"/>
                  <a:pt x="1176" y="137"/>
                  <a:pt x="1176" y="137"/>
                </a:cubicBezTo>
                <a:cubicBezTo>
                  <a:pt x="1180" y="134"/>
                  <a:pt x="1180" y="134"/>
                  <a:pt x="1180" y="134"/>
                </a:cubicBezTo>
                <a:cubicBezTo>
                  <a:pt x="1179" y="131"/>
                  <a:pt x="1179" y="131"/>
                  <a:pt x="1179" y="131"/>
                </a:cubicBezTo>
                <a:cubicBezTo>
                  <a:pt x="1180" y="129"/>
                  <a:pt x="1180" y="129"/>
                  <a:pt x="1180" y="129"/>
                </a:cubicBezTo>
                <a:cubicBezTo>
                  <a:pt x="1177" y="126"/>
                  <a:pt x="1177" y="126"/>
                  <a:pt x="1177" y="126"/>
                </a:cubicBezTo>
                <a:cubicBezTo>
                  <a:pt x="1177" y="127"/>
                  <a:pt x="1178" y="127"/>
                  <a:pt x="1178" y="125"/>
                </a:cubicBezTo>
                <a:cubicBezTo>
                  <a:pt x="1178" y="126"/>
                  <a:pt x="1178" y="126"/>
                  <a:pt x="1178" y="126"/>
                </a:cubicBezTo>
                <a:cubicBezTo>
                  <a:pt x="1180" y="127"/>
                  <a:pt x="1180" y="127"/>
                  <a:pt x="1180" y="127"/>
                </a:cubicBezTo>
                <a:cubicBezTo>
                  <a:pt x="1181" y="127"/>
                  <a:pt x="1182" y="128"/>
                  <a:pt x="1183" y="126"/>
                </a:cubicBezTo>
                <a:cubicBezTo>
                  <a:pt x="1177" y="123"/>
                  <a:pt x="1177" y="123"/>
                  <a:pt x="1177" y="123"/>
                </a:cubicBezTo>
                <a:cubicBezTo>
                  <a:pt x="1179" y="120"/>
                  <a:pt x="1179" y="120"/>
                  <a:pt x="1179" y="120"/>
                </a:cubicBezTo>
                <a:cubicBezTo>
                  <a:pt x="1183" y="125"/>
                  <a:pt x="1183" y="125"/>
                  <a:pt x="1183" y="125"/>
                </a:cubicBezTo>
                <a:cubicBezTo>
                  <a:pt x="1194" y="119"/>
                  <a:pt x="1194" y="119"/>
                  <a:pt x="1194" y="119"/>
                </a:cubicBezTo>
                <a:cubicBezTo>
                  <a:pt x="1193" y="117"/>
                  <a:pt x="1193" y="117"/>
                  <a:pt x="1193" y="117"/>
                </a:cubicBezTo>
                <a:cubicBezTo>
                  <a:pt x="1208" y="103"/>
                  <a:pt x="1208" y="103"/>
                  <a:pt x="1208" y="103"/>
                </a:cubicBezTo>
                <a:cubicBezTo>
                  <a:pt x="1211" y="103"/>
                  <a:pt x="1211" y="103"/>
                  <a:pt x="1211" y="103"/>
                </a:cubicBezTo>
                <a:cubicBezTo>
                  <a:pt x="1212" y="102"/>
                  <a:pt x="1212" y="102"/>
                  <a:pt x="1212" y="102"/>
                </a:cubicBezTo>
                <a:cubicBezTo>
                  <a:pt x="1208" y="100"/>
                  <a:pt x="1208" y="100"/>
                  <a:pt x="1208" y="100"/>
                </a:cubicBezTo>
                <a:cubicBezTo>
                  <a:pt x="1207" y="100"/>
                  <a:pt x="1206" y="105"/>
                  <a:pt x="1203" y="101"/>
                </a:cubicBezTo>
                <a:cubicBezTo>
                  <a:pt x="1205" y="101"/>
                  <a:pt x="1205" y="101"/>
                  <a:pt x="1205" y="101"/>
                </a:cubicBezTo>
                <a:cubicBezTo>
                  <a:pt x="1207" y="97"/>
                  <a:pt x="1207" y="97"/>
                  <a:pt x="1207" y="97"/>
                </a:cubicBezTo>
                <a:cubicBezTo>
                  <a:pt x="1211" y="95"/>
                  <a:pt x="1211" y="95"/>
                  <a:pt x="1211" y="95"/>
                </a:cubicBezTo>
                <a:cubicBezTo>
                  <a:pt x="1212" y="91"/>
                  <a:pt x="1212" y="91"/>
                  <a:pt x="1212" y="91"/>
                </a:cubicBezTo>
                <a:cubicBezTo>
                  <a:pt x="1214" y="92"/>
                  <a:pt x="1214" y="92"/>
                  <a:pt x="1214" y="92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8" y="88"/>
                  <a:pt x="1218" y="88"/>
                  <a:pt x="1218" y="88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19" y="83"/>
                  <a:pt x="1219" y="83"/>
                  <a:pt x="1219" y="83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24" y="83"/>
                  <a:pt x="1224" y="83"/>
                  <a:pt x="1224" y="83"/>
                </a:cubicBezTo>
                <a:cubicBezTo>
                  <a:pt x="1225" y="80"/>
                  <a:pt x="1225" y="80"/>
                  <a:pt x="1225" y="80"/>
                </a:cubicBezTo>
                <a:cubicBezTo>
                  <a:pt x="1235" y="71"/>
                  <a:pt x="1235" y="71"/>
                  <a:pt x="1235" y="71"/>
                </a:cubicBezTo>
                <a:cubicBezTo>
                  <a:pt x="1235" y="71"/>
                  <a:pt x="1234" y="72"/>
                  <a:pt x="1236" y="72"/>
                </a:cubicBezTo>
                <a:cubicBezTo>
                  <a:pt x="1236" y="72"/>
                  <a:pt x="1237" y="73"/>
                  <a:pt x="1238" y="71"/>
                </a:cubicBezTo>
                <a:cubicBezTo>
                  <a:pt x="1236" y="69"/>
                  <a:pt x="1236" y="69"/>
                  <a:pt x="1236" y="69"/>
                </a:cubicBezTo>
                <a:cubicBezTo>
                  <a:pt x="1236" y="67"/>
                  <a:pt x="1236" y="67"/>
                  <a:pt x="1236" y="67"/>
                </a:cubicBezTo>
                <a:cubicBezTo>
                  <a:pt x="1240" y="66"/>
                  <a:pt x="1240" y="66"/>
                  <a:pt x="1240" y="66"/>
                </a:cubicBezTo>
                <a:cubicBezTo>
                  <a:pt x="1253" y="53"/>
                  <a:pt x="1253" y="53"/>
                  <a:pt x="1253" y="53"/>
                </a:cubicBezTo>
                <a:cubicBezTo>
                  <a:pt x="1257" y="51"/>
                  <a:pt x="1257" y="51"/>
                  <a:pt x="1257" y="51"/>
                </a:cubicBezTo>
                <a:cubicBezTo>
                  <a:pt x="1259" y="46"/>
                  <a:pt x="1251" y="54"/>
                  <a:pt x="1259" y="47"/>
                </a:cubicBezTo>
                <a:cubicBezTo>
                  <a:pt x="1261" y="48"/>
                  <a:pt x="1261" y="48"/>
                  <a:pt x="1261" y="48"/>
                </a:cubicBezTo>
                <a:cubicBezTo>
                  <a:pt x="1255" y="54"/>
                  <a:pt x="1255" y="54"/>
                  <a:pt x="1255" y="54"/>
                </a:cubicBezTo>
                <a:cubicBezTo>
                  <a:pt x="1259" y="55"/>
                  <a:pt x="1259" y="55"/>
                  <a:pt x="1259" y="55"/>
                </a:cubicBezTo>
                <a:cubicBezTo>
                  <a:pt x="1259" y="56"/>
                  <a:pt x="1259" y="56"/>
                  <a:pt x="1259" y="56"/>
                </a:cubicBezTo>
                <a:cubicBezTo>
                  <a:pt x="1256" y="56"/>
                  <a:pt x="1253" y="61"/>
                  <a:pt x="1252" y="59"/>
                </a:cubicBezTo>
                <a:cubicBezTo>
                  <a:pt x="1241" y="69"/>
                  <a:pt x="1241" y="69"/>
                  <a:pt x="1241" y="69"/>
                </a:cubicBezTo>
                <a:cubicBezTo>
                  <a:pt x="1241" y="72"/>
                  <a:pt x="1241" y="72"/>
                  <a:pt x="1241" y="72"/>
                </a:cubicBezTo>
                <a:cubicBezTo>
                  <a:pt x="1247" y="71"/>
                  <a:pt x="1247" y="71"/>
                  <a:pt x="1247" y="71"/>
                </a:cubicBezTo>
                <a:cubicBezTo>
                  <a:pt x="1249" y="66"/>
                  <a:pt x="1249" y="66"/>
                  <a:pt x="1249" y="66"/>
                </a:cubicBezTo>
                <a:cubicBezTo>
                  <a:pt x="1256" y="64"/>
                  <a:pt x="1256" y="64"/>
                  <a:pt x="1256" y="64"/>
                </a:cubicBezTo>
                <a:cubicBezTo>
                  <a:pt x="1266" y="52"/>
                  <a:pt x="1266" y="52"/>
                  <a:pt x="1266" y="52"/>
                </a:cubicBezTo>
                <a:cubicBezTo>
                  <a:pt x="1263" y="52"/>
                  <a:pt x="1263" y="52"/>
                  <a:pt x="1263" y="52"/>
                </a:cubicBezTo>
                <a:cubicBezTo>
                  <a:pt x="1270" y="46"/>
                  <a:pt x="1270" y="46"/>
                  <a:pt x="1270" y="46"/>
                </a:cubicBezTo>
                <a:cubicBezTo>
                  <a:pt x="1272" y="47"/>
                  <a:pt x="1272" y="47"/>
                  <a:pt x="1272" y="47"/>
                </a:cubicBezTo>
                <a:cubicBezTo>
                  <a:pt x="1278" y="44"/>
                  <a:pt x="1278" y="44"/>
                  <a:pt x="1278" y="44"/>
                </a:cubicBezTo>
                <a:cubicBezTo>
                  <a:pt x="1276" y="46"/>
                  <a:pt x="1270" y="40"/>
                  <a:pt x="1265" y="55"/>
                </a:cubicBezTo>
                <a:cubicBezTo>
                  <a:pt x="1268" y="56"/>
                  <a:pt x="1268" y="56"/>
                  <a:pt x="1268" y="56"/>
                </a:cubicBezTo>
                <a:cubicBezTo>
                  <a:pt x="1267" y="58"/>
                  <a:pt x="1267" y="58"/>
                  <a:pt x="1267" y="58"/>
                </a:cubicBezTo>
                <a:cubicBezTo>
                  <a:pt x="1268" y="61"/>
                  <a:pt x="1269" y="56"/>
                  <a:pt x="1272" y="60"/>
                </a:cubicBezTo>
                <a:cubicBezTo>
                  <a:pt x="1268" y="63"/>
                  <a:pt x="1268" y="63"/>
                  <a:pt x="1268" y="63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2" y="68"/>
                  <a:pt x="1271" y="64"/>
                  <a:pt x="1262" y="71"/>
                </a:cubicBezTo>
                <a:cubicBezTo>
                  <a:pt x="1261" y="70"/>
                  <a:pt x="1267" y="71"/>
                  <a:pt x="1260" y="69"/>
                </a:cubicBezTo>
                <a:cubicBezTo>
                  <a:pt x="1258" y="73"/>
                  <a:pt x="1258" y="73"/>
                  <a:pt x="1258" y="73"/>
                </a:cubicBezTo>
                <a:cubicBezTo>
                  <a:pt x="1260" y="74"/>
                  <a:pt x="1259" y="74"/>
                  <a:pt x="1254" y="76"/>
                </a:cubicBezTo>
                <a:cubicBezTo>
                  <a:pt x="1257" y="80"/>
                  <a:pt x="1257" y="80"/>
                  <a:pt x="1257" y="80"/>
                </a:cubicBezTo>
                <a:cubicBezTo>
                  <a:pt x="1262" y="78"/>
                  <a:pt x="1262" y="78"/>
                  <a:pt x="1262" y="78"/>
                </a:cubicBezTo>
                <a:cubicBezTo>
                  <a:pt x="1264" y="76"/>
                  <a:pt x="1264" y="76"/>
                  <a:pt x="1264" y="76"/>
                </a:cubicBezTo>
                <a:cubicBezTo>
                  <a:pt x="1263" y="74"/>
                  <a:pt x="1263" y="74"/>
                  <a:pt x="1263" y="74"/>
                </a:cubicBezTo>
                <a:cubicBezTo>
                  <a:pt x="1266" y="77"/>
                  <a:pt x="1266" y="77"/>
                  <a:pt x="1266" y="77"/>
                </a:cubicBezTo>
                <a:cubicBezTo>
                  <a:pt x="1276" y="75"/>
                  <a:pt x="1276" y="75"/>
                  <a:pt x="1276" y="75"/>
                </a:cubicBezTo>
                <a:cubicBezTo>
                  <a:pt x="1278" y="72"/>
                  <a:pt x="1278" y="72"/>
                  <a:pt x="1278" y="72"/>
                </a:cubicBezTo>
                <a:cubicBezTo>
                  <a:pt x="1275" y="70"/>
                  <a:pt x="1275" y="70"/>
                  <a:pt x="1275" y="70"/>
                </a:cubicBezTo>
                <a:cubicBezTo>
                  <a:pt x="1274" y="70"/>
                  <a:pt x="1287" y="67"/>
                  <a:pt x="1270" y="71"/>
                </a:cubicBezTo>
                <a:cubicBezTo>
                  <a:pt x="1272" y="68"/>
                  <a:pt x="1272" y="68"/>
                  <a:pt x="1272" y="68"/>
                </a:cubicBezTo>
                <a:cubicBezTo>
                  <a:pt x="1270" y="66"/>
                  <a:pt x="1270" y="66"/>
                  <a:pt x="1270" y="66"/>
                </a:cubicBezTo>
                <a:cubicBezTo>
                  <a:pt x="1273" y="66"/>
                  <a:pt x="1273" y="66"/>
                  <a:pt x="1273" y="66"/>
                </a:cubicBezTo>
                <a:cubicBezTo>
                  <a:pt x="1277" y="63"/>
                  <a:pt x="1277" y="63"/>
                  <a:pt x="1277" y="63"/>
                </a:cubicBezTo>
                <a:cubicBezTo>
                  <a:pt x="1278" y="63"/>
                  <a:pt x="1278" y="63"/>
                  <a:pt x="1278" y="63"/>
                </a:cubicBezTo>
                <a:cubicBezTo>
                  <a:pt x="1277" y="68"/>
                  <a:pt x="1277" y="68"/>
                  <a:pt x="1277" y="68"/>
                </a:cubicBezTo>
                <a:cubicBezTo>
                  <a:pt x="1281" y="70"/>
                  <a:pt x="1281" y="70"/>
                  <a:pt x="1281" y="70"/>
                </a:cubicBezTo>
                <a:cubicBezTo>
                  <a:pt x="1287" y="69"/>
                  <a:pt x="1287" y="69"/>
                  <a:pt x="1287" y="69"/>
                </a:cubicBezTo>
                <a:cubicBezTo>
                  <a:pt x="1285" y="70"/>
                  <a:pt x="1285" y="70"/>
                  <a:pt x="1285" y="70"/>
                </a:cubicBezTo>
                <a:cubicBezTo>
                  <a:pt x="1285" y="71"/>
                  <a:pt x="1285" y="71"/>
                  <a:pt x="1285" y="71"/>
                </a:cubicBezTo>
                <a:cubicBezTo>
                  <a:pt x="1262" y="94"/>
                  <a:pt x="1262" y="94"/>
                  <a:pt x="1262" y="94"/>
                </a:cubicBezTo>
                <a:cubicBezTo>
                  <a:pt x="1262" y="95"/>
                  <a:pt x="1262" y="95"/>
                  <a:pt x="1262" y="95"/>
                </a:cubicBezTo>
                <a:cubicBezTo>
                  <a:pt x="1258" y="95"/>
                  <a:pt x="1258" y="95"/>
                  <a:pt x="1258" y="95"/>
                </a:cubicBezTo>
                <a:cubicBezTo>
                  <a:pt x="1258" y="96"/>
                  <a:pt x="1258" y="96"/>
                  <a:pt x="1258" y="96"/>
                </a:cubicBezTo>
                <a:cubicBezTo>
                  <a:pt x="1259" y="97"/>
                  <a:pt x="1260" y="96"/>
                  <a:pt x="1260" y="97"/>
                </a:cubicBezTo>
                <a:cubicBezTo>
                  <a:pt x="1258" y="98"/>
                  <a:pt x="1258" y="98"/>
                  <a:pt x="1258" y="98"/>
                </a:cubicBezTo>
                <a:cubicBezTo>
                  <a:pt x="1259" y="98"/>
                  <a:pt x="1259" y="98"/>
                  <a:pt x="1259" y="98"/>
                </a:cubicBezTo>
                <a:cubicBezTo>
                  <a:pt x="1255" y="101"/>
                  <a:pt x="1255" y="101"/>
                  <a:pt x="1255" y="101"/>
                </a:cubicBezTo>
                <a:cubicBezTo>
                  <a:pt x="1259" y="104"/>
                  <a:pt x="1259" y="104"/>
                  <a:pt x="1259" y="104"/>
                </a:cubicBezTo>
                <a:cubicBezTo>
                  <a:pt x="1261" y="103"/>
                  <a:pt x="1262" y="105"/>
                  <a:pt x="1264" y="105"/>
                </a:cubicBezTo>
                <a:cubicBezTo>
                  <a:pt x="1262" y="110"/>
                  <a:pt x="1262" y="110"/>
                  <a:pt x="1262" y="110"/>
                </a:cubicBezTo>
                <a:cubicBezTo>
                  <a:pt x="1263" y="113"/>
                  <a:pt x="1263" y="113"/>
                  <a:pt x="1263" y="113"/>
                </a:cubicBezTo>
                <a:cubicBezTo>
                  <a:pt x="1262" y="112"/>
                  <a:pt x="1264" y="110"/>
                  <a:pt x="1268" y="113"/>
                </a:cubicBezTo>
                <a:cubicBezTo>
                  <a:pt x="1269" y="112"/>
                  <a:pt x="1269" y="112"/>
                  <a:pt x="1269" y="112"/>
                </a:cubicBezTo>
                <a:cubicBezTo>
                  <a:pt x="1271" y="116"/>
                  <a:pt x="1271" y="116"/>
                  <a:pt x="1271" y="116"/>
                </a:cubicBezTo>
                <a:cubicBezTo>
                  <a:pt x="1273" y="116"/>
                  <a:pt x="1273" y="116"/>
                  <a:pt x="1273" y="116"/>
                </a:cubicBezTo>
                <a:cubicBezTo>
                  <a:pt x="1269" y="120"/>
                  <a:pt x="1269" y="120"/>
                  <a:pt x="1269" y="120"/>
                </a:cubicBezTo>
                <a:cubicBezTo>
                  <a:pt x="1267" y="120"/>
                  <a:pt x="1267" y="120"/>
                  <a:pt x="1267" y="120"/>
                </a:cubicBezTo>
                <a:cubicBezTo>
                  <a:pt x="1267" y="121"/>
                  <a:pt x="1267" y="121"/>
                  <a:pt x="1267" y="121"/>
                </a:cubicBezTo>
                <a:cubicBezTo>
                  <a:pt x="1266" y="120"/>
                  <a:pt x="1266" y="120"/>
                  <a:pt x="1266" y="120"/>
                </a:cubicBezTo>
                <a:cubicBezTo>
                  <a:pt x="1265" y="121"/>
                  <a:pt x="1274" y="114"/>
                  <a:pt x="1263" y="124"/>
                </a:cubicBezTo>
                <a:cubicBezTo>
                  <a:pt x="1260" y="122"/>
                  <a:pt x="1260" y="122"/>
                  <a:pt x="1260" y="122"/>
                </a:cubicBezTo>
                <a:cubicBezTo>
                  <a:pt x="1257" y="123"/>
                  <a:pt x="1261" y="127"/>
                  <a:pt x="1257" y="125"/>
                </a:cubicBezTo>
                <a:cubicBezTo>
                  <a:pt x="1257" y="126"/>
                  <a:pt x="1257" y="126"/>
                  <a:pt x="1257" y="126"/>
                </a:cubicBezTo>
                <a:cubicBezTo>
                  <a:pt x="1258" y="126"/>
                  <a:pt x="1255" y="129"/>
                  <a:pt x="1259" y="127"/>
                </a:cubicBezTo>
                <a:cubicBezTo>
                  <a:pt x="1256" y="132"/>
                  <a:pt x="1256" y="132"/>
                  <a:pt x="1256" y="132"/>
                </a:cubicBezTo>
                <a:cubicBezTo>
                  <a:pt x="1248" y="137"/>
                  <a:pt x="1248" y="137"/>
                  <a:pt x="1248" y="137"/>
                </a:cubicBezTo>
                <a:cubicBezTo>
                  <a:pt x="1255" y="130"/>
                  <a:pt x="1255" y="130"/>
                  <a:pt x="1255" y="130"/>
                </a:cubicBezTo>
                <a:cubicBezTo>
                  <a:pt x="1250" y="131"/>
                  <a:pt x="1250" y="131"/>
                  <a:pt x="1250" y="131"/>
                </a:cubicBezTo>
                <a:cubicBezTo>
                  <a:pt x="1247" y="136"/>
                  <a:pt x="1247" y="136"/>
                  <a:pt x="1247" y="136"/>
                </a:cubicBezTo>
                <a:cubicBezTo>
                  <a:pt x="1242" y="137"/>
                  <a:pt x="1242" y="137"/>
                  <a:pt x="1242" y="137"/>
                </a:cubicBezTo>
                <a:cubicBezTo>
                  <a:pt x="1240" y="134"/>
                  <a:pt x="1240" y="134"/>
                  <a:pt x="1240" y="134"/>
                </a:cubicBezTo>
                <a:cubicBezTo>
                  <a:pt x="1246" y="132"/>
                  <a:pt x="1246" y="132"/>
                  <a:pt x="1246" y="132"/>
                </a:cubicBezTo>
                <a:cubicBezTo>
                  <a:pt x="1251" y="127"/>
                  <a:pt x="1251" y="127"/>
                  <a:pt x="1251" y="127"/>
                </a:cubicBezTo>
                <a:cubicBezTo>
                  <a:pt x="1254" y="125"/>
                  <a:pt x="1254" y="125"/>
                  <a:pt x="1254" y="125"/>
                </a:cubicBezTo>
                <a:cubicBezTo>
                  <a:pt x="1255" y="126"/>
                  <a:pt x="1255" y="126"/>
                  <a:pt x="1255" y="126"/>
                </a:cubicBezTo>
                <a:cubicBezTo>
                  <a:pt x="1257" y="124"/>
                  <a:pt x="1240" y="132"/>
                  <a:pt x="1260" y="121"/>
                </a:cubicBezTo>
                <a:cubicBezTo>
                  <a:pt x="1257" y="117"/>
                  <a:pt x="1257" y="117"/>
                  <a:pt x="1257" y="117"/>
                </a:cubicBezTo>
                <a:cubicBezTo>
                  <a:pt x="1256" y="116"/>
                  <a:pt x="1256" y="116"/>
                  <a:pt x="1256" y="116"/>
                </a:cubicBezTo>
                <a:cubicBezTo>
                  <a:pt x="1252" y="117"/>
                  <a:pt x="1252" y="117"/>
                  <a:pt x="1252" y="117"/>
                </a:cubicBezTo>
                <a:cubicBezTo>
                  <a:pt x="1254" y="120"/>
                  <a:pt x="1254" y="120"/>
                  <a:pt x="1254" y="120"/>
                </a:cubicBezTo>
                <a:cubicBezTo>
                  <a:pt x="1252" y="122"/>
                  <a:pt x="1248" y="123"/>
                  <a:pt x="1248" y="122"/>
                </a:cubicBezTo>
                <a:cubicBezTo>
                  <a:pt x="1246" y="124"/>
                  <a:pt x="1246" y="124"/>
                  <a:pt x="1246" y="124"/>
                </a:cubicBezTo>
                <a:cubicBezTo>
                  <a:pt x="1247" y="125"/>
                  <a:pt x="1246" y="120"/>
                  <a:pt x="1246" y="125"/>
                </a:cubicBezTo>
                <a:cubicBezTo>
                  <a:pt x="1245" y="124"/>
                  <a:pt x="1245" y="124"/>
                  <a:pt x="1245" y="124"/>
                </a:cubicBezTo>
                <a:cubicBezTo>
                  <a:pt x="1238" y="132"/>
                  <a:pt x="1238" y="132"/>
                  <a:pt x="1238" y="132"/>
                </a:cubicBezTo>
                <a:cubicBezTo>
                  <a:pt x="1237" y="132"/>
                  <a:pt x="1238" y="134"/>
                  <a:pt x="1237" y="132"/>
                </a:cubicBezTo>
                <a:cubicBezTo>
                  <a:pt x="1237" y="134"/>
                  <a:pt x="1237" y="134"/>
                  <a:pt x="1237" y="134"/>
                </a:cubicBezTo>
                <a:cubicBezTo>
                  <a:pt x="1234" y="134"/>
                  <a:pt x="1234" y="134"/>
                  <a:pt x="1234" y="134"/>
                </a:cubicBezTo>
                <a:cubicBezTo>
                  <a:pt x="1230" y="138"/>
                  <a:pt x="1230" y="138"/>
                  <a:pt x="1230" y="138"/>
                </a:cubicBezTo>
                <a:cubicBezTo>
                  <a:pt x="1225" y="142"/>
                  <a:pt x="1225" y="142"/>
                  <a:pt x="1225" y="142"/>
                </a:cubicBezTo>
                <a:cubicBezTo>
                  <a:pt x="1219" y="143"/>
                  <a:pt x="1219" y="143"/>
                  <a:pt x="1219" y="143"/>
                </a:cubicBezTo>
                <a:cubicBezTo>
                  <a:pt x="1218" y="144"/>
                  <a:pt x="1218" y="144"/>
                  <a:pt x="1218" y="144"/>
                </a:cubicBezTo>
                <a:cubicBezTo>
                  <a:pt x="1214" y="138"/>
                  <a:pt x="1214" y="138"/>
                  <a:pt x="1214" y="138"/>
                </a:cubicBezTo>
                <a:cubicBezTo>
                  <a:pt x="1210" y="141"/>
                  <a:pt x="1210" y="141"/>
                  <a:pt x="1210" y="141"/>
                </a:cubicBezTo>
                <a:cubicBezTo>
                  <a:pt x="1207" y="139"/>
                  <a:pt x="1207" y="139"/>
                  <a:pt x="1207" y="139"/>
                </a:cubicBezTo>
                <a:cubicBezTo>
                  <a:pt x="1217" y="132"/>
                  <a:pt x="1201" y="155"/>
                  <a:pt x="1215" y="132"/>
                </a:cubicBezTo>
                <a:cubicBezTo>
                  <a:pt x="1222" y="127"/>
                  <a:pt x="1222" y="127"/>
                  <a:pt x="1222" y="127"/>
                </a:cubicBezTo>
                <a:cubicBezTo>
                  <a:pt x="1229" y="128"/>
                  <a:pt x="1229" y="128"/>
                  <a:pt x="1229" y="128"/>
                </a:cubicBezTo>
                <a:cubicBezTo>
                  <a:pt x="1234" y="126"/>
                  <a:pt x="1234" y="126"/>
                  <a:pt x="1234" y="126"/>
                </a:cubicBezTo>
                <a:cubicBezTo>
                  <a:pt x="1234" y="122"/>
                  <a:pt x="1234" y="122"/>
                  <a:pt x="1234" y="122"/>
                </a:cubicBezTo>
                <a:cubicBezTo>
                  <a:pt x="1237" y="121"/>
                  <a:pt x="1237" y="121"/>
                  <a:pt x="1237" y="121"/>
                </a:cubicBezTo>
                <a:cubicBezTo>
                  <a:pt x="1236" y="118"/>
                  <a:pt x="1236" y="118"/>
                  <a:pt x="1236" y="118"/>
                </a:cubicBezTo>
                <a:cubicBezTo>
                  <a:pt x="1236" y="117"/>
                  <a:pt x="1236" y="117"/>
                  <a:pt x="1236" y="117"/>
                </a:cubicBezTo>
                <a:cubicBezTo>
                  <a:pt x="1236" y="116"/>
                  <a:pt x="1236" y="116"/>
                  <a:pt x="1236" y="116"/>
                </a:cubicBezTo>
                <a:cubicBezTo>
                  <a:pt x="1238" y="117"/>
                  <a:pt x="1238" y="117"/>
                  <a:pt x="1238" y="117"/>
                </a:cubicBezTo>
                <a:cubicBezTo>
                  <a:pt x="1240" y="117"/>
                  <a:pt x="1240" y="117"/>
                  <a:pt x="1240" y="117"/>
                </a:cubicBezTo>
                <a:cubicBezTo>
                  <a:pt x="1240" y="115"/>
                  <a:pt x="1240" y="115"/>
                  <a:pt x="1240" y="115"/>
                </a:cubicBezTo>
                <a:cubicBezTo>
                  <a:pt x="1238" y="112"/>
                  <a:pt x="1238" y="112"/>
                  <a:pt x="1238" y="112"/>
                </a:cubicBezTo>
                <a:cubicBezTo>
                  <a:pt x="1236" y="111"/>
                  <a:pt x="1236" y="111"/>
                  <a:pt x="1236" y="111"/>
                </a:cubicBezTo>
                <a:cubicBezTo>
                  <a:pt x="1243" y="104"/>
                  <a:pt x="1243" y="104"/>
                  <a:pt x="1243" y="104"/>
                </a:cubicBezTo>
                <a:cubicBezTo>
                  <a:pt x="1240" y="104"/>
                  <a:pt x="1240" y="104"/>
                  <a:pt x="1240" y="104"/>
                </a:cubicBezTo>
                <a:cubicBezTo>
                  <a:pt x="1236" y="107"/>
                  <a:pt x="1236" y="107"/>
                  <a:pt x="1236" y="107"/>
                </a:cubicBezTo>
                <a:cubicBezTo>
                  <a:pt x="1236" y="106"/>
                  <a:pt x="1236" y="106"/>
                  <a:pt x="1236" y="106"/>
                </a:cubicBezTo>
                <a:cubicBezTo>
                  <a:pt x="1232" y="107"/>
                  <a:pt x="1232" y="107"/>
                  <a:pt x="1232" y="107"/>
                </a:cubicBezTo>
                <a:cubicBezTo>
                  <a:pt x="1221" y="117"/>
                  <a:pt x="1221" y="117"/>
                  <a:pt x="1221" y="117"/>
                </a:cubicBezTo>
                <a:cubicBezTo>
                  <a:pt x="1217" y="119"/>
                  <a:pt x="1217" y="119"/>
                  <a:pt x="1217" y="119"/>
                </a:cubicBezTo>
                <a:cubicBezTo>
                  <a:pt x="1215" y="122"/>
                  <a:pt x="1215" y="122"/>
                  <a:pt x="1215" y="122"/>
                </a:cubicBezTo>
                <a:cubicBezTo>
                  <a:pt x="1212" y="127"/>
                  <a:pt x="1212" y="127"/>
                  <a:pt x="1212" y="127"/>
                </a:cubicBezTo>
                <a:cubicBezTo>
                  <a:pt x="1209" y="128"/>
                  <a:pt x="1209" y="128"/>
                  <a:pt x="1209" y="128"/>
                </a:cubicBezTo>
                <a:cubicBezTo>
                  <a:pt x="1206" y="133"/>
                  <a:pt x="1206" y="133"/>
                  <a:pt x="1206" y="133"/>
                </a:cubicBezTo>
                <a:cubicBezTo>
                  <a:pt x="1203" y="132"/>
                  <a:pt x="1203" y="132"/>
                  <a:pt x="1203" y="132"/>
                </a:cubicBezTo>
                <a:cubicBezTo>
                  <a:pt x="1202" y="132"/>
                  <a:pt x="1202" y="132"/>
                  <a:pt x="1202" y="132"/>
                </a:cubicBezTo>
                <a:cubicBezTo>
                  <a:pt x="1203" y="135"/>
                  <a:pt x="1203" y="135"/>
                  <a:pt x="1203" y="135"/>
                </a:cubicBezTo>
                <a:cubicBezTo>
                  <a:pt x="1200" y="136"/>
                  <a:pt x="1200" y="136"/>
                  <a:pt x="1200" y="136"/>
                </a:cubicBezTo>
                <a:cubicBezTo>
                  <a:pt x="1200" y="137"/>
                  <a:pt x="1200" y="137"/>
                  <a:pt x="1200" y="137"/>
                </a:cubicBezTo>
                <a:cubicBezTo>
                  <a:pt x="1198" y="136"/>
                  <a:pt x="1203" y="142"/>
                  <a:pt x="1197" y="137"/>
                </a:cubicBezTo>
                <a:cubicBezTo>
                  <a:pt x="1194" y="140"/>
                  <a:pt x="1194" y="140"/>
                  <a:pt x="1194" y="140"/>
                </a:cubicBezTo>
                <a:cubicBezTo>
                  <a:pt x="1195" y="140"/>
                  <a:pt x="1194" y="141"/>
                  <a:pt x="1193" y="139"/>
                </a:cubicBezTo>
                <a:cubicBezTo>
                  <a:pt x="1193" y="146"/>
                  <a:pt x="1193" y="146"/>
                  <a:pt x="1193" y="146"/>
                </a:cubicBezTo>
                <a:cubicBezTo>
                  <a:pt x="1185" y="150"/>
                  <a:pt x="1185" y="150"/>
                  <a:pt x="1185" y="150"/>
                </a:cubicBezTo>
                <a:cubicBezTo>
                  <a:pt x="1185" y="151"/>
                  <a:pt x="1185" y="151"/>
                  <a:pt x="1185" y="151"/>
                </a:cubicBezTo>
                <a:cubicBezTo>
                  <a:pt x="1182" y="152"/>
                  <a:pt x="1177" y="153"/>
                  <a:pt x="1175" y="155"/>
                </a:cubicBezTo>
                <a:cubicBezTo>
                  <a:pt x="1174" y="159"/>
                  <a:pt x="1174" y="159"/>
                  <a:pt x="1174" y="159"/>
                </a:cubicBezTo>
                <a:cubicBezTo>
                  <a:pt x="1172" y="160"/>
                  <a:pt x="1172" y="160"/>
                  <a:pt x="1172" y="160"/>
                </a:cubicBezTo>
                <a:cubicBezTo>
                  <a:pt x="1170" y="163"/>
                  <a:pt x="1170" y="163"/>
                  <a:pt x="1170" y="163"/>
                </a:cubicBezTo>
                <a:cubicBezTo>
                  <a:pt x="1166" y="165"/>
                  <a:pt x="1166" y="165"/>
                  <a:pt x="1166" y="165"/>
                </a:cubicBezTo>
                <a:cubicBezTo>
                  <a:pt x="1165" y="165"/>
                  <a:pt x="1165" y="165"/>
                  <a:pt x="1165" y="165"/>
                </a:cubicBezTo>
                <a:cubicBezTo>
                  <a:pt x="1163" y="169"/>
                  <a:pt x="1163" y="169"/>
                  <a:pt x="1163" y="169"/>
                </a:cubicBezTo>
                <a:cubicBezTo>
                  <a:pt x="1161" y="169"/>
                  <a:pt x="1161" y="169"/>
                  <a:pt x="1161" y="169"/>
                </a:cubicBezTo>
                <a:cubicBezTo>
                  <a:pt x="1161" y="172"/>
                  <a:pt x="1161" y="172"/>
                  <a:pt x="1161" y="172"/>
                </a:cubicBezTo>
                <a:cubicBezTo>
                  <a:pt x="1141" y="189"/>
                  <a:pt x="1141" y="189"/>
                  <a:pt x="1141" y="189"/>
                </a:cubicBezTo>
                <a:cubicBezTo>
                  <a:pt x="1144" y="188"/>
                  <a:pt x="1142" y="189"/>
                  <a:pt x="1140" y="193"/>
                </a:cubicBezTo>
                <a:cubicBezTo>
                  <a:pt x="1144" y="193"/>
                  <a:pt x="1144" y="193"/>
                  <a:pt x="1144" y="193"/>
                </a:cubicBezTo>
                <a:cubicBezTo>
                  <a:pt x="1142" y="196"/>
                  <a:pt x="1142" y="196"/>
                  <a:pt x="1142" y="196"/>
                </a:cubicBezTo>
                <a:cubicBezTo>
                  <a:pt x="1133" y="206"/>
                  <a:pt x="1133" y="206"/>
                  <a:pt x="1133" y="206"/>
                </a:cubicBezTo>
                <a:cubicBezTo>
                  <a:pt x="1130" y="206"/>
                  <a:pt x="1130" y="206"/>
                  <a:pt x="1130" y="206"/>
                </a:cubicBezTo>
                <a:cubicBezTo>
                  <a:pt x="1130" y="202"/>
                  <a:pt x="1130" y="202"/>
                  <a:pt x="1130" y="202"/>
                </a:cubicBezTo>
                <a:cubicBezTo>
                  <a:pt x="1123" y="205"/>
                  <a:pt x="1123" y="205"/>
                  <a:pt x="1123" y="205"/>
                </a:cubicBezTo>
                <a:cubicBezTo>
                  <a:pt x="1123" y="207"/>
                  <a:pt x="1123" y="207"/>
                  <a:pt x="1123" y="207"/>
                </a:cubicBezTo>
                <a:cubicBezTo>
                  <a:pt x="1120" y="207"/>
                  <a:pt x="1120" y="207"/>
                  <a:pt x="1120" y="207"/>
                </a:cubicBezTo>
                <a:cubicBezTo>
                  <a:pt x="1119" y="208"/>
                  <a:pt x="1125" y="205"/>
                  <a:pt x="1117" y="208"/>
                </a:cubicBezTo>
                <a:cubicBezTo>
                  <a:pt x="1119" y="210"/>
                  <a:pt x="1119" y="210"/>
                  <a:pt x="1119" y="210"/>
                </a:cubicBezTo>
                <a:cubicBezTo>
                  <a:pt x="1115" y="214"/>
                  <a:pt x="1115" y="214"/>
                  <a:pt x="1115" y="214"/>
                </a:cubicBezTo>
                <a:cubicBezTo>
                  <a:pt x="1115" y="216"/>
                  <a:pt x="1115" y="216"/>
                  <a:pt x="1115" y="216"/>
                </a:cubicBezTo>
                <a:cubicBezTo>
                  <a:pt x="1112" y="215"/>
                  <a:pt x="1112" y="215"/>
                  <a:pt x="1112" y="215"/>
                </a:cubicBezTo>
                <a:cubicBezTo>
                  <a:pt x="1109" y="221"/>
                  <a:pt x="1109" y="221"/>
                  <a:pt x="1109" y="221"/>
                </a:cubicBezTo>
                <a:cubicBezTo>
                  <a:pt x="1112" y="223"/>
                  <a:pt x="1112" y="223"/>
                  <a:pt x="1112" y="223"/>
                </a:cubicBezTo>
                <a:cubicBezTo>
                  <a:pt x="1113" y="222"/>
                  <a:pt x="1113" y="222"/>
                  <a:pt x="1113" y="222"/>
                </a:cubicBezTo>
                <a:cubicBezTo>
                  <a:pt x="1112" y="226"/>
                  <a:pt x="1112" y="226"/>
                  <a:pt x="1112" y="226"/>
                </a:cubicBezTo>
                <a:cubicBezTo>
                  <a:pt x="1111" y="227"/>
                  <a:pt x="1111" y="227"/>
                  <a:pt x="1111" y="227"/>
                </a:cubicBezTo>
                <a:cubicBezTo>
                  <a:pt x="1103" y="226"/>
                  <a:pt x="1103" y="226"/>
                  <a:pt x="1103" y="226"/>
                </a:cubicBezTo>
                <a:cubicBezTo>
                  <a:pt x="1098" y="229"/>
                  <a:pt x="1098" y="229"/>
                  <a:pt x="1098" y="229"/>
                </a:cubicBezTo>
                <a:cubicBezTo>
                  <a:pt x="1097" y="230"/>
                  <a:pt x="1097" y="230"/>
                  <a:pt x="1097" y="230"/>
                </a:cubicBezTo>
                <a:cubicBezTo>
                  <a:pt x="1103" y="231"/>
                  <a:pt x="1103" y="231"/>
                  <a:pt x="1103" y="231"/>
                </a:cubicBezTo>
                <a:cubicBezTo>
                  <a:pt x="1106" y="232"/>
                  <a:pt x="1110" y="226"/>
                  <a:pt x="1113" y="233"/>
                </a:cubicBezTo>
                <a:cubicBezTo>
                  <a:pt x="1116" y="231"/>
                  <a:pt x="1116" y="231"/>
                  <a:pt x="1116" y="231"/>
                </a:cubicBezTo>
                <a:cubicBezTo>
                  <a:pt x="1117" y="231"/>
                  <a:pt x="1119" y="233"/>
                  <a:pt x="1120" y="230"/>
                </a:cubicBezTo>
                <a:cubicBezTo>
                  <a:pt x="1119" y="227"/>
                  <a:pt x="1119" y="227"/>
                  <a:pt x="1119" y="227"/>
                </a:cubicBezTo>
                <a:cubicBezTo>
                  <a:pt x="1130" y="221"/>
                  <a:pt x="1130" y="221"/>
                  <a:pt x="1130" y="221"/>
                </a:cubicBezTo>
                <a:cubicBezTo>
                  <a:pt x="1130" y="219"/>
                  <a:pt x="1130" y="219"/>
                  <a:pt x="1130" y="219"/>
                </a:cubicBezTo>
                <a:cubicBezTo>
                  <a:pt x="1139" y="215"/>
                  <a:pt x="1139" y="215"/>
                  <a:pt x="1139" y="215"/>
                </a:cubicBezTo>
                <a:cubicBezTo>
                  <a:pt x="1141" y="213"/>
                  <a:pt x="1141" y="213"/>
                  <a:pt x="1141" y="213"/>
                </a:cubicBezTo>
                <a:cubicBezTo>
                  <a:pt x="1141" y="212"/>
                  <a:pt x="1141" y="212"/>
                  <a:pt x="1141" y="212"/>
                </a:cubicBezTo>
                <a:cubicBezTo>
                  <a:pt x="1139" y="211"/>
                  <a:pt x="1139" y="211"/>
                  <a:pt x="1139" y="211"/>
                </a:cubicBezTo>
                <a:cubicBezTo>
                  <a:pt x="1137" y="212"/>
                  <a:pt x="1137" y="212"/>
                  <a:pt x="1137" y="212"/>
                </a:cubicBezTo>
                <a:cubicBezTo>
                  <a:pt x="1138" y="209"/>
                  <a:pt x="1138" y="209"/>
                  <a:pt x="1138" y="209"/>
                </a:cubicBezTo>
                <a:cubicBezTo>
                  <a:pt x="1143" y="211"/>
                  <a:pt x="1143" y="211"/>
                  <a:pt x="1143" y="211"/>
                </a:cubicBezTo>
                <a:cubicBezTo>
                  <a:pt x="1150" y="204"/>
                  <a:pt x="1150" y="204"/>
                  <a:pt x="1150" y="204"/>
                </a:cubicBezTo>
                <a:cubicBezTo>
                  <a:pt x="1154" y="201"/>
                  <a:pt x="1154" y="201"/>
                  <a:pt x="1154" y="201"/>
                </a:cubicBezTo>
                <a:cubicBezTo>
                  <a:pt x="1154" y="200"/>
                  <a:pt x="1154" y="200"/>
                  <a:pt x="1154" y="200"/>
                </a:cubicBezTo>
                <a:cubicBezTo>
                  <a:pt x="1152" y="205"/>
                  <a:pt x="1159" y="205"/>
                  <a:pt x="1162" y="193"/>
                </a:cubicBezTo>
                <a:cubicBezTo>
                  <a:pt x="1170" y="185"/>
                  <a:pt x="1170" y="185"/>
                  <a:pt x="1170" y="185"/>
                </a:cubicBezTo>
                <a:cubicBezTo>
                  <a:pt x="1170" y="186"/>
                  <a:pt x="1167" y="186"/>
                  <a:pt x="1171" y="186"/>
                </a:cubicBezTo>
                <a:cubicBezTo>
                  <a:pt x="1171" y="183"/>
                  <a:pt x="1171" y="183"/>
                  <a:pt x="1171" y="183"/>
                </a:cubicBezTo>
                <a:cubicBezTo>
                  <a:pt x="1175" y="183"/>
                  <a:pt x="1175" y="183"/>
                  <a:pt x="1175" y="183"/>
                </a:cubicBezTo>
                <a:cubicBezTo>
                  <a:pt x="1184" y="173"/>
                  <a:pt x="1184" y="173"/>
                  <a:pt x="1184" y="173"/>
                </a:cubicBezTo>
                <a:cubicBezTo>
                  <a:pt x="1190" y="172"/>
                  <a:pt x="1190" y="172"/>
                  <a:pt x="1190" y="172"/>
                </a:cubicBezTo>
                <a:cubicBezTo>
                  <a:pt x="1192" y="166"/>
                  <a:pt x="1192" y="166"/>
                  <a:pt x="1192" y="166"/>
                </a:cubicBezTo>
                <a:cubicBezTo>
                  <a:pt x="1196" y="164"/>
                  <a:pt x="1196" y="164"/>
                  <a:pt x="1196" y="164"/>
                </a:cubicBezTo>
                <a:cubicBezTo>
                  <a:pt x="1198" y="160"/>
                  <a:pt x="1198" y="160"/>
                  <a:pt x="1198" y="160"/>
                </a:cubicBezTo>
                <a:cubicBezTo>
                  <a:pt x="1202" y="159"/>
                  <a:pt x="1202" y="159"/>
                  <a:pt x="1202" y="159"/>
                </a:cubicBezTo>
                <a:cubicBezTo>
                  <a:pt x="1205" y="153"/>
                  <a:pt x="1205" y="153"/>
                  <a:pt x="1205" y="153"/>
                </a:cubicBezTo>
                <a:cubicBezTo>
                  <a:pt x="1207" y="152"/>
                  <a:pt x="1207" y="152"/>
                  <a:pt x="1207" y="152"/>
                </a:cubicBezTo>
                <a:cubicBezTo>
                  <a:pt x="1204" y="156"/>
                  <a:pt x="1204" y="156"/>
                  <a:pt x="1204" y="156"/>
                </a:cubicBezTo>
                <a:cubicBezTo>
                  <a:pt x="1210" y="155"/>
                  <a:pt x="1210" y="155"/>
                  <a:pt x="1210" y="155"/>
                </a:cubicBezTo>
                <a:cubicBezTo>
                  <a:pt x="1212" y="152"/>
                  <a:pt x="1212" y="152"/>
                  <a:pt x="1212" y="152"/>
                </a:cubicBezTo>
                <a:cubicBezTo>
                  <a:pt x="1210" y="150"/>
                  <a:pt x="1210" y="150"/>
                  <a:pt x="1210" y="150"/>
                </a:cubicBezTo>
                <a:cubicBezTo>
                  <a:pt x="1208" y="150"/>
                  <a:pt x="1207" y="150"/>
                  <a:pt x="1207" y="151"/>
                </a:cubicBezTo>
                <a:cubicBezTo>
                  <a:pt x="1206" y="149"/>
                  <a:pt x="1206" y="149"/>
                  <a:pt x="1206" y="149"/>
                </a:cubicBezTo>
                <a:cubicBezTo>
                  <a:pt x="1202" y="149"/>
                  <a:pt x="1202" y="149"/>
                  <a:pt x="1202" y="149"/>
                </a:cubicBezTo>
                <a:cubicBezTo>
                  <a:pt x="1199" y="151"/>
                  <a:pt x="1199" y="151"/>
                  <a:pt x="1199" y="151"/>
                </a:cubicBezTo>
                <a:cubicBezTo>
                  <a:pt x="1199" y="152"/>
                  <a:pt x="1198" y="151"/>
                  <a:pt x="1197" y="150"/>
                </a:cubicBezTo>
                <a:cubicBezTo>
                  <a:pt x="1199" y="147"/>
                  <a:pt x="1199" y="147"/>
                  <a:pt x="1199" y="147"/>
                </a:cubicBezTo>
                <a:cubicBezTo>
                  <a:pt x="1199" y="147"/>
                  <a:pt x="1202" y="154"/>
                  <a:pt x="1204" y="146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2" y="145"/>
                  <a:pt x="1202" y="145"/>
                  <a:pt x="1202" y="145"/>
                </a:cubicBezTo>
                <a:cubicBezTo>
                  <a:pt x="1203" y="144"/>
                  <a:pt x="1203" y="144"/>
                  <a:pt x="1203" y="144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7" y="143"/>
                  <a:pt x="1207" y="143"/>
                  <a:pt x="1207" y="143"/>
                </a:cubicBezTo>
                <a:cubicBezTo>
                  <a:pt x="1206" y="144"/>
                  <a:pt x="1203" y="140"/>
                  <a:pt x="1208" y="145"/>
                </a:cubicBezTo>
                <a:cubicBezTo>
                  <a:pt x="1208" y="144"/>
                  <a:pt x="1203" y="141"/>
                  <a:pt x="1207" y="147"/>
                </a:cubicBezTo>
                <a:cubicBezTo>
                  <a:pt x="1217" y="147"/>
                  <a:pt x="1217" y="147"/>
                  <a:pt x="1217" y="147"/>
                </a:cubicBezTo>
                <a:cubicBezTo>
                  <a:pt x="1216" y="148"/>
                  <a:pt x="1216" y="148"/>
                  <a:pt x="1216" y="148"/>
                </a:cubicBezTo>
                <a:cubicBezTo>
                  <a:pt x="1218" y="151"/>
                  <a:pt x="1218" y="151"/>
                  <a:pt x="1218" y="151"/>
                </a:cubicBezTo>
                <a:cubicBezTo>
                  <a:pt x="1216" y="153"/>
                  <a:pt x="1213" y="150"/>
                  <a:pt x="1212" y="155"/>
                </a:cubicBezTo>
                <a:cubicBezTo>
                  <a:pt x="1210" y="157"/>
                  <a:pt x="1210" y="157"/>
                  <a:pt x="1210" y="157"/>
                </a:cubicBezTo>
                <a:cubicBezTo>
                  <a:pt x="1210" y="159"/>
                  <a:pt x="1210" y="159"/>
                  <a:pt x="1210" y="159"/>
                </a:cubicBezTo>
                <a:cubicBezTo>
                  <a:pt x="1207" y="159"/>
                  <a:pt x="1207" y="159"/>
                  <a:pt x="1207" y="159"/>
                </a:cubicBezTo>
                <a:cubicBezTo>
                  <a:pt x="1199" y="166"/>
                  <a:pt x="1199" y="166"/>
                  <a:pt x="1199" y="166"/>
                </a:cubicBezTo>
                <a:cubicBezTo>
                  <a:pt x="1198" y="170"/>
                  <a:pt x="1198" y="170"/>
                  <a:pt x="1198" y="170"/>
                </a:cubicBezTo>
                <a:cubicBezTo>
                  <a:pt x="1195" y="173"/>
                  <a:pt x="1195" y="173"/>
                  <a:pt x="1195" y="173"/>
                </a:cubicBezTo>
                <a:cubicBezTo>
                  <a:pt x="1193" y="173"/>
                  <a:pt x="1193" y="173"/>
                  <a:pt x="1193" y="173"/>
                </a:cubicBezTo>
                <a:cubicBezTo>
                  <a:pt x="1192" y="176"/>
                  <a:pt x="1192" y="176"/>
                  <a:pt x="1192" y="176"/>
                </a:cubicBezTo>
                <a:cubicBezTo>
                  <a:pt x="1180" y="185"/>
                  <a:pt x="1180" y="185"/>
                  <a:pt x="1180" y="185"/>
                </a:cubicBezTo>
                <a:cubicBezTo>
                  <a:pt x="1175" y="190"/>
                  <a:pt x="1175" y="190"/>
                  <a:pt x="1175" y="190"/>
                </a:cubicBezTo>
                <a:cubicBezTo>
                  <a:pt x="1168" y="197"/>
                  <a:pt x="1168" y="197"/>
                  <a:pt x="1168" y="197"/>
                </a:cubicBezTo>
                <a:cubicBezTo>
                  <a:pt x="1167" y="196"/>
                  <a:pt x="1167" y="197"/>
                  <a:pt x="1166" y="195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3" y="200"/>
                  <a:pt x="1163" y="200"/>
                  <a:pt x="1163" y="200"/>
                </a:cubicBezTo>
                <a:cubicBezTo>
                  <a:pt x="1157" y="203"/>
                  <a:pt x="1157" y="203"/>
                  <a:pt x="1157" y="203"/>
                </a:cubicBezTo>
                <a:cubicBezTo>
                  <a:pt x="1155" y="203"/>
                  <a:pt x="1152" y="204"/>
                  <a:pt x="1157" y="207"/>
                </a:cubicBezTo>
                <a:cubicBezTo>
                  <a:pt x="1154" y="209"/>
                  <a:pt x="1154" y="209"/>
                  <a:pt x="1154" y="209"/>
                </a:cubicBezTo>
                <a:cubicBezTo>
                  <a:pt x="1153" y="210"/>
                  <a:pt x="1153" y="210"/>
                  <a:pt x="1153" y="210"/>
                </a:cubicBezTo>
                <a:cubicBezTo>
                  <a:pt x="1153" y="211"/>
                  <a:pt x="1153" y="211"/>
                  <a:pt x="1153" y="211"/>
                </a:cubicBezTo>
                <a:cubicBezTo>
                  <a:pt x="1156" y="211"/>
                  <a:pt x="1156" y="211"/>
                  <a:pt x="1156" y="211"/>
                </a:cubicBezTo>
                <a:cubicBezTo>
                  <a:pt x="1160" y="207"/>
                  <a:pt x="1160" y="207"/>
                  <a:pt x="1160" y="207"/>
                </a:cubicBezTo>
                <a:cubicBezTo>
                  <a:pt x="1160" y="206"/>
                  <a:pt x="1156" y="211"/>
                  <a:pt x="1162" y="206"/>
                </a:cubicBezTo>
                <a:cubicBezTo>
                  <a:pt x="1153" y="216"/>
                  <a:pt x="1153" y="216"/>
                  <a:pt x="1153" y="216"/>
                </a:cubicBezTo>
                <a:cubicBezTo>
                  <a:pt x="1148" y="215"/>
                  <a:pt x="1148" y="215"/>
                  <a:pt x="1148" y="215"/>
                </a:cubicBezTo>
                <a:cubicBezTo>
                  <a:pt x="1144" y="217"/>
                  <a:pt x="1144" y="217"/>
                  <a:pt x="1144" y="217"/>
                </a:cubicBezTo>
                <a:cubicBezTo>
                  <a:pt x="1145" y="217"/>
                  <a:pt x="1140" y="217"/>
                  <a:pt x="1145" y="217"/>
                </a:cubicBezTo>
                <a:cubicBezTo>
                  <a:pt x="1140" y="222"/>
                  <a:pt x="1140" y="222"/>
                  <a:pt x="1140" y="222"/>
                </a:cubicBezTo>
                <a:cubicBezTo>
                  <a:pt x="1142" y="224"/>
                  <a:pt x="1142" y="224"/>
                  <a:pt x="1142" y="224"/>
                </a:cubicBezTo>
                <a:cubicBezTo>
                  <a:pt x="1147" y="221"/>
                  <a:pt x="1147" y="221"/>
                  <a:pt x="1147" y="221"/>
                </a:cubicBezTo>
                <a:cubicBezTo>
                  <a:pt x="1145" y="224"/>
                  <a:pt x="1145" y="224"/>
                  <a:pt x="1145" y="224"/>
                </a:cubicBezTo>
                <a:cubicBezTo>
                  <a:pt x="1140" y="227"/>
                  <a:pt x="1140" y="227"/>
                  <a:pt x="1140" y="227"/>
                </a:cubicBezTo>
                <a:cubicBezTo>
                  <a:pt x="1138" y="231"/>
                  <a:pt x="1138" y="231"/>
                  <a:pt x="1138" y="231"/>
                </a:cubicBezTo>
                <a:cubicBezTo>
                  <a:pt x="1143" y="230"/>
                  <a:pt x="1143" y="230"/>
                  <a:pt x="1143" y="230"/>
                </a:cubicBezTo>
                <a:cubicBezTo>
                  <a:pt x="1144" y="229"/>
                  <a:pt x="1144" y="229"/>
                  <a:pt x="1144" y="229"/>
                </a:cubicBezTo>
                <a:cubicBezTo>
                  <a:pt x="1147" y="227"/>
                  <a:pt x="1147" y="227"/>
                  <a:pt x="1147" y="227"/>
                </a:cubicBezTo>
                <a:cubicBezTo>
                  <a:pt x="1148" y="227"/>
                  <a:pt x="1148" y="227"/>
                  <a:pt x="1148" y="227"/>
                </a:cubicBezTo>
                <a:cubicBezTo>
                  <a:pt x="1148" y="228"/>
                  <a:pt x="1146" y="226"/>
                  <a:pt x="1147" y="229"/>
                </a:cubicBezTo>
                <a:cubicBezTo>
                  <a:pt x="1157" y="226"/>
                  <a:pt x="1157" y="226"/>
                  <a:pt x="1157" y="226"/>
                </a:cubicBezTo>
                <a:cubicBezTo>
                  <a:pt x="1163" y="224"/>
                  <a:pt x="1163" y="224"/>
                  <a:pt x="1163" y="224"/>
                </a:cubicBezTo>
                <a:cubicBezTo>
                  <a:pt x="1163" y="219"/>
                  <a:pt x="1163" y="219"/>
                  <a:pt x="1163" y="219"/>
                </a:cubicBezTo>
                <a:cubicBezTo>
                  <a:pt x="1166" y="218"/>
                  <a:pt x="1166" y="218"/>
                  <a:pt x="1166" y="218"/>
                </a:cubicBezTo>
                <a:cubicBezTo>
                  <a:pt x="1169" y="219"/>
                  <a:pt x="1169" y="219"/>
                  <a:pt x="1169" y="219"/>
                </a:cubicBezTo>
                <a:cubicBezTo>
                  <a:pt x="1172" y="219"/>
                  <a:pt x="1172" y="219"/>
                  <a:pt x="1172" y="219"/>
                </a:cubicBezTo>
                <a:cubicBezTo>
                  <a:pt x="1172" y="216"/>
                  <a:pt x="1172" y="216"/>
                  <a:pt x="1172" y="216"/>
                </a:cubicBezTo>
                <a:cubicBezTo>
                  <a:pt x="1179" y="213"/>
                  <a:pt x="1179" y="213"/>
                  <a:pt x="1179" y="213"/>
                </a:cubicBezTo>
                <a:cubicBezTo>
                  <a:pt x="1179" y="212"/>
                  <a:pt x="1179" y="212"/>
                  <a:pt x="1179" y="212"/>
                </a:cubicBezTo>
                <a:cubicBezTo>
                  <a:pt x="1184" y="209"/>
                  <a:pt x="1184" y="209"/>
                  <a:pt x="1184" y="209"/>
                </a:cubicBezTo>
                <a:cubicBezTo>
                  <a:pt x="1184" y="206"/>
                  <a:pt x="1184" y="206"/>
                  <a:pt x="1184" y="206"/>
                </a:cubicBezTo>
                <a:cubicBezTo>
                  <a:pt x="1189" y="205"/>
                  <a:pt x="1189" y="205"/>
                  <a:pt x="1189" y="205"/>
                </a:cubicBezTo>
                <a:cubicBezTo>
                  <a:pt x="1195" y="198"/>
                  <a:pt x="1195" y="198"/>
                  <a:pt x="1195" y="198"/>
                </a:cubicBezTo>
                <a:cubicBezTo>
                  <a:pt x="1195" y="197"/>
                  <a:pt x="1196" y="198"/>
                  <a:pt x="1197" y="196"/>
                </a:cubicBezTo>
                <a:cubicBezTo>
                  <a:pt x="1198" y="200"/>
                  <a:pt x="1198" y="200"/>
                  <a:pt x="1198" y="200"/>
                </a:cubicBezTo>
                <a:cubicBezTo>
                  <a:pt x="1201" y="201"/>
                  <a:pt x="1201" y="201"/>
                  <a:pt x="1201" y="201"/>
                </a:cubicBezTo>
                <a:cubicBezTo>
                  <a:pt x="1200" y="203"/>
                  <a:pt x="1200" y="203"/>
                  <a:pt x="1200" y="203"/>
                </a:cubicBezTo>
                <a:cubicBezTo>
                  <a:pt x="1203" y="204"/>
                  <a:pt x="1203" y="204"/>
                  <a:pt x="1203" y="204"/>
                </a:cubicBezTo>
                <a:cubicBezTo>
                  <a:pt x="1205" y="201"/>
                  <a:pt x="1208" y="206"/>
                  <a:pt x="1207" y="200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9" y="193"/>
                  <a:pt x="1209" y="193"/>
                  <a:pt x="1209" y="193"/>
                </a:cubicBezTo>
                <a:cubicBezTo>
                  <a:pt x="1209" y="194"/>
                  <a:pt x="1209" y="194"/>
                  <a:pt x="1209" y="194"/>
                </a:cubicBezTo>
                <a:cubicBezTo>
                  <a:pt x="1210" y="195"/>
                  <a:pt x="1210" y="195"/>
                  <a:pt x="1210" y="195"/>
                </a:cubicBezTo>
                <a:cubicBezTo>
                  <a:pt x="1216" y="193"/>
                  <a:pt x="1216" y="193"/>
                  <a:pt x="1216" y="193"/>
                </a:cubicBezTo>
                <a:cubicBezTo>
                  <a:pt x="1216" y="195"/>
                  <a:pt x="1216" y="195"/>
                  <a:pt x="1216" y="195"/>
                </a:cubicBezTo>
                <a:cubicBezTo>
                  <a:pt x="1217" y="197"/>
                  <a:pt x="1217" y="197"/>
                  <a:pt x="1217" y="197"/>
                </a:cubicBezTo>
                <a:cubicBezTo>
                  <a:pt x="1219" y="194"/>
                  <a:pt x="1219" y="194"/>
                  <a:pt x="1219" y="194"/>
                </a:cubicBezTo>
                <a:cubicBezTo>
                  <a:pt x="1217" y="191"/>
                  <a:pt x="1217" y="191"/>
                  <a:pt x="1217" y="191"/>
                </a:cubicBezTo>
                <a:cubicBezTo>
                  <a:pt x="1217" y="188"/>
                  <a:pt x="1217" y="188"/>
                  <a:pt x="1217" y="188"/>
                </a:cubicBezTo>
                <a:cubicBezTo>
                  <a:pt x="1221" y="187"/>
                  <a:pt x="1221" y="187"/>
                  <a:pt x="1221" y="187"/>
                </a:cubicBezTo>
                <a:cubicBezTo>
                  <a:pt x="1222" y="183"/>
                  <a:pt x="1222" y="183"/>
                  <a:pt x="1222" y="183"/>
                </a:cubicBezTo>
                <a:cubicBezTo>
                  <a:pt x="1221" y="184"/>
                  <a:pt x="1223" y="186"/>
                  <a:pt x="1226" y="183"/>
                </a:cubicBezTo>
                <a:cubicBezTo>
                  <a:pt x="1224" y="181"/>
                  <a:pt x="1224" y="181"/>
                  <a:pt x="1224" y="181"/>
                </a:cubicBezTo>
                <a:cubicBezTo>
                  <a:pt x="1227" y="178"/>
                  <a:pt x="1227" y="178"/>
                  <a:pt x="1227" y="178"/>
                </a:cubicBezTo>
                <a:cubicBezTo>
                  <a:pt x="1228" y="179"/>
                  <a:pt x="1226" y="178"/>
                  <a:pt x="1228" y="179"/>
                </a:cubicBezTo>
                <a:cubicBezTo>
                  <a:pt x="1230" y="175"/>
                  <a:pt x="1230" y="175"/>
                  <a:pt x="1230" y="175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6" y="178"/>
                  <a:pt x="1236" y="178"/>
                  <a:pt x="1236" y="178"/>
                </a:cubicBezTo>
                <a:cubicBezTo>
                  <a:pt x="1238" y="178"/>
                  <a:pt x="1238" y="178"/>
                  <a:pt x="1238" y="178"/>
                </a:cubicBezTo>
                <a:cubicBezTo>
                  <a:pt x="1236" y="176"/>
                  <a:pt x="1236" y="176"/>
                  <a:pt x="1236" y="176"/>
                </a:cubicBezTo>
                <a:cubicBezTo>
                  <a:pt x="1232" y="176"/>
                  <a:pt x="1232" y="176"/>
                  <a:pt x="1232" y="176"/>
                </a:cubicBezTo>
                <a:cubicBezTo>
                  <a:pt x="1235" y="170"/>
                  <a:pt x="1235" y="170"/>
                  <a:pt x="1235" y="170"/>
                </a:cubicBezTo>
                <a:cubicBezTo>
                  <a:pt x="1236" y="172"/>
                  <a:pt x="1235" y="171"/>
                  <a:pt x="1241" y="168"/>
                </a:cubicBezTo>
                <a:cubicBezTo>
                  <a:pt x="1240" y="166"/>
                  <a:pt x="1240" y="166"/>
                  <a:pt x="1240" y="166"/>
                </a:cubicBezTo>
                <a:cubicBezTo>
                  <a:pt x="1242" y="163"/>
                  <a:pt x="1242" y="163"/>
                  <a:pt x="1242" y="163"/>
                </a:cubicBezTo>
                <a:cubicBezTo>
                  <a:pt x="1245" y="165"/>
                  <a:pt x="1245" y="165"/>
                  <a:pt x="1245" y="165"/>
                </a:cubicBezTo>
                <a:cubicBezTo>
                  <a:pt x="1247" y="160"/>
                  <a:pt x="1247" y="160"/>
                  <a:pt x="1247" y="160"/>
                </a:cubicBezTo>
                <a:cubicBezTo>
                  <a:pt x="1248" y="161"/>
                  <a:pt x="1249" y="160"/>
                  <a:pt x="1250" y="159"/>
                </a:cubicBezTo>
                <a:cubicBezTo>
                  <a:pt x="1250" y="154"/>
                  <a:pt x="1250" y="154"/>
                  <a:pt x="1250" y="154"/>
                </a:cubicBezTo>
                <a:cubicBezTo>
                  <a:pt x="1254" y="152"/>
                  <a:pt x="1254" y="152"/>
                  <a:pt x="1254" y="152"/>
                </a:cubicBezTo>
                <a:cubicBezTo>
                  <a:pt x="1256" y="156"/>
                  <a:pt x="1256" y="156"/>
                  <a:pt x="1256" y="156"/>
                </a:cubicBezTo>
                <a:cubicBezTo>
                  <a:pt x="1258" y="155"/>
                  <a:pt x="1258" y="155"/>
                  <a:pt x="1258" y="155"/>
                </a:cubicBezTo>
                <a:cubicBezTo>
                  <a:pt x="1259" y="155"/>
                  <a:pt x="1254" y="158"/>
                  <a:pt x="1259" y="153"/>
                </a:cubicBezTo>
                <a:cubicBezTo>
                  <a:pt x="1257" y="151"/>
                  <a:pt x="1257" y="151"/>
                  <a:pt x="1257" y="151"/>
                </a:cubicBezTo>
                <a:cubicBezTo>
                  <a:pt x="1259" y="149"/>
                  <a:pt x="1259" y="149"/>
                  <a:pt x="1259" y="149"/>
                </a:cubicBezTo>
                <a:cubicBezTo>
                  <a:pt x="1258" y="148"/>
                  <a:pt x="1258" y="148"/>
                  <a:pt x="1258" y="148"/>
                </a:cubicBezTo>
                <a:cubicBezTo>
                  <a:pt x="1261" y="148"/>
                  <a:pt x="1261" y="148"/>
                  <a:pt x="1261" y="148"/>
                </a:cubicBezTo>
                <a:cubicBezTo>
                  <a:pt x="1263" y="146"/>
                  <a:pt x="1263" y="146"/>
                  <a:pt x="1263" y="146"/>
                </a:cubicBezTo>
                <a:cubicBezTo>
                  <a:pt x="1261" y="144"/>
                  <a:pt x="1261" y="144"/>
                  <a:pt x="1261" y="144"/>
                </a:cubicBezTo>
                <a:cubicBezTo>
                  <a:pt x="1266" y="138"/>
                  <a:pt x="1266" y="138"/>
                  <a:pt x="1266" y="138"/>
                </a:cubicBezTo>
                <a:cubicBezTo>
                  <a:pt x="1270" y="138"/>
                  <a:pt x="1270" y="138"/>
                  <a:pt x="1270" y="138"/>
                </a:cubicBezTo>
                <a:cubicBezTo>
                  <a:pt x="1272" y="136"/>
                  <a:pt x="1272" y="136"/>
                  <a:pt x="1272" y="136"/>
                </a:cubicBezTo>
                <a:cubicBezTo>
                  <a:pt x="1269" y="134"/>
                  <a:pt x="1269" y="134"/>
                  <a:pt x="1269" y="134"/>
                </a:cubicBezTo>
                <a:cubicBezTo>
                  <a:pt x="1268" y="136"/>
                  <a:pt x="1268" y="136"/>
                  <a:pt x="1268" y="136"/>
                </a:cubicBezTo>
                <a:cubicBezTo>
                  <a:pt x="1269" y="133"/>
                  <a:pt x="1269" y="133"/>
                  <a:pt x="1269" y="133"/>
                </a:cubicBezTo>
                <a:cubicBezTo>
                  <a:pt x="1266" y="132"/>
                  <a:pt x="1266" y="132"/>
                  <a:pt x="1266" y="132"/>
                </a:cubicBezTo>
                <a:cubicBezTo>
                  <a:pt x="1269" y="132"/>
                  <a:pt x="1269" y="132"/>
                  <a:pt x="1269" y="132"/>
                </a:cubicBezTo>
                <a:cubicBezTo>
                  <a:pt x="1270" y="132"/>
                  <a:pt x="1270" y="132"/>
                  <a:pt x="1270" y="132"/>
                </a:cubicBezTo>
                <a:cubicBezTo>
                  <a:pt x="1270" y="133"/>
                  <a:pt x="1275" y="131"/>
                  <a:pt x="1272" y="134"/>
                </a:cubicBezTo>
                <a:cubicBezTo>
                  <a:pt x="1276" y="129"/>
                  <a:pt x="1276" y="129"/>
                  <a:pt x="1276" y="129"/>
                </a:cubicBezTo>
                <a:cubicBezTo>
                  <a:pt x="1280" y="132"/>
                  <a:pt x="1280" y="132"/>
                  <a:pt x="1280" y="132"/>
                </a:cubicBezTo>
                <a:cubicBezTo>
                  <a:pt x="1282" y="129"/>
                  <a:pt x="1282" y="129"/>
                  <a:pt x="1282" y="129"/>
                </a:cubicBezTo>
                <a:cubicBezTo>
                  <a:pt x="1278" y="128"/>
                  <a:pt x="1278" y="128"/>
                  <a:pt x="1278" y="128"/>
                </a:cubicBezTo>
                <a:cubicBezTo>
                  <a:pt x="1278" y="127"/>
                  <a:pt x="1278" y="127"/>
                  <a:pt x="1278" y="127"/>
                </a:cubicBezTo>
                <a:cubicBezTo>
                  <a:pt x="1276" y="127"/>
                  <a:pt x="1276" y="127"/>
                  <a:pt x="1276" y="127"/>
                </a:cubicBezTo>
                <a:cubicBezTo>
                  <a:pt x="1278" y="124"/>
                  <a:pt x="1278" y="124"/>
                  <a:pt x="1278" y="124"/>
                </a:cubicBezTo>
                <a:cubicBezTo>
                  <a:pt x="1280" y="125"/>
                  <a:pt x="1280" y="125"/>
                  <a:pt x="1280" y="125"/>
                </a:cubicBezTo>
                <a:cubicBezTo>
                  <a:pt x="1283" y="122"/>
                  <a:pt x="1283" y="122"/>
                  <a:pt x="1283" y="122"/>
                </a:cubicBezTo>
                <a:cubicBezTo>
                  <a:pt x="1283" y="121"/>
                  <a:pt x="1283" y="121"/>
                  <a:pt x="1283" y="121"/>
                </a:cubicBezTo>
                <a:cubicBezTo>
                  <a:pt x="1281" y="121"/>
                  <a:pt x="1281" y="121"/>
                  <a:pt x="1281" y="121"/>
                </a:cubicBezTo>
                <a:cubicBezTo>
                  <a:pt x="1282" y="118"/>
                  <a:pt x="1282" y="118"/>
                  <a:pt x="1282" y="118"/>
                </a:cubicBezTo>
                <a:cubicBezTo>
                  <a:pt x="1294" y="105"/>
                  <a:pt x="1294" y="105"/>
                  <a:pt x="1294" y="105"/>
                </a:cubicBezTo>
                <a:cubicBezTo>
                  <a:pt x="1299" y="104"/>
                  <a:pt x="1299" y="104"/>
                  <a:pt x="1299" y="104"/>
                </a:cubicBezTo>
                <a:cubicBezTo>
                  <a:pt x="1303" y="97"/>
                  <a:pt x="1303" y="97"/>
                  <a:pt x="1303" y="97"/>
                </a:cubicBezTo>
                <a:cubicBezTo>
                  <a:pt x="1305" y="100"/>
                  <a:pt x="1304" y="95"/>
                  <a:pt x="1307" y="97"/>
                </a:cubicBezTo>
                <a:cubicBezTo>
                  <a:pt x="1307" y="97"/>
                  <a:pt x="1314" y="100"/>
                  <a:pt x="1309" y="93"/>
                </a:cubicBezTo>
                <a:cubicBezTo>
                  <a:pt x="1311" y="90"/>
                  <a:pt x="1311" y="90"/>
                  <a:pt x="1311" y="90"/>
                </a:cubicBezTo>
                <a:cubicBezTo>
                  <a:pt x="1315" y="90"/>
                  <a:pt x="1315" y="90"/>
                  <a:pt x="1315" y="90"/>
                </a:cubicBezTo>
                <a:cubicBezTo>
                  <a:pt x="1317" y="88"/>
                  <a:pt x="1317" y="88"/>
                  <a:pt x="1317" y="88"/>
                </a:cubicBezTo>
                <a:cubicBezTo>
                  <a:pt x="1315" y="92"/>
                  <a:pt x="1315" y="92"/>
                  <a:pt x="1315" y="92"/>
                </a:cubicBezTo>
                <a:cubicBezTo>
                  <a:pt x="1315" y="91"/>
                  <a:pt x="1315" y="93"/>
                  <a:pt x="1314" y="91"/>
                </a:cubicBezTo>
                <a:cubicBezTo>
                  <a:pt x="1313" y="93"/>
                  <a:pt x="1313" y="93"/>
                  <a:pt x="1313" y="93"/>
                </a:cubicBezTo>
                <a:cubicBezTo>
                  <a:pt x="1314" y="94"/>
                  <a:pt x="1314" y="94"/>
                  <a:pt x="1314" y="94"/>
                </a:cubicBezTo>
                <a:cubicBezTo>
                  <a:pt x="1303" y="105"/>
                  <a:pt x="1303" y="105"/>
                  <a:pt x="1303" y="105"/>
                </a:cubicBezTo>
                <a:cubicBezTo>
                  <a:pt x="1304" y="106"/>
                  <a:pt x="1304" y="106"/>
                  <a:pt x="1304" y="106"/>
                </a:cubicBezTo>
                <a:cubicBezTo>
                  <a:pt x="1296" y="115"/>
                  <a:pt x="1296" y="115"/>
                  <a:pt x="1296" y="115"/>
                </a:cubicBezTo>
                <a:cubicBezTo>
                  <a:pt x="1290" y="116"/>
                  <a:pt x="1290" y="116"/>
                  <a:pt x="1290" y="116"/>
                </a:cubicBezTo>
                <a:cubicBezTo>
                  <a:pt x="1290" y="117"/>
                  <a:pt x="1292" y="112"/>
                  <a:pt x="1289" y="118"/>
                </a:cubicBezTo>
                <a:cubicBezTo>
                  <a:pt x="1296" y="116"/>
                  <a:pt x="1296" y="116"/>
                  <a:pt x="1296" y="116"/>
                </a:cubicBezTo>
                <a:cubicBezTo>
                  <a:pt x="1290" y="124"/>
                  <a:pt x="1290" y="124"/>
                  <a:pt x="1290" y="124"/>
                </a:cubicBezTo>
                <a:cubicBezTo>
                  <a:pt x="1287" y="125"/>
                  <a:pt x="1287" y="125"/>
                  <a:pt x="1287" y="125"/>
                </a:cubicBezTo>
                <a:cubicBezTo>
                  <a:pt x="1288" y="126"/>
                  <a:pt x="1288" y="126"/>
                  <a:pt x="1288" y="126"/>
                </a:cubicBezTo>
                <a:cubicBezTo>
                  <a:pt x="1285" y="130"/>
                  <a:pt x="1285" y="130"/>
                  <a:pt x="1285" y="130"/>
                </a:cubicBezTo>
                <a:cubicBezTo>
                  <a:pt x="1283" y="130"/>
                  <a:pt x="1283" y="130"/>
                  <a:pt x="1283" y="130"/>
                </a:cubicBezTo>
                <a:cubicBezTo>
                  <a:pt x="1281" y="132"/>
                  <a:pt x="1281" y="132"/>
                  <a:pt x="1281" y="132"/>
                </a:cubicBezTo>
                <a:cubicBezTo>
                  <a:pt x="1281" y="133"/>
                  <a:pt x="1278" y="134"/>
                  <a:pt x="1283" y="134"/>
                </a:cubicBezTo>
                <a:cubicBezTo>
                  <a:pt x="1280" y="136"/>
                  <a:pt x="1280" y="136"/>
                  <a:pt x="1280" y="136"/>
                </a:cubicBezTo>
                <a:cubicBezTo>
                  <a:pt x="1273" y="147"/>
                  <a:pt x="1273" y="147"/>
                  <a:pt x="1273" y="147"/>
                </a:cubicBezTo>
                <a:cubicBezTo>
                  <a:pt x="1274" y="147"/>
                  <a:pt x="1274" y="147"/>
                  <a:pt x="1274" y="147"/>
                </a:cubicBezTo>
                <a:cubicBezTo>
                  <a:pt x="1274" y="151"/>
                  <a:pt x="1274" y="151"/>
                  <a:pt x="1274" y="151"/>
                </a:cubicBezTo>
                <a:cubicBezTo>
                  <a:pt x="1273" y="149"/>
                  <a:pt x="1273" y="149"/>
                  <a:pt x="1273" y="149"/>
                </a:cubicBezTo>
                <a:cubicBezTo>
                  <a:pt x="1268" y="153"/>
                  <a:pt x="1268" y="153"/>
                  <a:pt x="1268" y="153"/>
                </a:cubicBezTo>
                <a:cubicBezTo>
                  <a:pt x="1269" y="155"/>
                  <a:pt x="1269" y="155"/>
                  <a:pt x="1269" y="155"/>
                </a:cubicBezTo>
                <a:cubicBezTo>
                  <a:pt x="1265" y="154"/>
                  <a:pt x="1267" y="160"/>
                  <a:pt x="1264" y="157"/>
                </a:cubicBezTo>
                <a:cubicBezTo>
                  <a:pt x="1264" y="158"/>
                  <a:pt x="1261" y="156"/>
                  <a:pt x="1263" y="159"/>
                </a:cubicBezTo>
                <a:cubicBezTo>
                  <a:pt x="1260" y="160"/>
                  <a:pt x="1257" y="161"/>
                  <a:pt x="1257" y="164"/>
                </a:cubicBezTo>
                <a:cubicBezTo>
                  <a:pt x="1259" y="168"/>
                  <a:pt x="1259" y="168"/>
                  <a:pt x="1259" y="168"/>
                </a:cubicBezTo>
                <a:cubicBezTo>
                  <a:pt x="1255" y="170"/>
                  <a:pt x="1255" y="170"/>
                  <a:pt x="1255" y="170"/>
                </a:cubicBezTo>
                <a:cubicBezTo>
                  <a:pt x="1254" y="173"/>
                  <a:pt x="1254" y="173"/>
                  <a:pt x="1254" y="173"/>
                </a:cubicBezTo>
                <a:cubicBezTo>
                  <a:pt x="1250" y="175"/>
                  <a:pt x="1250" y="175"/>
                  <a:pt x="1250" y="175"/>
                </a:cubicBezTo>
                <a:cubicBezTo>
                  <a:pt x="1249" y="177"/>
                  <a:pt x="1249" y="177"/>
                  <a:pt x="1249" y="177"/>
                </a:cubicBezTo>
                <a:cubicBezTo>
                  <a:pt x="1249" y="181"/>
                  <a:pt x="1240" y="180"/>
                  <a:pt x="1242" y="184"/>
                </a:cubicBezTo>
                <a:cubicBezTo>
                  <a:pt x="1232" y="193"/>
                  <a:pt x="1232" y="193"/>
                  <a:pt x="1232" y="193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23" y="203"/>
                  <a:pt x="1217" y="200"/>
                  <a:pt x="1219" y="208"/>
                </a:cubicBezTo>
                <a:cubicBezTo>
                  <a:pt x="1219" y="206"/>
                  <a:pt x="1217" y="208"/>
                  <a:pt x="1217" y="207"/>
                </a:cubicBezTo>
                <a:cubicBezTo>
                  <a:pt x="1215" y="209"/>
                  <a:pt x="1215" y="209"/>
                  <a:pt x="1215" y="209"/>
                </a:cubicBezTo>
                <a:cubicBezTo>
                  <a:pt x="1219" y="210"/>
                  <a:pt x="1219" y="210"/>
                  <a:pt x="1219" y="210"/>
                </a:cubicBezTo>
                <a:cubicBezTo>
                  <a:pt x="1211" y="212"/>
                  <a:pt x="1211" y="212"/>
                  <a:pt x="1211" y="212"/>
                </a:cubicBezTo>
                <a:cubicBezTo>
                  <a:pt x="1210" y="214"/>
                  <a:pt x="1210" y="214"/>
                  <a:pt x="1210" y="214"/>
                </a:cubicBezTo>
                <a:cubicBezTo>
                  <a:pt x="1214" y="215"/>
                  <a:pt x="1214" y="215"/>
                  <a:pt x="1214" y="215"/>
                </a:cubicBezTo>
                <a:cubicBezTo>
                  <a:pt x="1222" y="212"/>
                  <a:pt x="1222" y="212"/>
                  <a:pt x="1222" y="212"/>
                </a:cubicBezTo>
                <a:cubicBezTo>
                  <a:pt x="1229" y="211"/>
                  <a:pt x="1229" y="211"/>
                  <a:pt x="1229" y="211"/>
                </a:cubicBezTo>
                <a:cubicBezTo>
                  <a:pt x="1230" y="209"/>
                  <a:pt x="1230" y="209"/>
                  <a:pt x="1230" y="209"/>
                </a:cubicBezTo>
                <a:cubicBezTo>
                  <a:pt x="1229" y="207"/>
                  <a:pt x="1229" y="207"/>
                  <a:pt x="1229" y="207"/>
                </a:cubicBezTo>
                <a:cubicBezTo>
                  <a:pt x="1236" y="207"/>
                  <a:pt x="1236" y="207"/>
                  <a:pt x="1236" y="207"/>
                </a:cubicBezTo>
                <a:cubicBezTo>
                  <a:pt x="1236" y="208"/>
                  <a:pt x="1236" y="208"/>
                  <a:pt x="1236" y="208"/>
                </a:cubicBezTo>
                <a:cubicBezTo>
                  <a:pt x="1232" y="209"/>
                  <a:pt x="1232" y="209"/>
                  <a:pt x="1232" y="209"/>
                </a:cubicBezTo>
                <a:cubicBezTo>
                  <a:pt x="1234" y="210"/>
                  <a:pt x="1234" y="210"/>
                  <a:pt x="1234" y="210"/>
                </a:cubicBezTo>
                <a:cubicBezTo>
                  <a:pt x="1249" y="206"/>
                  <a:pt x="1249" y="206"/>
                  <a:pt x="1249" y="206"/>
                </a:cubicBezTo>
                <a:cubicBezTo>
                  <a:pt x="1249" y="204"/>
                  <a:pt x="1249" y="204"/>
                  <a:pt x="1249" y="204"/>
                </a:cubicBezTo>
                <a:cubicBezTo>
                  <a:pt x="1253" y="206"/>
                  <a:pt x="1253" y="206"/>
                  <a:pt x="1253" y="206"/>
                </a:cubicBezTo>
                <a:cubicBezTo>
                  <a:pt x="1262" y="203"/>
                  <a:pt x="1262" y="203"/>
                  <a:pt x="1262" y="203"/>
                </a:cubicBezTo>
                <a:cubicBezTo>
                  <a:pt x="1262" y="202"/>
                  <a:pt x="1262" y="202"/>
                  <a:pt x="1262" y="202"/>
                </a:cubicBezTo>
                <a:cubicBezTo>
                  <a:pt x="1264" y="204"/>
                  <a:pt x="1264" y="204"/>
                  <a:pt x="1264" y="204"/>
                </a:cubicBezTo>
                <a:cubicBezTo>
                  <a:pt x="1265" y="203"/>
                  <a:pt x="1265" y="203"/>
                  <a:pt x="1265" y="203"/>
                </a:cubicBezTo>
                <a:cubicBezTo>
                  <a:pt x="1267" y="204"/>
                  <a:pt x="1267" y="204"/>
                  <a:pt x="1267" y="204"/>
                </a:cubicBezTo>
                <a:cubicBezTo>
                  <a:pt x="1270" y="201"/>
                  <a:pt x="1270" y="201"/>
                  <a:pt x="1270" y="201"/>
                </a:cubicBezTo>
                <a:cubicBezTo>
                  <a:pt x="1273" y="202"/>
                  <a:pt x="1273" y="202"/>
                  <a:pt x="1273" y="202"/>
                </a:cubicBezTo>
                <a:cubicBezTo>
                  <a:pt x="1273" y="199"/>
                  <a:pt x="1273" y="199"/>
                  <a:pt x="1273" y="199"/>
                </a:cubicBezTo>
                <a:cubicBezTo>
                  <a:pt x="1277" y="201"/>
                  <a:pt x="1277" y="201"/>
                  <a:pt x="1277" y="201"/>
                </a:cubicBezTo>
                <a:cubicBezTo>
                  <a:pt x="1278" y="200"/>
                  <a:pt x="1268" y="205"/>
                  <a:pt x="1280" y="198"/>
                </a:cubicBezTo>
                <a:cubicBezTo>
                  <a:pt x="1281" y="200"/>
                  <a:pt x="1281" y="200"/>
                  <a:pt x="1281" y="200"/>
                </a:cubicBezTo>
                <a:cubicBezTo>
                  <a:pt x="1285" y="194"/>
                  <a:pt x="1285" y="194"/>
                  <a:pt x="1285" y="194"/>
                </a:cubicBezTo>
                <a:cubicBezTo>
                  <a:pt x="1288" y="194"/>
                  <a:pt x="1288" y="194"/>
                  <a:pt x="1288" y="194"/>
                </a:cubicBezTo>
                <a:cubicBezTo>
                  <a:pt x="1288" y="193"/>
                  <a:pt x="1284" y="199"/>
                  <a:pt x="1288" y="192"/>
                </a:cubicBezTo>
                <a:cubicBezTo>
                  <a:pt x="1289" y="194"/>
                  <a:pt x="1282" y="191"/>
                  <a:pt x="1291" y="193"/>
                </a:cubicBezTo>
                <a:cubicBezTo>
                  <a:pt x="1291" y="189"/>
                  <a:pt x="1291" y="189"/>
                  <a:pt x="1291" y="189"/>
                </a:cubicBezTo>
                <a:cubicBezTo>
                  <a:pt x="1297" y="187"/>
                  <a:pt x="1297" y="187"/>
                  <a:pt x="1297" y="187"/>
                </a:cubicBezTo>
                <a:cubicBezTo>
                  <a:pt x="1300" y="184"/>
                  <a:pt x="1300" y="184"/>
                  <a:pt x="1300" y="184"/>
                </a:cubicBezTo>
                <a:cubicBezTo>
                  <a:pt x="1299" y="182"/>
                  <a:pt x="1299" y="182"/>
                  <a:pt x="1299" y="182"/>
                </a:cubicBezTo>
                <a:cubicBezTo>
                  <a:pt x="1300" y="182"/>
                  <a:pt x="1300" y="182"/>
                  <a:pt x="1300" y="182"/>
                </a:cubicBezTo>
                <a:cubicBezTo>
                  <a:pt x="1299" y="179"/>
                  <a:pt x="1299" y="179"/>
                  <a:pt x="1299" y="179"/>
                </a:cubicBezTo>
                <a:cubicBezTo>
                  <a:pt x="1304" y="176"/>
                  <a:pt x="1304" y="176"/>
                  <a:pt x="1304" y="176"/>
                </a:cubicBezTo>
                <a:cubicBezTo>
                  <a:pt x="1305" y="174"/>
                  <a:pt x="1293" y="182"/>
                  <a:pt x="1308" y="172"/>
                </a:cubicBezTo>
                <a:cubicBezTo>
                  <a:pt x="1308" y="172"/>
                  <a:pt x="1302" y="175"/>
                  <a:pt x="1309" y="170"/>
                </a:cubicBezTo>
                <a:cubicBezTo>
                  <a:pt x="1310" y="170"/>
                  <a:pt x="1310" y="170"/>
                  <a:pt x="1310" y="170"/>
                </a:cubicBezTo>
                <a:cubicBezTo>
                  <a:pt x="1309" y="172"/>
                  <a:pt x="1309" y="172"/>
                  <a:pt x="1309" y="172"/>
                </a:cubicBezTo>
                <a:cubicBezTo>
                  <a:pt x="1313" y="175"/>
                  <a:pt x="1313" y="175"/>
                  <a:pt x="1313" y="175"/>
                </a:cubicBezTo>
                <a:cubicBezTo>
                  <a:pt x="1314" y="174"/>
                  <a:pt x="1314" y="174"/>
                  <a:pt x="1314" y="174"/>
                </a:cubicBezTo>
                <a:cubicBezTo>
                  <a:pt x="1313" y="170"/>
                  <a:pt x="1313" y="170"/>
                  <a:pt x="1313" y="170"/>
                </a:cubicBezTo>
                <a:cubicBezTo>
                  <a:pt x="1316" y="169"/>
                  <a:pt x="1316" y="169"/>
                  <a:pt x="1316" y="169"/>
                </a:cubicBezTo>
                <a:cubicBezTo>
                  <a:pt x="1317" y="169"/>
                  <a:pt x="1311" y="174"/>
                  <a:pt x="1317" y="165"/>
                </a:cubicBezTo>
                <a:cubicBezTo>
                  <a:pt x="1319" y="165"/>
                  <a:pt x="1319" y="165"/>
                  <a:pt x="1319" y="165"/>
                </a:cubicBezTo>
                <a:cubicBezTo>
                  <a:pt x="1322" y="164"/>
                  <a:pt x="1302" y="173"/>
                  <a:pt x="1326" y="160"/>
                </a:cubicBezTo>
                <a:cubicBezTo>
                  <a:pt x="1335" y="151"/>
                  <a:pt x="1335" y="151"/>
                  <a:pt x="1335" y="151"/>
                </a:cubicBezTo>
                <a:cubicBezTo>
                  <a:pt x="1339" y="148"/>
                  <a:pt x="1339" y="148"/>
                  <a:pt x="1339" y="148"/>
                </a:cubicBezTo>
                <a:cubicBezTo>
                  <a:pt x="1339" y="146"/>
                  <a:pt x="1328" y="156"/>
                  <a:pt x="1342" y="143"/>
                </a:cubicBezTo>
                <a:cubicBezTo>
                  <a:pt x="1335" y="153"/>
                  <a:pt x="1335" y="153"/>
                  <a:pt x="1335" y="153"/>
                </a:cubicBezTo>
                <a:cubicBezTo>
                  <a:pt x="1333" y="155"/>
                  <a:pt x="1333" y="155"/>
                  <a:pt x="1333" y="155"/>
                </a:cubicBezTo>
                <a:cubicBezTo>
                  <a:pt x="1333" y="158"/>
                  <a:pt x="1333" y="158"/>
                  <a:pt x="1333" y="158"/>
                </a:cubicBezTo>
                <a:cubicBezTo>
                  <a:pt x="1322" y="168"/>
                  <a:pt x="1322" y="168"/>
                  <a:pt x="1322" y="168"/>
                </a:cubicBezTo>
                <a:cubicBezTo>
                  <a:pt x="1321" y="173"/>
                  <a:pt x="1315" y="172"/>
                  <a:pt x="1315" y="178"/>
                </a:cubicBezTo>
                <a:cubicBezTo>
                  <a:pt x="1320" y="179"/>
                  <a:pt x="1320" y="179"/>
                  <a:pt x="1320" y="179"/>
                </a:cubicBezTo>
                <a:cubicBezTo>
                  <a:pt x="1317" y="181"/>
                  <a:pt x="1312" y="181"/>
                  <a:pt x="1314" y="185"/>
                </a:cubicBezTo>
                <a:cubicBezTo>
                  <a:pt x="1316" y="186"/>
                  <a:pt x="1316" y="186"/>
                  <a:pt x="1316" y="186"/>
                </a:cubicBezTo>
                <a:cubicBezTo>
                  <a:pt x="1319" y="183"/>
                  <a:pt x="1319" y="183"/>
                  <a:pt x="1319" y="183"/>
                </a:cubicBezTo>
                <a:cubicBezTo>
                  <a:pt x="1319" y="186"/>
                  <a:pt x="1319" y="186"/>
                  <a:pt x="1319" y="186"/>
                </a:cubicBezTo>
                <a:cubicBezTo>
                  <a:pt x="1315" y="190"/>
                  <a:pt x="1315" y="190"/>
                  <a:pt x="1315" y="190"/>
                </a:cubicBezTo>
                <a:cubicBezTo>
                  <a:pt x="1315" y="191"/>
                  <a:pt x="1315" y="191"/>
                  <a:pt x="1315" y="191"/>
                </a:cubicBezTo>
                <a:cubicBezTo>
                  <a:pt x="1320" y="189"/>
                  <a:pt x="1320" y="189"/>
                  <a:pt x="1320" y="189"/>
                </a:cubicBezTo>
                <a:cubicBezTo>
                  <a:pt x="1325" y="182"/>
                  <a:pt x="1325" y="182"/>
                  <a:pt x="1325" y="182"/>
                </a:cubicBezTo>
                <a:cubicBezTo>
                  <a:pt x="1325" y="185"/>
                  <a:pt x="1325" y="185"/>
                  <a:pt x="1325" y="185"/>
                </a:cubicBezTo>
                <a:cubicBezTo>
                  <a:pt x="1327" y="185"/>
                  <a:pt x="1327" y="185"/>
                  <a:pt x="1327" y="185"/>
                </a:cubicBezTo>
                <a:cubicBezTo>
                  <a:pt x="1327" y="186"/>
                  <a:pt x="1327" y="186"/>
                  <a:pt x="1327" y="186"/>
                </a:cubicBezTo>
                <a:cubicBezTo>
                  <a:pt x="1325" y="186"/>
                  <a:pt x="1326" y="190"/>
                  <a:pt x="1323" y="186"/>
                </a:cubicBezTo>
                <a:cubicBezTo>
                  <a:pt x="1320" y="191"/>
                  <a:pt x="1320" y="191"/>
                  <a:pt x="1320" y="191"/>
                </a:cubicBezTo>
                <a:cubicBezTo>
                  <a:pt x="1325" y="191"/>
                  <a:pt x="1325" y="191"/>
                  <a:pt x="1325" y="191"/>
                </a:cubicBezTo>
                <a:cubicBezTo>
                  <a:pt x="1328" y="188"/>
                  <a:pt x="1328" y="188"/>
                  <a:pt x="1328" y="188"/>
                </a:cubicBezTo>
                <a:cubicBezTo>
                  <a:pt x="1333" y="187"/>
                  <a:pt x="1333" y="187"/>
                  <a:pt x="1333" y="187"/>
                </a:cubicBezTo>
                <a:cubicBezTo>
                  <a:pt x="1327" y="193"/>
                  <a:pt x="1331" y="193"/>
                  <a:pt x="1319" y="195"/>
                </a:cubicBezTo>
                <a:cubicBezTo>
                  <a:pt x="1335" y="193"/>
                  <a:pt x="1335" y="193"/>
                  <a:pt x="1335" y="193"/>
                </a:cubicBezTo>
                <a:cubicBezTo>
                  <a:pt x="1340" y="191"/>
                  <a:pt x="1340" y="191"/>
                  <a:pt x="1340" y="191"/>
                </a:cubicBezTo>
                <a:cubicBezTo>
                  <a:pt x="1341" y="194"/>
                  <a:pt x="1330" y="191"/>
                  <a:pt x="1346" y="188"/>
                </a:cubicBezTo>
                <a:cubicBezTo>
                  <a:pt x="1346" y="188"/>
                  <a:pt x="1347" y="189"/>
                  <a:pt x="1346" y="189"/>
                </a:cubicBezTo>
                <a:cubicBezTo>
                  <a:pt x="1351" y="190"/>
                  <a:pt x="1351" y="190"/>
                  <a:pt x="1351" y="190"/>
                </a:cubicBezTo>
                <a:cubicBezTo>
                  <a:pt x="1353" y="188"/>
                  <a:pt x="1353" y="188"/>
                  <a:pt x="1353" y="188"/>
                </a:cubicBezTo>
                <a:cubicBezTo>
                  <a:pt x="1354" y="189"/>
                  <a:pt x="1354" y="189"/>
                  <a:pt x="1354" y="189"/>
                </a:cubicBezTo>
                <a:cubicBezTo>
                  <a:pt x="1358" y="187"/>
                  <a:pt x="1358" y="187"/>
                  <a:pt x="1358" y="187"/>
                </a:cubicBezTo>
                <a:cubicBezTo>
                  <a:pt x="1360" y="188"/>
                  <a:pt x="1360" y="188"/>
                  <a:pt x="1360" y="188"/>
                </a:cubicBezTo>
                <a:cubicBezTo>
                  <a:pt x="1364" y="186"/>
                  <a:pt x="1364" y="186"/>
                  <a:pt x="1364" y="186"/>
                </a:cubicBezTo>
                <a:cubicBezTo>
                  <a:pt x="1369" y="185"/>
                  <a:pt x="1369" y="185"/>
                  <a:pt x="1369" y="185"/>
                </a:cubicBezTo>
                <a:cubicBezTo>
                  <a:pt x="1368" y="185"/>
                  <a:pt x="1368" y="185"/>
                  <a:pt x="1368" y="185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372" y="190"/>
                  <a:pt x="1372" y="190"/>
                  <a:pt x="1372" y="190"/>
                </a:cubicBezTo>
                <a:cubicBezTo>
                  <a:pt x="1371" y="191"/>
                  <a:pt x="1371" y="191"/>
                  <a:pt x="1371" y="191"/>
                </a:cubicBezTo>
                <a:cubicBezTo>
                  <a:pt x="1362" y="190"/>
                  <a:pt x="1362" y="190"/>
                  <a:pt x="1362" y="190"/>
                </a:cubicBezTo>
                <a:cubicBezTo>
                  <a:pt x="1358" y="190"/>
                  <a:pt x="1360" y="192"/>
                  <a:pt x="1360" y="194"/>
                </a:cubicBezTo>
                <a:cubicBezTo>
                  <a:pt x="1357" y="193"/>
                  <a:pt x="1357" y="193"/>
                  <a:pt x="1357" y="193"/>
                </a:cubicBezTo>
                <a:cubicBezTo>
                  <a:pt x="1356" y="193"/>
                  <a:pt x="1356" y="193"/>
                  <a:pt x="1356" y="193"/>
                </a:cubicBezTo>
                <a:cubicBezTo>
                  <a:pt x="1348" y="195"/>
                  <a:pt x="1348" y="195"/>
                  <a:pt x="1348" y="195"/>
                </a:cubicBezTo>
                <a:cubicBezTo>
                  <a:pt x="1348" y="195"/>
                  <a:pt x="1346" y="196"/>
                  <a:pt x="1349" y="196"/>
                </a:cubicBezTo>
                <a:cubicBezTo>
                  <a:pt x="1347" y="196"/>
                  <a:pt x="1347" y="200"/>
                  <a:pt x="1346" y="195"/>
                </a:cubicBezTo>
                <a:cubicBezTo>
                  <a:pt x="1344" y="195"/>
                  <a:pt x="1343" y="195"/>
                  <a:pt x="1343" y="198"/>
                </a:cubicBezTo>
                <a:cubicBezTo>
                  <a:pt x="1343" y="198"/>
                  <a:pt x="1343" y="198"/>
                  <a:pt x="1343" y="198"/>
                </a:cubicBezTo>
                <a:cubicBezTo>
                  <a:pt x="1340" y="197"/>
                  <a:pt x="1340" y="197"/>
                  <a:pt x="1340" y="197"/>
                </a:cubicBezTo>
                <a:cubicBezTo>
                  <a:pt x="1339" y="199"/>
                  <a:pt x="1339" y="199"/>
                  <a:pt x="1339" y="199"/>
                </a:cubicBezTo>
                <a:cubicBezTo>
                  <a:pt x="1337" y="198"/>
                  <a:pt x="1337" y="198"/>
                  <a:pt x="1337" y="198"/>
                </a:cubicBezTo>
                <a:cubicBezTo>
                  <a:pt x="1336" y="200"/>
                  <a:pt x="1332" y="199"/>
                  <a:pt x="1334" y="203"/>
                </a:cubicBezTo>
                <a:cubicBezTo>
                  <a:pt x="1332" y="202"/>
                  <a:pt x="1332" y="202"/>
                  <a:pt x="1332" y="202"/>
                </a:cubicBezTo>
                <a:cubicBezTo>
                  <a:pt x="1332" y="200"/>
                  <a:pt x="1332" y="200"/>
                  <a:pt x="1332" y="200"/>
                </a:cubicBezTo>
                <a:cubicBezTo>
                  <a:pt x="1330" y="199"/>
                  <a:pt x="1331" y="197"/>
                  <a:pt x="1325" y="201"/>
                </a:cubicBezTo>
                <a:cubicBezTo>
                  <a:pt x="1324" y="203"/>
                  <a:pt x="1324" y="203"/>
                  <a:pt x="1324" y="203"/>
                </a:cubicBezTo>
                <a:cubicBezTo>
                  <a:pt x="1322" y="201"/>
                  <a:pt x="1322" y="201"/>
                  <a:pt x="1322" y="201"/>
                </a:cubicBezTo>
                <a:cubicBezTo>
                  <a:pt x="1323" y="201"/>
                  <a:pt x="1318" y="202"/>
                  <a:pt x="1323" y="198"/>
                </a:cubicBezTo>
                <a:cubicBezTo>
                  <a:pt x="1318" y="198"/>
                  <a:pt x="1318" y="198"/>
                  <a:pt x="1318" y="198"/>
                </a:cubicBezTo>
                <a:cubicBezTo>
                  <a:pt x="1320" y="203"/>
                  <a:pt x="1320" y="203"/>
                  <a:pt x="1320" y="203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0" y="204"/>
                  <a:pt x="1310" y="204"/>
                  <a:pt x="1310" y="204"/>
                </a:cubicBezTo>
                <a:cubicBezTo>
                  <a:pt x="1310" y="207"/>
                  <a:pt x="1306" y="208"/>
                  <a:pt x="1303" y="207"/>
                </a:cubicBezTo>
                <a:cubicBezTo>
                  <a:pt x="1296" y="209"/>
                  <a:pt x="1296" y="209"/>
                  <a:pt x="1296" y="209"/>
                </a:cubicBezTo>
                <a:cubicBezTo>
                  <a:pt x="1293" y="210"/>
                  <a:pt x="1294" y="215"/>
                  <a:pt x="1287" y="216"/>
                </a:cubicBezTo>
                <a:cubicBezTo>
                  <a:pt x="1290" y="218"/>
                  <a:pt x="1290" y="218"/>
                  <a:pt x="1290" y="218"/>
                </a:cubicBezTo>
                <a:cubicBezTo>
                  <a:pt x="1278" y="227"/>
                  <a:pt x="1278" y="227"/>
                  <a:pt x="1278" y="227"/>
                </a:cubicBezTo>
                <a:cubicBezTo>
                  <a:pt x="1277" y="228"/>
                  <a:pt x="1271" y="234"/>
                  <a:pt x="1275" y="233"/>
                </a:cubicBezTo>
                <a:cubicBezTo>
                  <a:pt x="1275" y="233"/>
                  <a:pt x="1273" y="235"/>
                  <a:pt x="1277" y="233"/>
                </a:cubicBezTo>
                <a:cubicBezTo>
                  <a:pt x="1278" y="231"/>
                  <a:pt x="1278" y="231"/>
                  <a:pt x="1278" y="231"/>
                </a:cubicBezTo>
                <a:cubicBezTo>
                  <a:pt x="1281" y="237"/>
                  <a:pt x="1281" y="237"/>
                  <a:pt x="1281" y="237"/>
                </a:cubicBezTo>
                <a:cubicBezTo>
                  <a:pt x="1285" y="237"/>
                  <a:pt x="1285" y="237"/>
                  <a:pt x="1285" y="237"/>
                </a:cubicBezTo>
                <a:cubicBezTo>
                  <a:pt x="1286" y="236"/>
                  <a:pt x="1286" y="236"/>
                  <a:pt x="1286" y="236"/>
                </a:cubicBezTo>
                <a:cubicBezTo>
                  <a:pt x="1283" y="235"/>
                  <a:pt x="1283" y="235"/>
                  <a:pt x="1283" y="235"/>
                </a:cubicBezTo>
                <a:cubicBezTo>
                  <a:pt x="1290" y="232"/>
                  <a:pt x="1290" y="232"/>
                  <a:pt x="1290" y="232"/>
                </a:cubicBezTo>
                <a:cubicBezTo>
                  <a:pt x="1291" y="233"/>
                  <a:pt x="1291" y="233"/>
                  <a:pt x="1291" y="233"/>
                </a:cubicBezTo>
                <a:cubicBezTo>
                  <a:pt x="1294" y="231"/>
                  <a:pt x="1294" y="231"/>
                  <a:pt x="1294" y="231"/>
                </a:cubicBezTo>
                <a:cubicBezTo>
                  <a:pt x="1293" y="230"/>
                  <a:pt x="1292" y="236"/>
                  <a:pt x="1292" y="229"/>
                </a:cubicBezTo>
                <a:cubicBezTo>
                  <a:pt x="1296" y="231"/>
                  <a:pt x="1296" y="231"/>
                  <a:pt x="1296" y="231"/>
                </a:cubicBezTo>
                <a:cubicBezTo>
                  <a:pt x="1302" y="231"/>
                  <a:pt x="1302" y="231"/>
                  <a:pt x="1302" y="231"/>
                </a:cubicBezTo>
                <a:cubicBezTo>
                  <a:pt x="1304" y="230"/>
                  <a:pt x="1304" y="230"/>
                  <a:pt x="1304" y="230"/>
                </a:cubicBezTo>
                <a:cubicBezTo>
                  <a:pt x="1310" y="228"/>
                  <a:pt x="1310" y="228"/>
                  <a:pt x="1310" y="228"/>
                </a:cubicBezTo>
                <a:cubicBezTo>
                  <a:pt x="1309" y="231"/>
                  <a:pt x="1309" y="231"/>
                  <a:pt x="1309" y="231"/>
                </a:cubicBezTo>
                <a:cubicBezTo>
                  <a:pt x="1311" y="232"/>
                  <a:pt x="1311" y="232"/>
                  <a:pt x="1311" y="232"/>
                </a:cubicBezTo>
                <a:cubicBezTo>
                  <a:pt x="1324" y="230"/>
                  <a:pt x="1324" y="230"/>
                  <a:pt x="1324" y="230"/>
                </a:cubicBezTo>
                <a:cubicBezTo>
                  <a:pt x="1342" y="226"/>
                  <a:pt x="1342" y="226"/>
                  <a:pt x="1342" y="226"/>
                </a:cubicBezTo>
                <a:cubicBezTo>
                  <a:pt x="1349" y="224"/>
                  <a:pt x="1349" y="224"/>
                  <a:pt x="1349" y="224"/>
                </a:cubicBezTo>
                <a:cubicBezTo>
                  <a:pt x="1350" y="224"/>
                  <a:pt x="1350" y="224"/>
                  <a:pt x="1350" y="224"/>
                </a:cubicBezTo>
                <a:cubicBezTo>
                  <a:pt x="1353" y="222"/>
                  <a:pt x="1353" y="222"/>
                  <a:pt x="1353" y="222"/>
                </a:cubicBezTo>
                <a:cubicBezTo>
                  <a:pt x="1346" y="221"/>
                  <a:pt x="1346" y="221"/>
                  <a:pt x="1346" y="221"/>
                </a:cubicBezTo>
                <a:cubicBezTo>
                  <a:pt x="1350" y="220"/>
                  <a:pt x="1350" y="220"/>
                  <a:pt x="1350" y="220"/>
                </a:cubicBezTo>
                <a:cubicBezTo>
                  <a:pt x="1352" y="219"/>
                  <a:pt x="1352" y="219"/>
                  <a:pt x="1352" y="219"/>
                </a:cubicBezTo>
                <a:cubicBezTo>
                  <a:pt x="1361" y="217"/>
                  <a:pt x="1361" y="217"/>
                  <a:pt x="1361" y="217"/>
                </a:cubicBezTo>
                <a:cubicBezTo>
                  <a:pt x="1362" y="215"/>
                  <a:pt x="1362" y="215"/>
                  <a:pt x="1362" y="215"/>
                </a:cubicBezTo>
                <a:cubicBezTo>
                  <a:pt x="1367" y="216"/>
                  <a:pt x="1367" y="216"/>
                  <a:pt x="1367" y="216"/>
                </a:cubicBezTo>
                <a:cubicBezTo>
                  <a:pt x="1369" y="216"/>
                  <a:pt x="1369" y="216"/>
                  <a:pt x="1369" y="216"/>
                </a:cubicBezTo>
                <a:cubicBezTo>
                  <a:pt x="1371" y="214"/>
                  <a:pt x="1371" y="214"/>
                  <a:pt x="1371" y="214"/>
                </a:cubicBezTo>
                <a:cubicBezTo>
                  <a:pt x="1377" y="213"/>
                  <a:pt x="1377" y="213"/>
                  <a:pt x="1377" y="213"/>
                </a:cubicBezTo>
                <a:cubicBezTo>
                  <a:pt x="1376" y="211"/>
                  <a:pt x="1376" y="211"/>
                  <a:pt x="1376" y="211"/>
                </a:cubicBezTo>
                <a:cubicBezTo>
                  <a:pt x="1378" y="211"/>
                  <a:pt x="1378" y="211"/>
                  <a:pt x="1378" y="211"/>
                </a:cubicBezTo>
                <a:cubicBezTo>
                  <a:pt x="1381" y="213"/>
                  <a:pt x="1381" y="213"/>
                  <a:pt x="1381" y="213"/>
                </a:cubicBezTo>
                <a:cubicBezTo>
                  <a:pt x="1388" y="210"/>
                  <a:pt x="1388" y="210"/>
                  <a:pt x="1388" y="210"/>
                </a:cubicBezTo>
                <a:cubicBezTo>
                  <a:pt x="1390" y="210"/>
                  <a:pt x="1390" y="210"/>
                  <a:pt x="1390" y="210"/>
                </a:cubicBezTo>
                <a:cubicBezTo>
                  <a:pt x="1389" y="211"/>
                  <a:pt x="1389" y="211"/>
                  <a:pt x="1389" y="211"/>
                </a:cubicBezTo>
                <a:cubicBezTo>
                  <a:pt x="1392" y="212"/>
                  <a:pt x="1392" y="212"/>
                  <a:pt x="1392" y="212"/>
                </a:cubicBezTo>
                <a:cubicBezTo>
                  <a:pt x="1402" y="207"/>
                  <a:pt x="1402" y="207"/>
                  <a:pt x="1402" y="207"/>
                </a:cubicBezTo>
                <a:cubicBezTo>
                  <a:pt x="1405" y="209"/>
                  <a:pt x="1405" y="209"/>
                  <a:pt x="1405" y="209"/>
                </a:cubicBezTo>
                <a:cubicBezTo>
                  <a:pt x="1409" y="208"/>
                  <a:pt x="1409" y="208"/>
                  <a:pt x="1409" y="208"/>
                </a:cubicBezTo>
                <a:cubicBezTo>
                  <a:pt x="1410" y="206"/>
                  <a:pt x="1410" y="206"/>
                  <a:pt x="1410" y="206"/>
                </a:cubicBezTo>
                <a:cubicBezTo>
                  <a:pt x="1416" y="203"/>
                  <a:pt x="1416" y="203"/>
                  <a:pt x="1416" y="203"/>
                </a:cubicBezTo>
                <a:cubicBezTo>
                  <a:pt x="1424" y="203"/>
                  <a:pt x="1424" y="203"/>
                  <a:pt x="1424" y="203"/>
                </a:cubicBezTo>
                <a:cubicBezTo>
                  <a:pt x="1416" y="206"/>
                  <a:pt x="1416" y="206"/>
                  <a:pt x="1416" y="206"/>
                </a:cubicBezTo>
                <a:cubicBezTo>
                  <a:pt x="1412" y="208"/>
                  <a:pt x="1417" y="200"/>
                  <a:pt x="1411" y="208"/>
                </a:cubicBezTo>
                <a:cubicBezTo>
                  <a:pt x="1412" y="209"/>
                  <a:pt x="1412" y="209"/>
                  <a:pt x="1412" y="209"/>
                </a:cubicBezTo>
                <a:cubicBezTo>
                  <a:pt x="1408" y="211"/>
                  <a:pt x="1408" y="211"/>
                  <a:pt x="1408" y="211"/>
                </a:cubicBezTo>
                <a:cubicBezTo>
                  <a:pt x="1411" y="212"/>
                  <a:pt x="1411" y="212"/>
                  <a:pt x="1411" y="212"/>
                </a:cubicBezTo>
                <a:cubicBezTo>
                  <a:pt x="1420" y="210"/>
                  <a:pt x="1420" y="210"/>
                  <a:pt x="1420" y="210"/>
                </a:cubicBezTo>
                <a:cubicBezTo>
                  <a:pt x="1420" y="209"/>
                  <a:pt x="1420" y="209"/>
                  <a:pt x="1423" y="211"/>
                </a:cubicBezTo>
                <a:cubicBezTo>
                  <a:pt x="1425" y="209"/>
                  <a:pt x="1425" y="209"/>
                  <a:pt x="1425" y="209"/>
                </a:cubicBezTo>
                <a:cubicBezTo>
                  <a:pt x="1425" y="210"/>
                  <a:pt x="1425" y="210"/>
                  <a:pt x="1425" y="210"/>
                </a:cubicBezTo>
                <a:cubicBezTo>
                  <a:pt x="1423" y="211"/>
                  <a:pt x="1423" y="211"/>
                  <a:pt x="1423" y="211"/>
                </a:cubicBezTo>
                <a:cubicBezTo>
                  <a:pt x="1422" y="211"/>
                  <a:pt x="1421" y="208"/>
                  <a:pt x="1419" y="211"/>
                </a:cubicBezTo>
                <a:cubicBezTo>
                  <a:pt x="1420" y="213"/>
                  <a:pt x="1420" y="213"/>
                  <a:pt x="1420" y="213"/>
                </a:cubicBezTo>
                <a:cubicBezTo>
                  <a:pt x="1420" y="213"/>
                  <a:pt x="1423" y="205"/>
                  <a:pt x="1416" y="214"/>
                </a:cubicBezTo>
                <a:cubicBezTo>
                  <a:pt x="1409" y="213"/>
                  <a:pt x="1409" y="213"/>
                  <a:pt x="1409" y="213"/>
                </a:cubicBezTo>
                <a:cubicBezTo>
                  <a:pt x="1407" y="215"/>
                  <a:pt x="1404" y="210"/>
                  <a:pt x="1406" y="215"/>
                </a:cubicBezTo>
                <a:cubicBezTo>
                  <a:pt x="1404" y="213"/>
                  <a:pt x="1404" y="213"/>
                  <a:pt x="1404" y="213"/>
                </a:cubicBezTo>
                <a:cubicBezTo>
                  <a:pt x="1403" y="215"/>
                  <a:pt x="1403" y="215"/>
                  <a:pt x="1403" y="215"/>
                </a:cubicBezTo>
                <a:cubicBezTo>
                  <a:pt x="1398" y="214"/>
                  <a:pt x="1398" y="214"/>
                  <a:pt x="1398" y="214"/>
                </a:cubicBezTo>
                <a:cubicBezTo>
                  <a:pt x="1388" y="217"/>
                  <a:pt x="1388" y="217"/>
                  <a:pt x="1388" y="217"/>
                </a:cubicBezTo>
                <a:cubicBezTo>
                  <a:pt x="1384" y="219"/>
                  <a:pt x="1384" y="219"/>
                  <a:pt x="1384" y="219"/>
                </a:cubicBezTo>
                <a:cubicBezTo>
                  <a:pt x="1381" y="219"/>
                  <a:pt x="1381" y="219"/>
                  <a:pt x="1381" y="219"/>
                </a:cubicBezTo>
                <a:cubicBezTo>
                  <a:pt x="1367" y="223"/>
                  <a:pt x="1367" y="223"/>
                  <a:pt x="1367" y="223"/>
                </a:cubicBezTo>
                <a:cubicBezTo>
                  <a:pt x="1365" y="223"/>
                  <a:pt x="1365" y="223"/>
                  <a:pt x="1365" y="223"/>
                </a:cubicBezTo>
                <a:cubicBezTo>
                  <a:pt x="1363" y="223"/>
                  <a:pt x="1363" y="223"/>
                  <a:pt x="1363" y="223"/>
                </a:cubicBezTo>
                <a:cubicBezTo>
                  <a:pt x="1360" y="224"/>
                  <a:pt x="1360" y="224"/>
                  <a:pt x="1360" y="224"/>
                </a:cubicBezTo>
                <a:cubicBezTo>
                  <a:pt x="1359" y="226"/>
                  <a:pt x="1359" y="226"/>
                  <a:pt x="1359" y="226"/>
                </a:cubicBezTo>
                <a:cubicBezTo>
                  <a:pt x="1361" y="226"/>
                  <a:pt x="1361" y="226"/>
                  <a:pt x="1361" y="226"/>
                </a:cubicBezTo>
                <a:cubicBezTo>
                  <a:pt x="1346" y="229"/>
                  <a:pt x="1346" y="229"/>
                  <a:pt x="1346" y="229"/>
                </a:cubicBezTo>
                <a:cubicBezTo>
                  <a:pt x="1347" y="230"/>
                  <a:pt x="1347" y="230"/>
                  <a:pt x="1347" y="230"/>
                </a:cubicBezTo>
                <a:cubicBezTo>
                  <a:pt x="1345" y="227"/>
                  <a:pt x="1342" y="231"/>
                  <a:pt x="1336" y="231"/>
                </a:cubicBezTo>
                <a:cubicBezTo>
                  <a:pt x="1328" y="231"/>
                  <a:pt x="1328" y="231"/>
                  <a:pt x="1328" y="231"/>
                </a:cubicBezTo>
                <a:cubicBezTo>
                  <a:pt x="1309" y="235"/>
                  <a:pt x="1309" y="235"/>
                  <a:pt x="1309" y="235"/>
                </a:cubicBezTo>
                <a:cubicBezTo>
                  <a:pt x="1299" y="238"/>
                  <a:pt x="1299" y="238"/>
                  <a:pt x="1299" y="238"/>
                </a:cubicBezTo>
                <a:cubicBezTo>
                  <a:pt x="1303" y="234"/>
                  <a:pt x="1292" y="238"/>
                  <a:pt x="1302" y="234"/>
                </a:cubicBezTo>
                <a:cubicBezTo>
                  <a:pt x="1301" y="233"/>
                  <a:pt x="1301" y="233"/>
                  <a:pt x="1301" y="233"/>
                </a:cubicBezTo>
                <a:cubicBezTo>
                  <a:pt x="1298" y="234"/>
                  <a:pt x="1298" y="234"/>
                  <a:pt x="1298" y="234"/>
                </a:cubicBezTo>
                <a:cubicBezTo>
                  <a:pt x="1296" y="235"/>
                  <a:pt x="1296" y="235"/>
                  <a:pt x="1296" y="235"/>
                </a:cubicBezTo>
                <a:cubicBezTo>
                  <a:pt x="1297" y="236"/>
                  <a:pt x="1297" y="236"/>
                  <a:pt x="1297" y="236"/>
                </a:cubicBezTo>
                <a:cubicBezTo>
                  <a:pt x="1297" y="238"/>
                  <a:pt x="1297" y="238"/>
                  <a:pt x="1297" y="238"/>
                </a:cubicBezTo>
                <a:cubicBezTo>
                  <a:pt x="1291" y="240"/>
                  <a:pt x="1291" y="240"/>
                  <a:pt x="1291" y="240"/>
                </a:cubicBezTo>
                <a:cubicBezTo>
                  <a:pt x="1286" y="240"/>
                  <a:pt x="1286" y="240"/>
                  <a:pt x="1286" y="240"/>
                </a:cubicBezTo>
                <a:cubicBezTo>
                  <a:pt x="1283" y="242"/>
                  <a:pt x="1279" y="246"/>
                  <a:pt x="1278" y="246"/>
                </a:cubicBezTo>
                <a:cubicBezTo>
                  <a:pt x="1279" y="243"/>
                  <a:pt x="1279" y="243"/>
                  <a:pt x="1279" y="243"/>
                </a:cubicBezTo>
                <a:cubicBezTo>
                  <a:pt x="1276" y="242"/>
                  <a:pt x="1276" y="242"/>
                  <a:pt x="1276" y="242"/>
                </a:cubicBezTo>
                <a:cubicBezTo>
                  <a:pt x="1267" y="245"/>
                  <a:pt x="1267" y="245"/>
                  <a:pt x="1267" y="245"/>
                </a:cubicBezTo>
                <a:cubicBezTo>
                  <a:pt x="1265" y="246"/>
                  <a:pt x="1265" y="246"/>
                  <a:pt x="1265" y="246"/>
                </a:cubicBezTo>
                <a:cubicBezTo>
                  <a:pt x="1266" y="247"/>
                  <a:pt x="1266" y="247"/>
                  <a:pt x="1266" y="247"/>
                </a:cubicBezTo>
                <a:cubicBezTo>
                  <a:pt x="1257" y="248"/>
                  <a:pt x="1257" y="248"/>
                  <a:pt x="1257" y="248"/>
                </a:cubicBezTo>
                <a:cubicBezTo>
                  <a:pt x="1254" y="252"/>
                  <a:pt x="1254" y="252"/>
                  <a:pt x="1254" y="252"/>
                </a:cubicBezTo>
                <a:cubicBezTo>
                  <a:pt x="1258" y="252"/>
                  <a:pt x="1258" y="252"/>
                  <a:pt x="1258" y="252"/>
                </a:cubicBezTo>
                <a:cubicBezTo>
                  <a:pt x="1259" y="252"/>
                  <a:pt x="1259" y="252"/>
                  <a:pt x="1259" y="252"/>
                </a:cubicBezTo>
                <a:cubicBezTo>
                  <a:pt x="1255" y="256"/>
                  <a:pt x="1255" y="256"/>
                  <a:pt x="1255" y="256"/>
                </a:cubicBezTo>
                <a:cubicBezTo>
                  <a:pt x="1253" y="256"/>
                  <a:pt x="1270" y="247"/>
                  <a:pt x="1249" y="257"/>
                </a:cubicBezTo>
                <a:cubicBezTo>
                  <a:pt x="1249" y="259"/>
                  <a:pt x="1249" y="259"/>
                  <a:pt x="1249" y="259"/>
                </a:cubicBezTo>
                <a:cubicBezTo>
                  <a:pt x="1256" y="263"/>
                  <a:pt x="1256" y="263"/>
                  <a:pt x="1256" y="263"/>
                </a:cubicBezTo>
                <a:cubicBezTo>
                  <a:pt x="1259" y="263"/>
                  <a:pt x="1259" y="263"/>
                  <a:pt x="1259" y="263"/>
                </a:cubicBezTo>
                <a:cubicBezTo>
                  <a:pt x="1259" y="260"/>
                  <a:pt x="1259" y="260"/>
                  <a:pt x="1259" y="260"/>
                </a:cubicBezTo>
                <a:cubicBezTo>
                  <a:pt x="1263" y="258"/>
                  <a:pt x="1263" y="258"/>
                  <a:pt x="1263" y="258"/>
                </a:cubicBezTo>
                <a:cubicBezTo>
                  <a:pt x="1267" y="259"/>
                  <a:pt x="1267" y="259"/>
                  <a:pt x="1267" y="259"/>
                </a:cubicBezTo>
                <a:cubicBezTo>
                  <a:pt x="1268" y="261"/>
                  <a:pt x="1268" y="261"/>
                  <a:pt x="1268" y="261"/>
                </a:cubicBezTo>
                <a:cubicBezTo>
                  <a:pt x="1272" y="260"/>
                  <a:pt x="1272" y="260"/>
                  <a:pt x="1272" y="260"/>
                </a:cubicBezTo>
                <a:cubicBezTo>
                  <a:pt x="1276" y="256"/>
                  <a:pt x="1276" y="256"/>
                  <a:pt x="1276" y="256"/>
                </a:cubicBezTo>
                <a:cubicBezTo>
                  <a:pt x="1269" y="250"/>
                  <a:pt x="1269" y="250"/>
                  <a:pt x="1269" y="250"/>
                </a:cubicBezTo>
                <a:cubicBezTo>
                  <a:pt x="1281" y="254"/>
                  <a:pt x="1281" y="254"/>
                  <a:pt x="1281" y="254"/>
                </a:cubicBezTo>
                <a:cubicBezTo>
                  <a:pt x="1285" y="252"/>
                  <a:pt x="1285" y="252"/>
                  <a:pt x="1285" y="252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90" y="248"/>
                  <a:pt x="1290" y="248"/>
                  <a:pt x="1290" y="248"/>
                </a:cubicBezTo>
                <a:cubicBezTo>
                  <a:pt x="1290" y="247"/>
                  <a:pt x="1290" y="247"/>
                  <a:pt x="1290" y="247"/>
                </a:cubicBezTo>
                <a:cubicBezTo>
                  <a:pt x="1294" y="249"/>
                  <a:pt x="1294" y="249"/>
                  <a:pt x="1294" y="249"/>
                </a:cubicBezTo>
                <a:cubicBezTo>
                  <a:pt x="1295" y="247"/>
                  <a:pt x="1300" y="254"/>
                  <a:pt x="1296" y="245"/>
                </a:cubicBezTo>
                <a:cubicBezTo>
                  <a:pt x="1299" y="249"/>
                  <a:pt x="1299" y="249"/>
                  <a:pt x="1299" y="249"/>
                </a:cubicBezTo>
                <a:cubicBezTo>
                  <a:pt x="1297" y="249"/>
                  <a:pt x="1297" y="249"/>
                  <a:pt x="1297" y="249"/>
                </a:cubicBezTo>
                <a:cubicBezTo>
                  <a:pt x="1292" y="251"/>
                  <a:pt x="1292" y="251"/>
                  <a:pt x="1292" y="251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88" y="254"/>
                  <a:pt x="1288" y="254"/>
                  <a:pt x="1288" y="254"/>
                </a:cubicBezTo>
                <a:cubicBezTo>
                  <a:pt x="1284" y="253"/>
                  <a:pt x="1290" y="258"/>
                  <a:pt x="1284" y="254"/>
                </a:cubicBezTo>
                <a:cubicBezTo>
                  <a:pt x="1284" y="257"/>
                  <a:pt x="1277" y="254"/>
                  <a:pt x="1285" y="258"/>
                </a:cubicBezTo>
                <a:cubicBezTo>
                  <a:pt x="1290" y="256"/>
                  <a:pt x="1290" y="256"/>
                  <a:pt x="1290" y="256"/>
                </a:cubicBezTo>
                <a:cubicBezTo>
                  <a:pt x="1292" y="257"/>
                  <a:pt x="1292" y="257"/>
                  <a:pt x="1292" y="257"/>
                </a:cubicBezTo>
                <a:cubicBezTo>
                  <a:pt x="1306" y="252"/>
                  <a:pt x="1306" y="252"/>
                  <a:pt x="1306" y="252"/>
                </a:cubicBezTo>
                <a:cubicBezTo>
                  <a:pt x="1321" y="249"/>
                  <a:pt x="1321" y="249"/>
                  <a:pt x="1321" y="249"/>
                </a:cubicBezTo>
                <a:cubicBezTo>
                  <a:pt x="1327" y="248"/>
                  <a:pt x="1327" y="248"/>
                  <a:pt x="1327" y="248"/>
                </a:cubicBezTo>
                <a:cubicBezTo>
                  <a:pt x="1326" y="249"/>
                  <a:pt x="1324" y="250"/>
                  <a:pt x="1327" y="251"/>
                </a:cubicBezTo>
                <a:cubicBezTo>
                  <a:pt x="1329" y="250"/>
                  <a:pt x="1329" y="250"/>
                  <a:pt x="1329" y="250"/>
                </a:cubicBezTo>
                <a:cubicBezTo>
                  <a:pt x="1328" y="248"/>
                  <a:pt x="1328" y="248"/>
                  <a:pt x="1328" y="248"/>
                </a:cubicBezTo>
                <a:cubicBezTo>
                  <a:pt x="1335" y="249"/>
                  <a:pt x="1335" y="249"/>
                  <a:pt x="1335" y="249"/>
                </a:cubicBezTo>
                <a:cubicBezTo>
                  <a:pt x="1336" y="247"/>
                  <a:pt x="1336" y="247"/>
                  <a:pt x="1336" y="247"/>
                </a:cubicBezTo>
                <a:cubicBezTo>
                  <a:pt x="1346" y="245"/>
                  <a:pt x="1346" y="245"/>
                  <a:pt x="1346" y="245"/>
                </a:cubicBezTo>
                <a:cubicBezTo>
                  <a:pt x="1354" y="245"/>
                  <a:pt x="1354" y="245"/>
                  <a:pt x="1354" y="245"/>
                </a:cubicBezTo>
                <a:cubicBezTo>
                  <a:pt x="1377" y="239"/>
                  <a:pt x="1377" y="239"/>
                  <a:pt x="1377" y="239"/>
                </a:cubicBezTo>
                <a:cubicBezTo>
                  <a:pt x="1379" y="238"/>
                  <a:pt x="1379" y="238"/>
                  <a:pt x="1379" y="238"/>
                </a:cubicBezTo>
                <a:cubicBezTo>
                  <a:pt x="1389" y="236"/>
                  <a:pt x="1389" y="236"/>
                  <a:pt x="1389" y="236"/>
                </a:cubicBezTo>
                <a:cubicBezTo>
                  <a:pt x="1389" y="234"/>
                  <a:pt x="1389" y="234"/>
                  <a:pt x="1389" y="234"/>
                </a:cubicBezTo>
                <a:cubicBezTo>
                  <a:pt x="1392" y="232"/>
                  <a:pt x="1392" y="232"/>
                  <a:pt x="1392" y="232"/>
                </a:cubicBezTo>
                <a:cubicBezTo>
                  <a:pt x="1393" y="234"/>
                  <a:pt x="1393" y="234"/>
                  <a:pt x="1393" y="234"/>
                </a:cubicBezTo>
                <a:cubicBezTo>
                  <a:pt x="1392" y="236"/>
                  <a:pt x="1392" y="236"/>
                  <a:pt x="1392" y="236"/>
                </a:cubicBezTo>
                <a:cubicBezTo>
                  <a:pt x="1384" y="238"/>
                  <a:pt x="1384" y="238"/>
                  <a:pt x="1384" y="238"/>
                </a:cubicBezTo>
                <a:cubicBezTo>
                  <a:pt x="1391" y="240"/>
                  <a:pt x="1391" y="240"/>
                  <a:pt x="1391" y="240"/>
                </a:cubicBezTo>
                <a:cubicBezTo>
                  <a:pt x="1396" y="235"/>
                  <a:pt x="1396" y="235"/>
                  <a:pt x="1396" y="235"/>
                </a:cubicBezTo>
                <a:cubicBezTo>
                  <a:pt x="1397" y="238"/>
                  <a:pt x="1397" y="238"/>
                  <a:pt x="1397" y="238"/>
                </a:cubicBezTo>
                <a:cubicBezTo>
                  <a:pt x="1403" y="239"/>
                  <a:pt x="1403" y="239"/>
                  <a:pt x="1403" y="239"/>
                </a:cubicBezTo>
                <a:cubicBezTo>
                  <a:pt x="1402" y="241"/>
                  <a:pt x="1402" y="241"/>
                  <a:pt x="1402" y="241"/>
                </a:cubicBezTo>
                <a:cubicBezTo>
                  <a:pt x="1409" y="242"/>
                  <a:pt x="1409" y="242"/>
                  <a:pt x="1409" y="242"/>
                </a:cubicBezTo>
                <a:cubicBezTo>
                  <a:pt x="1420" y="240"/>
                  <a:pt x="1420" y="240"/>
                  <a:pt x="1420" y="240"/>
                </a:cubicBezTo>
                <a:cubicBezTo>
                  <a:pt x="1424" y="239"/>
                  <a:pt x="1424" y="239"/>
                  <a:pt x="1424" y="239"/>
                </a:cubicBezTo>
                <a:cubicBezTo>
                  <a:pt x="1423" y="238"/>
                  <a:pt x="1423" y="238"/>
                  <a:pt x="1423" y="238"/>
                </a:cubicBezTo>
                <a:cubicBezTo>
                  <a:pt x="1426" y="238"/>
                  <a:pt x="1426" y="238"/>
                  <a:pt x="1426" y="238"/>
                </a:cubicBezTo>
                <a:cubicBezTo>
                  <a:pt x="1426" y="240"/>
                  <a:pt x="1425" y="233"/>
                  <a:pt x="1428" y="240"/>
                </a:cubicBezTo>
                <a:cubicBezTo>
                  <a:pt x="1435" y="240"/>
                  <a:pt x="1435" y="240"/>
                  <a:pt x="1435" y="240"/>
                </a:cubicBezTo>
                <a:cubicBezTo>
                  <a:pt x="1447" y="239"/>
                  <a:pt x="1447" y="239"/>
                  <a:pt x="1447" y="239"/>
                </a:cubicBezTo>
                <a:cubicBezTo>
                  <a:pt x="1454" y="239"/>
                  <a:pt x="1454" y="239"/>
                  <a:pt x="1454" y="239"/>
                </a:cubicBezTo>
                <a:cubicBezTo>
                  <a:pt x="1454" y="239"/>
                  <a:pt x="1451" y="241"/>
                  <a:pt x="1454" y="237"/>
                </a:cubicBezTo>
                <a:cubicBezTo>
                  <a:pt x="1457" y="239"/>
                  <a:pt x="1457" y="239"/>
                  <a:pt x="1457" y="239"/>
                </a:cubicBezTo>
                <a:cubicBezTo>
                  <a:pt x="1461" y="238"/>
                  <a:pt x="1461" y="238"/>
                  <a:pt x="1461" y="238"/>
                </a:cubicBezTo>
                <a:cubicBezTo>
                  <a:pt x="1480" y="240"/>
                  <a:pt x="1480" y="240"/>
                  <a:pt x="1480" y="240"/>
                </a:cubicBezTo>
                <a:cubicBezTo>
                  <a:pt x="1488" y="241"/>
                  <a:pt x="1488" y="241"/>
                  <a:pt x="1488" y="241"/>
                </a:cubicBezTo>
                <a:cubicBezTo>
                  <a:pt x="1492" y="242"/>
                  <a:pt x="1492" y="242"/>
                  <a:pt x="1492" y="242"/>
                </a:cubicBezTo>
                <a:cubicBezTo>
                  <a:pt x="1490" y="243"/>
                  <a:pt x="1490" y="243"/>
                  <a:pt x="1490" y="243"/>
                </a:cubicBezTo>
                <a:cubicBezTo>
                  <a:pt x="1490" y="244"/>
                  <a:pt x="1489" y="244"/>
                  <a:pt x="1493" y="245"/>
                </a:cubicBezTo>
                <a:cubicBezTo>
                  <a:pt x="1493" y="245"/>
                  <a:pt x="1493" y="245"/>
                  <a:pt x="1493" y="245"/>
                </a:cubicBezTo>
                <a:cubicBezTo>
                  <a:pt x="1494" y="242"/>
                  <a:pt x="1494" y="242"/>
                  <a:pt x="1494" y="242"/>
                </a:cubicBezTo>
                <a:cubicBezTo>
                  <a:pt x="1498" y="244"/>
                  <a:pt x="1498" y="244"/>
                  <a:pt x="1498" y="244"/>
                </a:cubicBezTo>
                <a:cubicBezTo>
                  <a:pt x="1497" y="248"/>
                  <a:pt x="1497" y="248"/>
                  <a:pt x="1497" y="248"/>
                </a:cubicBezTo>
                <a:cubicBezTo>
                  <a:pt x="1494" y="249"/>
                  <a:pt x="1494" y="249"/>
                  <a:pt x="1494" y="249"/>
                </a:cubicBezTo>
                <a:cubicBezTo>
                  <a:pt x="1488" y="256"/>
                  <a:pt x="1488" y="256"/>
                  <a:pt x="1488" y="256"/>
                </a:cubicBezTo>
                <a:cubicBezTo>
                  <a:pt x="1468" y="267"/>
                  <a:pt x="1468" y="267"/>
                  <a:pt x="1468" y="267"/>
                </a:cubicBezTo>
                <a:cubicBezTo>
                  <a:pt x="1469" y="269"/>
                  <a:pt x="1466" y="268"/>
                  <a:pt x="1466" y="270"/>
                </a:cubicBezTo>
                <a:cubicBezTo>
                  <a:pt x="1464" y="268"/>
                  <a:pt x="1464" y="268"/>
                  <a:pt x="1464" y="268"/>
                </a:cubicBezTo>
                <a:cubicBezTo>
                  <a:pt x="1457" y="272"/>
                  <a:pt x="1457" y="272"/>
                  <a:pt x="1457" y="272"/>
                </a:cubicBezTo>
                <a:cubicBezTo>
                  <a:pt x="1454" y="270"/>
                  <a:pt x="1454" y="270"/>
                  <a:pt x="1454" y="270"/>
                </a:cubicBezTo>
                <a:cubicBezTo>
                  <a:pt x="1452" y="272"/>
                  <a:pt x="1452" y="272"/>
                  <a:pt x="1452" y="272"/>
                </a:cubicBezTo>
                <a:cubicBezTo>
                  <a:pt x="1454" y="273"/>
                  <a:pt x="1454" y="273"/>
                  <a:pt x="1454" y="273"/>
                </a:cubicBezTo>
                <a:cubicBezTo>
                  <a:pt x="1452" y="274"/>
                  <a:pt x="1452" y="274"/>
                  <a:pt x="1452" y="274"/>
                </a:cubicBezTo>
                <a:cubicBezTo>
                  <a:pt x="1457" y="275"/>
                  <a:pt x="1457" y="275"/>
                  <a:pt x="1457" y="275"/>
                </a:cubicBezTo>
                <a:cubicBezTo>
                  <a:pt x="1468" y="272"/>
                  <a:pt x="1468" y="272"/>
                  <a:pt x="1468" y="272"/>
                </a:cubicBezTo>
                <a:cubicBezTo>
                  <a:pt x="1470" y="275"/>
                  <a:pt x="1470" y="275"/>
                  <a:pt x="1470" y="275"/>
                </a:cubicBezTo>
                <a:cubicBezTo>
                  <a:pt x="1470" y="276"/>
                  <a:pt x="1469" y="277"/>
                  <a:pt x="1471" y="278"/>
                </a:cubicBezTo>
                <a:cubicBezTo>
                  <a:pt x="1474" y="275"/>
                  <a:pt x="1474" y="275"/>
                  <a:pt x="1474" y="275"/>
                </a:cubicBezTo>
                <a:cubicBezTo>
                  <a:pt x="1473" y="275"/>
                  <a:pt x="1473" y="275"/>
                  <a:pt x="1473" y="275"/>
                </a:cubicBezTo>
                <a:cubicBezTo>
                  <a:pt x="1475" y="273"/>
                  <a:pt x="1475" y="273"/>
                  <a:pt x="1475" y="273"/>
                </a:cubicBezTo>
                <a:cubicBezTo>
                  <a:pt x="1476" y="274"/>
                  <a:pt x="1476" y="274"/>
                  <a:pt x="1476" y="274"/>
                </a:cubicBezTo>
                <a:cubicBezTo>
                  <a:pt x="1477" y="271"/>
                  <a:pt x="1477" y="271"/>
                  <a:pt x="1477" y="271"/>
                </a:cubicBezTo>
                <a:cubicBezTo>
                  <a:pt x="1479" y="273"/>
                  <a:pt x="1479" y="273"/>
                  <a:pt x="1479" y="273"/>
                </a:cubicBezTo>
                <a:cubicBezTo>
                  <a:pt x="1479" y="274"/>
                  <a:pt x="1479" y="274"/>
                  <a:pt x="1479" y="274"/>
                </a:cubicBezTo>
                <a:cubicBezTo>
                  <a:pt x="1482" y="272"/>
                  <a:pt x="1482" y="272"/>
                  <a:pt x="1482" y="272"/>
                </a:cubicBezTo>
                <a:cubicBezTo>
                  <a:pt x="1485" y="273"/>
                  <a:pt x="1485" y="273"/>
                  <a:pt x="1485" y="273"/>
                </a:cubicBezTo>
                <a:cubicBezTo>
                  <a:pt x="1484" y="275"/>
                  <a:pt x="1484" y="275"/>
                  <a:pt x="1484" y="275"/>
                </a:cubicBezTo>
                <a:cubicBezTo>
                  <a:pt x="1486" y="276"/>
                  <a:pt x="1486" y="276"/>
                  <a:pt x="1486" y="276"/>
                </a:cubicBezTo>
                <a:cubicBezTo>
                  <a:pt x="1488" y="276"/>
                  <a:pt x="1488" y="276"/>
                  <a:pt x="1488" y="276"/>
                </a:cubicBezTo>
                <a:cubicBezTo>
                  <a:pt x="1486" y="273"/>
                  <a:pt x="1486" y="273"/>
                  <a:pt x="1486" y="273"/>
                </a:cubicBezTo>
                <a:cubicBezTo>
                  <a:pt x="1488" y="272"/>
                  <a:pt x="1488" y="272"/>
                  <a:pt x="1488" y="272"/>
                </a:cubicBezTo>
                <a:cubicBezTo>
                  <a:pt x="1490" y="275"/>
                  <a:pt x="1490" y="275"/>
                  <a:pt x="1490" y="275"/>
                </a:cubicBezTo>
                <a:cubicBezTo>
                  <a:pt x="1492" y="274"/>
                  <a:pt x="1492" y="274"/>
                  <a:pt x="1492" y="274"/>
                </a:cubicBezTo>
                <a:cubicBezTo>
                  <a:pt x="1492" y="274"/>
                  <a:pt x="1491" y="273"/>
                  <a:pt x="1492" y="275"/>
                </a:cubicBezTo>
                <a:cubicBezTo>
                  <a:pt x="1494" y="275"/>
                  <a:pt x="1494" y="275"/>
                  <a:pt x="1494" y="275"/>
                </a:cubicBezTo>
                <a:cubicBezTo>
                  <a:pt x="1496" y="272"/>
                  <a:pt x="1496" y="272"/>
                  <a:pt x="1496" y="272"/>
                </a:cubicBezTo>
                <a:cubicBezTo>
                  <a:pt x="1494" y="271"/>
                  <a:pt x="1494" y="271"/>
                  <a:pt x="1494" y="271"/>
                </a:cubicBezTo>
                <a:cubicBezTo>
                  <a:pt x="1496" y="269"/>
                  <a:pt x="1496" y="269"/>
                  <a:pt x="1496" y="269"/>
                </a:cubicBezTo>
                <a:cubicBezTo>
                  <a:pt x="1507" y="268"/>
                  <a:pt x="1507" y="268"/>
                  <a:pt x="1507" y="268"/>
                </a:cubicBezTo>
                <a:cubicBezTo>
                  <a:pt x="1513" y="269"/>
                  <a:pt x="1513" y="269"/>
                  <a:pt x="1513" y="269"/>
                </a:cubicBezTo>
                <a:cubicBezTo>
                  <a:pt x="1507" y="270"/>
                  <a:pt x="1507" y="270"/>
                  <a:pt x="1507" y="270"/>
                </a:cubicBezTo>
                <a:cubicBezTo>
                  <a:pt x="1508" y="274"/>
                  <a:pt x="1508" y="274"/>
                  <a:pt x="1508" y="274"/>
                </a:cubicBezTo>
                <a:cubicBezTo>
                  <a:pt x="1506" y="275"/>
                  <a:pt x="1506" y="275"/>
                  <a:pt x="1506" y="275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6" y="276"/>
                  <a:pt x="1516" y="276"/>
                  <a:pt x="1516" y="276"/>
                </a:cubicBezTo>
                <a:cubicBezTo>
                  <a:pt x="1517" y="277"/>
                  <a:pt x="1517" y="277"/>
                  <a:pt x="1517" y="277"/>
                </a:cubicBezTo>
                <a:cubicBezTo>
                  <a:pt x="1518" y="277"/>
                  <a:pt x="1513" y="280"/>
                  <a:pt x="1518" y="275"/>
                </a:cubicBezTo>
                <a:cubicBezTo>
                  <a:pt x="1520" y="276"/>
                  <a:pt x="1520" y="276"/>
                  <a:pt x="1520" y="276"/>
                </a:cubicBezTo>
                <a:cubicBezTo>
                  <a:pt x="1523" y="273"/>
                  <a:pt x="1523" y="273"/>
                  <a:pt x="1523" y="273"/>
                </a:cubicBezTo>
                <a:cubicBezTo>
                  <a:pt x="1526" y="272"/>
                  <a:pt x="1526" y="272"/>
                  <a:pt x="1526" y="272"/>
                </a:cubicBezTo>
                <a:cubicBezTo>
                  <a:pt x="1527" y="269"/>
                  <a:pt x="1527" y="269"/>
                  <a:pt x="1527" y="269"/>
                </a:cubicBezTo>
                <a:cubicBezTo>
                  <a:pt x="1530" y="271"/>
                  <a:pt x="1530" y="271"/>
                  <a:pt x="1530" y="271"/>
                </a:cubicBezTo>
                <a:cubicBezTo>
                  <a:pt x="1533" y="269"/>
                  <a:pt x="1533" y="269"/>
                  <a:pt x="1533" y="269"/>
                </a:cubicBezTo>
                <a:cubicBezTo>
                  <a:pt x="1534" y="272"/>
                  <a:pt x="1534" y="272"/>
                  <a:pt x="1534" y="272"/>
                </a:cubicBezTo>
                <a:cubicBezTo>
                  <a:pt x="1536" y="273"/>
                  <a:pt x="1536" y="273"/>
                  <a:pt x="1536" y="273"/>
                </a:cubicBezTo>
                <a:cubicBezTo>
                  <a:pt x="1548" y="270"/>
                  <a:pt x="1548" y="270"/>
                  <a:pt x="1548" y="270"/>
                </a:cubicBezTo>
                <a:cubicBezTo>
                  <a:pt x="1553" y="264"/>
                  <a:pt x="1553" y="264"/>
                  <a:pt x="1553" y="264"/>
                </a:cubicBezTo>
                <a:cubicBezTo>
                  <a:pt x="1554" y="265"/>
                  <a:pt x="1554" y="265"/>
                  <a:pt x="1554" y="265"/>
                </a:cubicBezTo>
                <a:cubicBezTo>
                  <a:pt x="1559" y="262"/>
                  <a:pt x="1559" y="262"/>
                  <a:pt x="1559" y="262"/>
                </a:cubicBezTo>
                <a:cubicBezTo>
                  <a:pt x="1557" y="267"/>
                  <a:pt x="1557" y="267"/>
                  <a:pt x="1557" y="267"/>
                </a:cubicBezTo>
                <a:cubicBezTo>
                  <a:pt x="1553" y="271"/>
                  <a:pt x="1553" y="271"/>
                  <a:pt x="1553" y="271"/>
                </a:cubicBezTo>
                <a:cubicBezTo>
                  <a:pt x="1552" y="270"/>
                  <a:pt x="1552" y="270"/>
                  <a:pt x="1552" y="270"/>
                </a:cubicBezTo>
                <a:cubicBezTo>
                  <a:pt x="1551" y="271"/>
                  <a:pt x="1551" y="271"/>
                  <a:pt x="1551" y="271"/>
                </a:cubicBezTo>
                <a:cubicBezTo>
                  <a:pt x="1553" y="274"/>
                  <a:pt x="1553" y="274"/>
                  <a:pt x="1553" y="274"/>
                </a:cubicBezTo>
                <a:cubicBezTo>
                  <a:pt x="1554" y="272"/>
                  <a:pt x="1554" y="272"/>
                  <a:pt x="1554" y="272"/>
                </a:cubicBezTo>
                <a:cubicBezTo>
                  <a:pt x="1558" y="275"/>
                  <a:pt x="1558" y="275"/>
                  <a:pt x="1558" y="275"/>
                </a:cubicBezTo>
                <a:cubicBezTo>
                  <a:pt x="1562" y="275"/>
                  <a:pt x="1562" y="275"/>
                  <a:pt x="1562" y="275"/>
                </a:cubicBezTo>
                <a:cubicBezTo>
                  <a:pt x="1563" y="277"/>
                  <a:pt x="1563" y="277"/>
                  <a:pt x="1563" y="277"/>
                </a:cubicBezTo>
                <a:cubicBezTo>
                  <a:pt x="1563" y="278"/>
                  <a:pt x="1563" y="278"/>
                  <a:pt x="1563" y="278"/>
                </a:cubicBezTo>
                <a:cubicBezTo>
                  <a:pt x="1567" y="275"/>
                  <a:pt x="1567" y="275"/>
                  <a:pt x="1567" y="275"/>
                </a:cubicBezTo>
                <a:cubicBezTo>
                  <a:pt x="1565" y="278"/>
                  <a:pt x="1571" y="273"/>
                  <a:pt x="1567" y="277"/>
                </a:cubicBezTo>
                <a:cubicBezTo>
                  <a:pt x="1572" y="281"/>
                  <a:pt x="1572" y="281"/>
                  <a:pt x="1572" y="281"/>
                </a:cubicBezTo>
                <a:cubicBezTo>
                  <a:pt x="1568" y="280"/>
                  <a:pt x="1568" y="280"/>
                  <a:pt x="1568" y="280"/>
                </a:cubicBezTo>
                <a:cubicBezTo>
                  <a:pt x="1567" y="280"/>
                  <a:pt x="1576" y="277"/>
                  <a:pt x="1565" y="281"/>
                </a:cubicBezTo>
                <a:cubicBezTo>
                  <a:pt x="1566" y="283"/>
                  <a:pt x="1566" y="283"/>
                  <a:pt x="1566" y="283"/>
                </a:cubicBezTo>
                <a:cubicBezTo>
                  <a:pt x="1574" y="285"/>
                  <a:pt x="1574" y="285"/>
                  <a:pt x="1574" y="285"/>
                </a:cubicBezTo>
                <a:cubicBezTo>
                  <a:pt x="1569" y="290"/>
                  <a:pt x="1569" y="290"/>
                  <a:pt x="1569" y="290"/>
                </a:cubicBezTo>
                <a:cubicBezTo>
                  <a:pt x="1569" y="290"/>
                  <a:pt x="1575" y="286"/>
                  <a:pt x="1567" y="291"/>
                </a:cubicBezTo>
                <a:cubicBezTo>
                  <a:pt x="1567" y="292"/>
                  <a:pt x="1567" y="292"/>
                  <a:pt x="1567" y="292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1" y="291"/>
                  <a:pt x="1571" y="291"/>
                  <a:pt x="1571" y="291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5" y="293"/>
                  <a:pt x="1572" y="286"/>
                  <a:pt x="1577" y="292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3" y="292"/>
                  <a:pt x="1583" y="292"/>
                  <a:pt x="1583" y="292"/>
                </a:cubicBezTo>
                <a:cubicBezTo>
                  <a:pt x="1583" y="293"/>
                  <a:pt x="1583" y="293"/>
                  <a:pt x="1583" y="293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1" y="296"/>
                  <a:pt x="1581" y="296"/>
                  <a:pt x="1581" y="296"/>
                </a:cubicBezTo>
                <a:cubicBezTo>
                  <a:pt x="1585" y="296"/>
                  <a:pt x="1585" y="296"/>
                  <a:pt x="1585" y="296"/>
                </a:cubicBezTo>
                <a:cubicBezTo>
                  <a:pt x="1582" y="298"/>
                  <a:pt x="1582" y="298"/>
                  <a:pt x="1582" y="298"/>
                </a:cubicBezTo>
                <a:cubicBezTo>
                  <a:pt x="1582" y="300"/>
                  <a:pt x="1582" y="300"/>
                  <a:pt x="1582" y="300"/>
                </a:cubicBezTo>
                <a:cubicBezTo>
                  <a:pt x="1586" y="301"/>
                  <a:pt x="1586" y="301"/>
                  <a:pt x="1586" y="301"/>
                </a:cubicBezTo>
                <a:cubicBezTo>
                  <a:pt x="1584" y="305"/>
                  <a:pt x="1584" y="305"/>
                  <a:pt x="1584" y="305"/>
                </a:cubicBezTo>
                <a:cubicBezTo>
                  <a:pt x="1590" y="304"/>
                  <a:pt x="1590" y="304"/>
                  <a:pt x="1590" y="304"/>
                </a:cubicBezTo>
                <a:cubicBezTo>
                  <a:pt x="1590" y="303"/>
                  <a:pt x="1590" y="303"/>
                  <a:pt x="1590" y="303"/>
                </a:cubicBezTo>
                <a:cubicBezTo>
                  <a:pt x="1593" y="303"/>
                  <a:pt x="1593" y="303"/>
                  <a:pt x="1593" y="303"/>
                </a:cubicBezTo>
                <a:cubicBezTo>
                  <a:pt x="1594" y="304"/>
                  <a:pt x="1594" y="304"/>
                  <a:pt x="1594" y="304"/>
                </a:cubicBezTo>
                <a:cubicBezTo>
                  <a:pt x="1590" y="306"/>
                  <a:pt x="1590" y="306"/>
                  <a:pt x="1590" y="306"/>
                </a:cubicBezTo>
                <a:cubicBezTo>
                  <a:pt x="1591" y="307"/>
                  <a:pt x="1591" y="307"/>
                  <a:pt x="1591" y="307"/>
                </a:cubicBezTo>
                <a:cubicBezTo>
                  <a:pt x="1588" y="307"/>
                  <a:pt x="1588" y="307"/>
                  <a:pt x="1588" y="307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5" y="314"/>
                  <a:pt x="1585" y="314"/>
                  <a:pt x="1585" y="314"/>
                </a:cubicBezTo>
                <a:cubicBezTo>
                  <a:pt x="1594" y="313"/>
                  <a:pt x="1594" y="313"/>
                  <a:pt x="1594" y="313"/>
                </a:cubicBezTo>
                <a:cubicBezTo>
                  <a:pt x="1590" y="316"/>
                  <a:pt x="1590" y="316"/>
                  <a:pt x="1590" y="316"/>
                </a:cubicBezTo>
                <a:cubicBezTo>
                  <a:pt x="1587" y="316"/>
                  <a:pt x="1587" y="316"/>
                  <a:pt x="1587" y="316"/>
                </a:cubicBezTo>
                <a:cubicBezTo>
                  <a:pt x="1584" y="319"/>
                  <a:pt x="1593" y="316"/>
                  <a:pt x="1586" y="319"/>
                </a:cubicBezTo>
                <a:cubicBezTo>
                  <a:pt x="1594" y="320"/>
                  <a:pt x="1594" y="320"/>
                  <a:pt x="1594" y="320"/>
                </a:cubicBezTo>
                <a:cubicBezTo>
                  <a:pt x="1595" y="320"/>
                  <a:pt x="1595" y="320"/>
                  <a:pt x="1595" y="320"/>
                </a:cubicBezTo>
                <a:cubicBezTo>
                  <a:pt x="1600" y="322"/>
                  <a:pt x="1600" y="322"/>
                  <a:pt x="1600" y="322"/>
                </a:cubicBezTo>
                <a:cubicBezTo>
                  <a:pt x="1603" y="321"/>
                  <a:pt x="1603" y="321"/>
                  <a:pt x="1603" y="321"/>
                </a:cubicBezTo>
                <a:cubicBezTo>
                  <a:pt x="1604" y="323"/>
                  <a:pt x="1604" y="323"/>
                  <a:pt x="1604" y="323"/>
                </a:cubicBezTo>
                <a:cubicBezTo>
                  <a:pt x="1600" y="324"/>
                  <a:pt x="1600" y="324"/>
                  <a:pt x="1600" y="324"/>
                </a:cubicBezTo>
                <a:cubicBezTo>
                  <a:pt x="1608" y="332"/>
                  <a:pt x="1608" y="332"/>
                  <a:pt x="1608" y="332"/>
                </a:cubicBezTo>
                <a:cubicBezTo>
                  <a:pt x="1607" y="334"/>
                  <a:pt x="1609" y="332"/>
                  <a:pt x="1612" y="332"/>
                </a:cubicBezTo>
                <a:cubicBezTo>
                  <a:pt x="1611" y="329"/>
                  <a:pt x="1611" y="329"/>
                  <a:pt x="1611" y="329"/>
                </a:cubicBezTo>
                <a:cubicBezTo>
                  <a:pt x="1608" y="329"/>
                  <a:pt x="1608" y="329"/>
                  <a:pt x="1608" y="329"/>
                </a:cubicBezTo>
                <a:cubicBezTo>
                  <a:pt x="1608" y="328"/>
                  <a:pt x="1610" y="328"/>
                  <a:pt x="1609" y="327"/>
                </a:cubicBezTo>
                <a:cubicBezTo>
                  <a:pt x="1607" y="326"/>
                  <a:pt x="1607" y="326"/>
                  <a:pt x="1607" y="326"/>
                </a:cubicBezTo>
                <a:cubicBezTo>
                  <a:pt x="1605" y="324"/>
                  <a:pt x="1605" y="324"/>
                  <a:pt x="1605" y="324"/>
                </a:cubicBezTo>
                <a:cubicBezTo>
                  <a:pt x="1607" y="328"/>
                  <a:pt x="1606" y="321"/>
                  <a:pt x="1611" y="324"/>
                </a:cubicBezTo>
                <a:cubicBezTo>
                  <a:pt x="1610" y="326"/>
                  <a:pt x="1610" y="326"/>
                  <a:pt x="1610" y="326"/>
                </a:cubicBezTo>
                <a:cubicBezTo>
                  <a:pt x="1614" y="332"/>
                  <a:pt x="1614" y="332"/>
                  <a:pt x="1614" y="332"/>
                </a:cubicBezTo>
                <a:cubicBezTo>
                  <a:pt x="1614" y="335"/>
                  <a:pt x="1614" y="335"/>
                  <a:pt x="1614" y="335"/>
                </a:cubicBezTo>
                <a:cubicBezTo>
                  <a:pt x="1618" y="338"/>
                  <a:pt x="1618" y="338"/>
                  <a:pt x="1618" y="338"/>
                </a:cubicBezTo>
                <a:cubicBezTo>
                  <a:pt x="1621" y="338"/>
                  <a:pt x="1621" y="338"/>
                  <a:pt x="1621" y="338"/>
                </a:cubicBezTo>
                <a:cubicBezTo>
                  <a:pt x="1619" y="343"/>
                  <a:pt x="1619" y="343"/>
                  <a:pt x="1619" y="343"/>
                </a:cubicBezTo>
                <a:cubicBezTo>
                  <a:pt x="1616" y="341"/>
                  <a:pt x="1616" y="341"/>
                  <a:pt x="1616" y="341"/>
                </a:cubicBezTo>
                <a:cubicBezTo>
                  <a:pt x="1613" y="342"/>
                  <a:pt x="1617" y="337"/>
                  <a:pt x="1613" y="343"/>
                </a:cubicBezTo>
                <a:cubicBezTo>
                  <a:pt x="1615" y="344"/>
                  <a:pt x="1615" y="344"/>
                  <a:pt x="1615" y="344"/>
                </a:cubicBezTo>
                <a:cubicBezTo>
                  <a:pt x="1614" y="344"/>
                  <a:pt x="1614" y="344"/>
                  <a:pt x="1614" y="344"/>
                </a:cubicBezTo>
                <a:cubicBezTo>
                  <a:pt x="1614" y="343"/>
                  <a:pt x="1609" y="350"/>
                  <a:pt x="1619" y="344"/>
                </a:cubicBezTo>
                <a:cubicBezTo>
                  <a:pt x="1622" y="345"/>
                  <a:pt x="1622" y="345"/>
                  <a:pt x="1622" y="345"/>
                </a:cubicBezTo>
                <a:cubicBezTo>
                  <a:pt x="1625" y="343"/>
                  <a:pt x="1625" y="343"/>
                  <a:pt x="1625" y="343"/>
                </a:cubicBezTo>
                <a:cubicBezTo>
                  <a:pt x="1628" y="347"/>
                  <a:pt x="1628" y="347"/>
                  <a:pt x="1628" y="347"/>
                </a:cubicBezTo>
                <a:cubicBezTo>
                  <a:pt x="1627" y="349"/>
                  <a:pt x="1627" y="349"/>
                  <a:pt x="1627" y="349"/>
                </a:cubicBezTo>
                <a:cubicBezTo>
                  <a:pt x="1628" y="351"/>
                  <a:pt x="1628" y="351"/>
                  <a:pt x="1628" y="351"/>
                </a:cubicBezTo>
                <a:cubicBezTo>
                  <a:pt x="1627" y="353"/>
                  <a:pt x="1627" y="353"/>
                  <a:pt x="1627" y="353"/>
                </a:cubicBezTo>
                <a:cubicBezTo>
                  <a:pt x="1618" y="353"/>
                  <a:pt x="1618" y="353"/>
                  <a:pt x="1618" y="353"/>
                </a:cubicBezTo>
                <a:cubicBezTo>
                  <a:pt x="1618" y="355"/>
                  <a:pt x="1613" y="353"/>
                  <a:pt x="1617" y="357"/>
                </a:cubicBezTo>
                <a:cubicBezTo>
                  <a:pt x="1615" y="352"/>
                  <a:pt x="1615" y="352"/>
                  <a:pt x="1615" y="352"/>
                </a:cubicBezTo>
                <a:cubicBezTo>
                  <a:pt x="1617" y="352"/>
                  <a:pt x="1620" y="351"/>
                  <a:pt x="1618" y="348"/>
                </a:cubicBezTo>
                <a:cubicBezTo>
                  <a:pt x="1610" y="347"/>
                  <a:pt x="1610" y="347"/>
                  <a:pt x="1610" y="347"/>
                </a:cubicBezTo>
                <a:cubicBezTo>
                  <a:pt x="1607" y="348"/>
                  <a:pt x="1607" y="348"/>
                  <a:pt x="1607" y="348"/>
                </a:cubicBezTo>
                <a:cubicBezTo>
                  <a:pt x="1603" y="348"/>
                  <a:pt x="1603" y="348"/>
                  <a:pt x="1603" y="348"/>
                </a:cubicBezTo>
                <a:cubicBezTo>
                  <a:pt x="1601" y="349"/>
                  <a:pt x="1624" y="343"/>
                  <a:pt x="1594" y="351"/>
                </a:cubicBezTo>
                <a:cubicBezTo>
                  <a:pt x="1594" y="353"/>
                  <a:pt x="1594" y="353"/>
                  <a:pt x="1594" y="353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3"/>
                  <a:pt x="1601" y="353"/>
                  <a:pt x="1601" y="353"/>
                </a:cubicBezTo>
                <a:cubicBezTo>
                  <a:pt x="1609" y="356"/>
                  <a:pt x="1609" y="356"/>
                  <a:pt x="1609" y="356"/>
                </a:cubicBezTo>
                <a:cubicBezTo>
                  <a:pt x="1613" y="353"/>
                  <a:pt x="1613" y="353"/>
                  <a:pt x="1613" y="353"/>
                </a:cubicBezTo>
                <a:cubicBezTo>
                  <a:pt x="1612" y="357"/>
                  <a:pt x="1612" y="357"/>
                  <a:pt x="1612" y="357"/>
                </a:cubicBezTo>
                <a:cubicBezTo>
                  <a:pt x="1614" y="357"/>
                  <a:pt x="1614" y="357"/>
                  <a:pt x="1614" y="357"/>
                </a:cubicBezTo>
                <a:cubicBezTo>
                  <a:pt x="1614" y="359"/>
                  <a:pt x="1614" y="359"/>
                  <a:pt x="1614" y="359"/>
                </a:cubicBezTo>
                <a:cubicBezTo>
                  <a:pt x="1618" y="362"/>
                  <a:pt x="1618" y="362"/>
                  <a:pt x="1618" y="362"/>
                </a:cubicBezTo>
                <a:cubicBezTo>
                  <a:pt x="1617" y="362"/>
                  <a:pt x="1617" y="362"/>
                  <a:pt x="1617" y="362"/>
                </a:cubicBezTo>
                <a:cubicBezTo>
                  <a:pt x="1619" y="364"/>
                  <a:pt x="1619" y="364"/>
                  <a:pt x="1619" y="364"/>
                </a:cubicBezTo>
                <a:cubicBezTo>
                  <a:pt x="1620" y="360"/>
                  <a:pt x="1620" y="360"/>
                  <a:pt x="1620" y="360"/>
                </a:cubicBezTo>
                <a:cubicBezTo>
                  <a:pt x="1622" y="360"/>
                  <a:pt x="1622" y="360"/>
                  <a:pt x="1622" y="360"/>
                </a:cubicBezTo>
                <a:cubicBezTo>
                  <a:pt x="1623" y="365"/>
                  <a:pt x="1623" y="365"/>
                  <a:pt x="1623" y="365"/>
                </a:cubicBezTo>
                <a:cubicBezTo>
                  <a:pt x="1620" y="365"/>
                  <a:pt x="1620" y="365"/>
                  <a:pt x="1620" y="365"/>
                </a:cubicBezTo>
                <a:cubicBezTo>
                  <a:pt x="1619" y="365"/>
                  <a:pt x="1619" y="365"/>
                  <a:pt x="1619" y="365"/>
                </a:cubicBezTo>
                <a:cubicBezTo>
                  <a:pt x="1618" y="369"/>
                  <a:pt x="1618" y="369"/>
                  <a:pt x="1618" y="369"/>
                </a:cubicBezTo>
                <a:cubicBezTo>
                  <a:pt x="1621" y="368"/>
                  <a:pt x="1621" y="368"/>
                  <a:pt x="1621" y="368"/>
                </a:cubicBezTo>
                <a:cubicBezTo>
                  <a:pt x="1624" y="370"/>
                  <a:pt x="1624" y="370"/>
                  <a:pt x="1624" y="370"/>
                </a:cubicBezTo>
                <a:cubicBezTo>
                  <a:pt x="1621" y="371"/>
                  <a:pt x="1621" y="371"/>
                  <a:pt x="1621" y="371"/>
                </a:cubicBezTo>
                <a:cubicBezTo>
                  <a:pt x="1618" y="370"/>
                  <a:pt x="1618" y="370"/>
                  <a:pt x="1618" y="370"/>
                </a:cubicBezTo>
                <a:cubicBezTo>
                  <a:pt x="1615" y="371"/>
                  <a:pt x="1615" y="371"/>
                  <a:pt x="1615" y="371"/>
                </a:cubicBezTo>
                <a:cubicBezTo>
                  <a:pt x="1614" y="372"/>
                  <a:pt x="1614" y="372"/>
                  <a:pt x="1614" y="372"/>
                </a:cubicBezTo>
                <a:cubicBezTo>
                  <a:pt x="1617" y="373"/>
                  <a:pt x="1612" y="372"/>
                  <a:pt x="1615" y="374"/>
                </a:cubicBezTo>
                <a:cubicBezTo>
                  <a:pt x="1618" y="373"/>
                  <a:pt x="1618" y="373"/>
                  <a:pt x="1618" y="373"/>
                </a:cubicBezTo>
                <a:cubicBezTo>
                  <a:pt x="1619" y="374"/>
                  <a:pt x="1619" y="374"/>
                  <a:pt x="1619" y="374"/>
                </a:cubicBezTo>
                <a:cubicBezTo>
                  <a:pt x="1626" y="374"/>
                  <a:pt x="1619" y="366"/>
                  <a:pt x="1628" y="374"/>
                </a:cubicBezTo>
                <a:cubicBezTo>
                  <a:pt x="1633" y="372"/>
                  <a:pt x="1633" y="372"/>
                  <a:pt x="1633" y="372"/>
                </a:cubicBezTo>
                <a:cubicBezTo>
                  <a:pt x="1635" y="369"/>
                  <a:pt x="1635" y="369"/>
                  <a:pt x="1635" y="369"/>
                </a:cubicBezTo>
                <a:cubicBezTo>
                  <a:pt x="1636" y="371"/>
                  <a:pt x="1636" y="371"/>
                  <a:pt x="1636" y="371"/>
                </a:cubicBezTo>
                <a:cubicBezTo>
                  <a:pt x="1637" y="370"/>
                  <a:pt x="1637" y="370"/>
                  <a:pt x="1637" y="370"/>
                </a:cubicBezTo>
                <a:cubicBezTo>
                  <a:pt x="1639" y="371"/>
                  <a:pt x="1639" y="371"/>
                  <a:pt x="1639" y="371"/>
                </a:cubicBezTo>
                <a:cubicBezTo>
                  <a:pt x="1636" y="374"/>
                  <a:pt x="1636" y="374"/>
                  <a:pt x="1636" y="374"/>
                </a:cubicBezTo>
                <a:cubicBezTo>
                  <a:pt x="1630" y="376"/>
                  <a:pt x="1630" y="376"/>
                  <a:pt x="1630" y="376"/>
                </a:cubicBezTo>
                <a:cubicBezTo>
                  <a:pt x="1635" y="377"/>
                  <a:pt x="1635" y="377"/>
                  <a:pt x="1635" y="377"/>
                </a:cubicBezTo>
                <a:cubicBezTo>
                  <a:pt x="1625" y="389"/>
                  <a:pt x="1625" y="389"/>
                  <a:pt x="1625" y="389"/>
                </a:cubicBezTo>
                <a:cubicBezTo>
                  <a:pt x="1623" y="394"/>
                  <a:pt x="1623" y="394"/>
                  <a:pt x="1623" y="394"/>
                </a:cubicBezTo>
                <a:cubicBezTo>
                  <a:pt x="1622" y="393"/>
                  <a:pt x="1622" y="393"/>
                  <a:pt x="1622" y="393"/>
                </a:cubicBezTo>
                <a:cubicBezTo>
                  <a:pt x="1618" y="395"/>
                  <a:pt x="1618" y="395"/>
                  <a:pt x="1618" y="395"/>
                </a:cubicBezTo>
                <a:cubicBezTo>
                  <a:pt x="1617" y="398"/>
                  <a:pt x="1617" y="398"/>
                  <a:pt x="1617" y="398"/>
                </a:cubicBezTo>
                <a:cubicBezTo>
                  <a:pt x="1616" y="398"/>
                  <a:pt x="1620" y="397"/>
                  <a:pt x="1615" y="397"/>
                </a:cubicBezTo>
                <a:cubicBezTo>
                  <a:pt x="1614" y="399"/>
                  <a:pt x="1614" y="399"/>
                  <a:pt x="1614" y="399"/>
                </a:cubicBezTo>
                <a:cubicBezTo>
                  <a:pt x="1611" y="398"/>
                  <a:pt x="1611" y="398"/>
                  <a:pt x="1611" y="398"/>
                </a:cubicBezTo>
                <a:cubicBezTo>
                  <a:pt x="1611" y="404"/>
                  <a:pt x="1611" y="404"/>
                  <a:pt x="1611" y="404"/>
                </a:cubicBezTo>
                <a:cubicBezTo>
                  <a:pt x="1605" y="404"/>
                  <a:pt x="1605" y="404"/>
                  <a:pt x="1605" y="404"/>
                </a:cubicBezTo>
                <a:cubicBezTo>
                  <a:pt x="1607" y="407"/>
                  <a:pt x="1607" y="407"/>
                  <a:pt x="1607" y="407"/>
                </a:cubicBezTo>
                <a:cubicBezTo>
                  <a:pt x="1601" y="412"/>
                  <a:pt x="1601" y="412"/>
                  <a:pt x="1601" y="412"/>
                </a:cubicBezTo>
                <a:cubicBezTo>
                  <a:pt x="1602" y="414"/>
                  <a:pt x="1602" y="414"/>
                  <a:pt x="1602" y="414"/>
                </a:cubicBezTo>
                <a:cubicBezTo>
                  <a:pt x="1604" y="413"/>
                  <a:pt x="1604" y="413"/>
                  <a:pt x="1604" y="413"/>
                </a:cubicBezTo>
                <a:cubicBezTo>
                  <a:pt x="1605" y="413"/>
                  <a:pt x="1605" y="413"/>
                  <a:pt x="1605" y="413"/>
                </a:cubicBezTo>
                <a:cubicBezTo>
                  <a:pt x="1605" y="413"/>
                  <a:pt x="1604" y="412"/>
                  <a:pt x="1605" y="414"/>
                </a:cubicBezTo>
                <a:cubicBezTo>
                  <a:pt x="1611" y="412"/>
                  <a:pt x="1611" y="412"/>
                  <a:pt x="1611" y="412"/>
                </a:cubicBezTo>
                <a:cubicBezTo>
                  <a:pt x="1613" y="411"/>
                  <a:pt x="1613" y="411"/>
                  <a:pt x="1613" y="411"/>
                </a:cubicBezTo>
                <a:cubicBezTo>
                  <a:pt x="1615" y="414"/>
                  <a:pt x="1615" y="414"/>
                  <a:pt x="1615" y="414"/>
                </a:cubicBezTo>
                <a:cubicBezTo>
                  <a:pt x="1621" y="413"/>
                  <a:pt x="1621" y="413"/>
                  <a:pt x="1621" y="413"/>
                </a:cubicBezTo>
                <a:cubicBezTo>
                  <a:pt x="1626" y="411"/>
                  <a:pt x="1611" y="409"/>
                  <a:pt x="1625" y="410"/>
                </a:cubicBezTo>
                <a:cubicBezTo>
                  <a:pt x="1626" y="411"/>
                  <a:pt x="1626" y="411"/>
                  <a:pt x="1626" y="411"/>
                </a:cubicBezTo>
                <a:cubicBezTo>
                  <a:pt x="1629" y="409"/>
                  <a:pt x="1629" y="409"/>
                  <a:pt x="1629" y="409"/>
                </a:cubicBezTo>
                <a:cubicBezTo>
                  <a:pt x="1631" y="412"/>
                  <a:pt x="1631" y="412"/>
                  <a:pt x="1631" y="412"/>
                </a:cubicBezTo>
                <a:cubicBezTo>
                  <a:pt x="1629" y="413"/>
                  <a:pt x="1629" y="413"/>
                  <a:pt x="1629" y="413"/>
                </a:cubicBezTo>
                <a:cubicBezTo>
                  <a:pt x="1632" y="413"/>
                  <a:pt x="1632" y="413"/>
                  <a:pt x="1632" y="413"/>
                </a:cubicBezTo>
                <a:cubicBezTo>
                  <a:pt x="1633" y="411"/>
                  <a:pt x="1633" y="411"/>
                  <a:pt x="1633" y="411"/>
                </a:cubicBezTo>
                <a:cubicBezTo>
                  <a:pt x="1636" y="408"/>
                  <a:pt x="1636" y="408"/>
                  <a:pt x="1636" y="408"/>
                </a:cubicBezTo>
                <a:cubicBezTo>
                  <a:pt x="1636" y="409"/>
                  <a:pt x="1636" y="409"/>
                  <a:pt x="1636" y="409"/>
                </a:cubicBezTo>
                <a:cubicBezTo>
                  <a:pt x="1642" y="410"/>
                  <a:pt x="1642" y="410"/>
                  <a:pt x="1642" y="410"/>
                </a:cubicBezTo>
                <a:cubicBezTo>
                  <a:pt x="1649" y="414"/>
                  <a:pt x="1638" y="402"/>
                  <a:pt x="1651" y="409"/>
                </a:cubicBezTo>
                <a:cubicBezTo>
                  <a:pt x="1652" y="409"/>
                  <a:pt x="1653" y="410"/>
                  <a:pt x="1654" y="409"/>
                </a:cubicBezTo>
                <a:cubicBezTo>
                  <a:pt x="1653" y="413"/>
                  <a:pt x="1653" y="413"/>
                  <a:pt x="1653" y="413"/>
                </a:cubicBezTo>
                <a:cubicBezTo>
                  <a:pt x="1651" y="413"/>
                  <a:pt x="1651" y="413"/>
                  <a:pt x="1651" y="413"/>
                </a:cubicBezTo>
                <a:cubicBezTo>
                  <a:pt x="1652" y="416"/>
                  <a:pt x="1652" y="416"/>
                  <a:pt x="1652" y="416"/>
                </a:cubicBezTo>
                <a:cubicBezTo>
                  <a:pt x="1652" y="419"/>
                  <a:pt x="1658" y="416"/>
                  <a:pt x="1655" y="420"/>
                </a:cubicBezTo>
                <a:cubicBezTo>
                  <a:pt x="1652" y="418"/>
                  <a:pt x="1652" y="418"/>
                  <a:pt x="1652" y="418"/>
                </a:cubicBezTo>
                <a:cubicBezTo>
                  <a:pt x="1651" y="419"/>
                  <a:pt x="1651" y="419"/>
                  <a:pt x="1651" y="419"/>
                </a:cubicBezTo>
                <a:cubicBezTo>
                  <a:pt x="1653" y="423"/>
                  <a:pt x="1653" y="423"/>
                  <a:pt x="1653" y="423"/>
                </a:cubicBezTo>
                <a:cubicBezTo>
                  <a:pt x="1658" y="423"/>
                  <a:pt x="1658" y="423"/>
                  <a:pt x="1658" y="423"/>
                </a:cubicBezTo>
                <a:cubicBezTo>
                  <a:pt x="1656" y="425"/>
                  <a:pt x="1656" y="425"/>
                  <a:pt x="1656" y="425"/>
                </a:cubicBezTo>
                <a:cubicBezTo>
                  <a:pt x="1661" y="428"/>
                  <a:pt x="1661" y="428"/>
                  <a:pt x="1661" y="428"/>
                </a:cubicBezTo>
                <a:cubicBezTo>
                  <a:pt x="1661" y="429"/>
                  <a:pt x="1657" y="428"/>
                  <a:pt x="1662" y="430"/>
                </a:cubicBezTo>
                <a:cubicBezTo>
                  <a:pt x="1658" y="431"/>
                  <a:pt x="1666" y="429"/>
                  <a:pt x="1659" y="429"/>
                </a:cubicBezTo>
                <a:cubicBezTo>
                  <a:pt x="1655" y="433"/>
                  <a:pt x="1655" y="433"/>
                  <a:pt x="1655" y="433"/>
                </a:cubicBezTo>
                <a:cubicBezTo>
                  <a:pt x="1654" y="432"/>
                  <a:pt x="1661" y="433"/>
                  <a:pt x="1651" y="431"/>
                </a:cubicBezTo>
                <a:cubicBezTo>
                  <a:pt x="1650" y="432"/>
                  <a:pt x="1650" y="432"/>
                  <a:pt x="1650" y="432"/>
                </a:cubicBezTo>
                <a:cubicBezTo>
                  <a:pt x="1652" y="434"/>
                  <a:pt x="1652" y="434"/>
                  <a:pt x="1652" y="434"/>
                </a:cubicBezTo>
                <a:cubicBezTo>
                  <a:pt x="1650" y="434"/>
                  <a:pt x="1650" y="434"/>
                  <a:pt x="1650" y="434"/>
                </a:cubicBezTo>
                <a:cubicBezTo>
                  <a:pt x="1650" y="435"/>
                  <a:pt x="1654" y="431"/>
                  <a:pt x="1650" y="436"/>
                </a:cubicBezTo>
                <a:cubicBezTo>
                  <a:pt x="1641" y="436"/>
                  <a:pt x="1658" y="430"/>
                  <a:pt x="1642" y="435"/>
                </a:cubicBezTo>
                <a:cubicBezTo>
                  <a:pt x="1642" y="436"/>
                  <a:pt x="1649" y="431"/>
                  <a:pt x="1640" y="438"/>
                </a:cubicBezTo>
                <a:cubicBezTo>
                  <a:pt x="1640" y="439"/>
                  <a:pt x="1640" y="439"/>
                  <a:pt x="1640" y="439"/>
                </a:cubicBezTo>
                <a:cubicBezTo>
                  <a:pt x="1643" y="438"/>
                  <a:pt x="1643" y="438"/>
                  <a:pt x="1643" y="438"/>
                </a:cubicBezTo>
                <a:cubicBezTo>
                  <a:pt x="1641" y="442"/>
                  <a:pt x="1641" y="442"/>
                  <a:pt x="1641" y="442"/>
                </a:cubicBezTo>
                <a:cubicBezTo>
                  <a:pt x="1642" y="442"/>
                  <a:pt x="1642" y="442"/>
                  <a:pt x="1642" y="442"/>
                </a:cubicBezTo>
                <a:cubicBezTo>
                  <a:pt x="1635" y="445"/>
                  <a:pt x="1635" y="445"/>
                  <a:pt x="1635" y="445"/>
                </a:cubicBezTo>
                <a:cubicBezTo>
                  <a:pt x="1632" y="449"/>
                  <a:pt x="1632" y="449"/>
                  <a:pt x="1632" y="449"/>
                </a:cubicBezTo>
                <a:cubicBezTo>
                  <a:pt x="1629" y="449"/>
                  <a:pt x="1629" y="449"/>
                  <a:pt x="1629" y="449"/>
                </a:cubicBezTo>
                <a:cubicBezTo>
                  <a:pt x="1628" y="447"/>
                  <a:pt x="1628" y="447"/>
                  <a:pt x="1628" y="447"/>
                </a:cubicBezTo>
                <a:cubicBezTo>
                  <a:pt x="1627" y="446"/>
                  <a:pt x="1627" y="446"/>
                  <a:pt x="1627" y="446"/>
                </a:cubicBezTo>
                <a:cubicBezTo>
                  <a:pt x="1622" y="449"/>
                  <a:pt x="1622" y="449"/>
                  <a:pt x="1622" y="449"/>
                </a:cubicBezTo>
                <a:cubicBezTo>
                  <a:pt x="1622" y="449"/>
                  <a:pt x="1624" y="446"/>
                  <a:pt x="1623" y="450"/>
                </a:cubicBezTo>
                <a:cubicBezTo>
                  <a:pt x="1625" y="449"/>
                  <a:pt x="1625" y="449"/>
                  <a:pt x="1625" y="449"/>
                </a:cubicBezTo>
                <a:cubicBezTo>
                  <a:pt x="1631" y="451"/>
                  <a:pt x="1631" y="451"/>
                  <a:pt x="1631" y="451"/>
                </a:cubicBezTo>
                <a:cubicBezTo>
                  <a:pt x="1629" y="453"/>
                  <a:pt x="1629" y="453"/>
                  <a:pt x="1629" y="453"/>
                </a:cubicBezTo>
                <a:cubicBezTo>
                  <a:pt x="1630" y="453"/>
                  <a:pt x="1632" y="451"/>
                  <a:pt x="1631" y="454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6"/>
                  <a:pt x="1627" y="456"/>
                  <a:pt x="1627" y="456"/>
                </a:cubicBezTo>
                <a:cubicBezTo>
                  <a:pt x="1622" y="457"/>
                  <a:pt x="1622" y="457"/>
                  <a:pt x="1622" y="457"/>
                </a:cubicBezTo>
                <a:cubicBezTo>
                  <a:pt x="1622" y="458"/>
                  <a:pt x="1626" y="451"/>
                  <a:pt x="1621" y="459"/>
                </a:cubicBezTo>
                <a:cubicBezTo>
                  <a:pt x="1619" y="459"/>
                  <a:pt x="1619" y="459"/>
                  <a:pt x="1619" y="459"/>
                </a:cubicBezTo>
                <a:cubicBezTo>
                  <a:pt x="1619" y="461"/>
                  <a:pt x="1619" y="461"/>
                  <a:pt x="1619" y="461"/>
                </a:cubicBezTo>
                <a:cubicBezTo>
                  <a:pt x="1619" y="462"/>
                  <a:pt x="1617" y="457"/>
                  <a:pt x="1621" y="462"/>
                </a:cubicBezTo>
                <a:cubicBezTo>
                  <a:pt x="1621" y="464"/>
                  <a:pt x="1621" y="464"/>
                  <a:pt x="1621" y="464"/>
                </a:cubicBezTo>
                <a:cubicBezTo>
                  <a:pt x="1613" y="463"/>
                  <a:pt x="1613" y="463"/>
                  <a:pt x="1613" y="463"/>
                </a:cubicBezTo>
                <a:cubicBezTo>
                  <a:pt x="1613" y="464"/>
                  <a:pt x="1609" y="464"/>
                  <a:pt x="1611" y="463"/>
                </a:cubicBezTo>
                <a:cubicBezTo>
                  <a:pt x="1615" y="461"/>
                  <a:pt x="1615" y="461"/>
                  <a:pt x="1615" y="461"/>
                </a:cubicBezTo>
                <a:cubicBezTo>
                  <a:pt x="1615" y="460"/>
                  <a:pt x="1615" y="460"/>
                  <a:pt x="1615" y="460"/>
                </a:cubicBezTo>
                <a:cubicBezTo>
                  <a:pt x="1604" y="460"/>
                  <a:pt x="1604" y="460"/>
                  <a:pt x="1604" y="460"/>
                </a:cubicBezTo>
                <a:cubicBezTo>
                  <a:pt x="1600" y="463"/>
                  <a:pt x="1600" y="463"/>
                  <a:pt x="1600" y="463"/>
                </a:cubicBezTo>
                <a:cubicBezTo>
                  <a:pt x="1601" y="464"/>
                  <a:pt x="1591" y="464"/>
                  <a:pt x="1603" y="465"/>
                </a:cubicBezTo>
                <a:cubicBezTo>
                  <a:pt x="1602" y="465"/>
                  <a:pt x="1603" y="466"/>
                  <a:pt x="1602" y="466"/>
                </a:cubicBezTo>
                <a:cubicBezTo>
                  <a:pt x="1597" y="465"/>
                  <a:pt x="1597" y="465"/>
                  <a:pt x="1597" y="465"/>
                </a:cubicBezTo>
                <a:cubicBezTo>
                  <a:pt x="1595" y="469"/>
                  <a:pt x="1595" y="469"/>
                  <a:pt x="1595" y="469"/>
                </a:cubicBezTo>
                <a:cubicBezTo>
                  <a:pt x="1593" y="469"/>
                  <a:pt x="1593" y="469"/>
                  <a:pt x="1593" y="469"/>
                </a:cubicBezTo>
                <a:cubicBezTo>
                  <a:pt x="1577" y="479"/>
                  <a:pt x="1577" y="479"/>
                  <a:pt x="1577" y="479"/>
                </a:cubicBezTo>
                <a:cubicBezTo>
                  <a:pt x="1569" y="484"/>
                  <a:pt x="1569" y="484"/>
                  <a:pt x="1569" y="484"/>
                </a:cubicBezTo>
                <a:cubicBezTo>
                  <a:pt x="1568" y="485"/>
                  <a:pt x="1578" y="478"/>
                  <a:pt x="1566" y="485"/>
                </a:cubicBezTo>
                <a:cubicBezTo>
                  <a:pt x="1571" y="487"/>
                  <a:pt x="1571" y="487"/>
                  <a:pt x="1571" y="487"/>
                </a:cubicBezTo>
                <a:cubicBezTo>
                  <a:pt x="1572" y="487"/>
                  <a:pt x="1567" y="490"/>
                  <a:pt x="1573" y="486"/>
                </a:cubicBezTo>
                <a:cubicBezTo>
                  <a:pt x="1572" y="485"/>
                  <a:pt x="1572" y="485"/>
                  <a:pt x="1572" y="485"/>
                </a:cubicBezTo>
                <a:cubicBezTo>
                  <a:pt x="1574" y="484"/>
                  <a:pt x="1574" y="484"/>
                  <a:pt x="1574" y="484"/>
                </a:cubicBezTo>
                <a:cubicBezTo>
                  <a:pt x="1575" y="485"/>
                  <a:pt x="1575" y="485"/>
                  <a:pt x="1575" y="485"/>
                </a:cubicBezTo>
                <a:cubicBezTo>
                  <a:pt x="1578" y="483"/>
                  <a:pt x="1578" y="483"/>
                  <a:pt x="1578" y="483"/>
                </a:cubicBezTo>
                <a:cubicBezTo>
                  <a:pt x="1579" y="484"/>
                  <a:pt x="1579" y="484"/>
                  <a:pt x="1579" y="484"/>
                </a:cubicBezTo>
                <a:cubicBezTo>
                  <a:pt x="1578" y="483"/>
                  <a:pt x="1579" y="484"/>
                  <a:pt x="1581" y="482"/>
                </a:cubicBezTo>
                <a:cubicBezTo>
                  <a:pt x="1581" y="484"/>
                  <a:pt x="1581" y="484"/>
                  <a:pt x="1581" y="484"/>
                </a:cubicBezTo>
                <a:cubicBezTo>
                  <a:pt x="1582" y="484"/>
                  <a:pt x="1582" y="484"/>
                  <a:pt x="1582" y="484"/>
                </a:cubicBezTo>
                <a:cubicBezTo>
                  <a:pt x="1583" y="483"/>
                  <a:pt x="1585" y="483"/>
                  <a:pt x="1586" y="481"/>
                </a:cubicBezTo>
                <a:cubicBezTo>
                  <a:pt x="1583" y="477"/>
                  <a:pt x="1582" y="483"/>
                  <a:pt x="1579" y="482"/>
                </a:cubicBezTo>
                <a:cubicBezTo>
                  <a:pt x="1578" y="480"/>
                  <a:pt x="1581" y="481"/>
                  <a:pt x="1579" y="480"/>
                </a:cubicBezTo>
                <a:cubicBezTo>
                  <a:pt x="1585" y="481"/>
                  <a:pt x="1577" y="475"/>
                  <a:pt x="1586" y="480"/>
                </a:cubicBezTo>
                <a:cubicBezTo>
                  <a:pt x="1587" y="477"/>
                  <a:pt x="1587" y="477"/>
                  <a:pt x="1587" y="477"/>
                </a:cubicBezTo>
                <a:cubicBezTo>
                  <a:pt x="1590" y="477"/>
                  <a:pt x="1590" y="477"/>
                  <a:pt x="1590" y="477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97" y="479"/>
                  <a:pt x="1597" y="479"/>
                  <a:pt x="1597" y="479"/>
                </a:cubicBezTo>
                <a:cubicBezTo>
                  <a:pt x="1596" y="475"/>
                  <a:pt x="1596" y="475"/>
                  <a:pt x="1596" y="475"/>
                </a:cubicBezTo>
                <a:cubicBezTo>
                  <a:pt x="1603" y="478"/>
                  <a:pt x="1600" y="471"/>
                  <a:pt x="1608" y="473"/>
                </a:cubicBezTo>
                <a:cubicBezTo>
                  <a:pt x="1612" y="473"/>
                  <a:pt x="1612" y="473"/>
                  <a:pt x="1612" y="473"/>
                </a:cubicBezTo>
                <a:cubicBezTo>
                  <a:pt x="1612" y="473"/>
                  <a:pt x="1615" y="473"/>
                  <a:pt x="1611" y="474"/>
                </a:cubicBezTo>
                <a:cubicBezTo>
                  <a:pt x="1613" y="475"/>
                  <a:pt x="1613" y="475"/>
                  <a:pt x="1613" y="475"/>
                </a:cubicBezTo>
                <a:cubicBezTo>
                  <a:pt x="1621" y="472"/>
                  <a:pt x="1621" y="472"/>
                  <a:pt x="1621" y="472"/>
                </a:cubicBezTo>
                <a:cubicBezTo>
                  <a:pt x="1636" y="468"/>
                  <a:pt x="1636" y="468"/>
                  <a:pt x="1636" y="468"/>
                </a:cubicBezTo>
                <a:cubicBezTo>
                  <a:pt x="1645" y="467"/>
                  <a:pt x="1645" y="467"/>
                  <a:pt x="1645" y="467"/>
                </a:cubicBezTo>
                <a:cubicBezTo>
                  <a:pt x="1654" y="463"/>
                  <a:pt x="1654" y="463"/>
                  <a:pt x="1654" y="463"/>
                </a:cubicBezTo>
                <a:cubicBezTo>
                  <a:pt x="1668" y="460"/>
                  <a:pt x="1668" y="460"/>
                  <a:pt x="1668" y="460"/>
                </a:cubicBezTo>
                <a:cubicBezTo>
                  <a:pt x="1670" y="459"/>
                  <a:pt x="1670" y="459"/>
                  <a:pt x="1670" y="459"/>
                </a:cubicBezTo>
                <a:cubicBezTo>
                  <a:pt x="1675" y="461"/>
                  <a:pt x="1675" y="461"/>
                  <a:pt x="1675" y="461"/>
                </a:cubicBezTo>
                <a:cubicBezTo>
                  <a:pt x="1677" y="459"/>
                  <a:pt x="1677" y="459"/>
                  <a:pt x="1677" y="459"/>
                </a:cubicBezTo>
                <a:cubicBezTo>
                  <a:pt x="1676" y="463"/>
                  <a:pt x="1676" y="463"/>
                  <a:pt x="1676" y="463"/>
                </a:cubicBezTo>
                <a:cubicBezTo>
                  <a:pt x="1680" y="459"/>
                  <a:pt x="1659" y="461"/>
                  <a:pt x="1683" y="462"/>
                </a:cubicBezTo>
                <a:cubicBezTo>
                  <a:pt x="1684" y="462"/>
                  <a:pt x="1682" y="461"/>
                  <a:pt x="1684" y="461"/>
                </a:cubicBezTo>
                <a:cubicBezTo>
                  <a:pt x="1682" y="459"/>
                  <a:pt x="1682" y="459"/>
                  <a:pt x="1682" y="459"/>
                </a:cubicBezTo>
                <a:cubicBezTo>
                  <a:pt x="1690" y="457"/>
                  <a:pt x="1690" y="457"/>
                  <a:pt x="1690" y="457"/>
                </a:cubicBezTo>
                <a:cubicBezTo>
                  <a:pt x="1692" y="457"/>
                  <a:pt x="1692" y="457"/>
                  <a:pt x="1692" y="457"/>
                </a:cubicBezTo>
                <a:cubicBezTo>
                  <a:pt x="1692" y="461"/>
                  <a:pt x="1692" y="461"/>
                  <a:pt x="1692" y="461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686" y="462"/>
                  <a:pt x="1686" y="462"/>
                  <a:pt x="1686" y="462"/>
                </a:cubicBezTo>
                <a:cubicBezTo>
                  <a:pt x="1683" y="463"/>
                  <a:pt x="1688" y="457"/>
                  <a:pt x="1682" y="462"/>
                </a:cubicBezTo>
                <a:cubicBezTo>
                  <a:pt x="1686" y="465"/>
                  <a:pt x="1686" y="465"/>
                  <a:pt x="1686" y="465"/>
                </a:cubicBezTo>
                <a:cubicBezTo>
                  <a:pt x="1684" y="466"/>
                  <a:pt x="1684" y="466"/>
                  <a:pt x="1684" y="466"/>
                </a:cubicBezTo>
                <a:cubicBezTo>
                  <a:pt x="1683" y="465"/>
                  <a:pt x="1683" y="465"/>
                  <a:pt x="1683" y="465"/>
                </a:cubicBezTo>
                <a:cubicBezTo>
                  <a:pt x="1673" y="473"/>
                  <a:pt x="1673" y="473"/>
                  <a:pt x="1673" y="473"/>
                </a:cubicBezTo>
                <a:cubicBezTo>
                  <a:pt x="1668" y="475"/>
                  <a:pt x="1668" y="475"/>
                  <a:pt x="1668" y="475"/>
                </a:cubicBezTo>
                <a:cubicBezTo>
                  <a:pt x="1665" y="477"/>
                  <a:pt x="1665" y="477"/>
                  <a:pt x="1665" y="477"/>
                </a:cubicBezTo>
                <a:cubicBezTo>
                  <a:pt x="1656" y="481"/>
                  <a:pt x="1656" y="481"/>
                  <a:pt x="1656" y="481"/>
                </a:cubicBezTo>
                <a:cubicBezTo>
                  <a:pt x="1654" y="479"/>
                  <a:pt x="1663" y="480"/>
                  <a:pt x="1653" y="483"/>
                </a:cubicBezTo>
                <a:cubicBezTo>
                  <a:pt x="1653" y="480"/>
                  <a:pt x="1653" y="480"/>
                  <a:pt x="1653" y="480"/>
                </a:cubicBezTo>
                <a:cubicBezTo>
                  <a:pt x="1650" y="481"/>
                  <a:pt x="1650" y="481"/>
                  <a:pt x="1650" y="481"/>
                </a:cubicBezTo>
                <a:cubicBezTo>
                  <a:pt x="1650" y="484"/>
                  <a:pt x="1650" y="484"/>
                  <a:pt x="1650" y="484"/>
                </a:cubicBezTo>
                <a:cubicBezTo>
                  <a:pt x="1649" y="484"/>
                  <a:pt x="1649" y="484"/>
                  <a:pt x="1649" y="484"/>
                </a:cubicBezTo>
                <a:cubicBezTo>
                  <a:pt x="1648" y="483"/>
                  <a:pt x="1648" y="483"/>
                  <a:pt x="1648" y="483"/>
                </a:cubicBezTo>
                <a:cubicBezTo>
                  <a:pt x="1655" y="478"/>
                  <a:pt x="1655" y="478"/>
                  <a:pt x="1655" y="478"/>
                </a:cubicBezTo>
                <a:cubicBezTo>
                  <a:pt x="1658" y="479"/>
                  <a:pt x="1658" y="479"/>
                  <a:pt x="1658" y="479"/>
                </a:cubicBezTo>
                <a:cubicBezTo>
                  <a:pt x="1659" y="477"/>
                  <a:pt x="1659" y="477"/>
                  <a:pt x="1659" y="477"/>
                </a:cubicBezTo>
                <a:cubicBezTo>
                  <a:pt x="1650" y="475"/>
                  <a:pt x="1650" y="475"/>
                  <a:pt x="1650" y="475"/>
                </a:cubicBezTo>
                <a:cubicBezTo>
                  <a:pt x="1644" y="477"/>
                  <a:pt x="1644" y="477"/>
                  <a:pt x="1644" y="477"/>
                </a:cubicBezTo>
                <a:cubicBezTo>
                  <a:pt x="1646" y="475"/>
                  <a:pt x="1646" y="475"/>
                  <a:pt x="1646" y="475"/>
                </a:cubicBezTo>
                <a:cubicBezTo>
                  <a:pt x="1651" y="471"/>
                  <a:pt x="1648" y="478"/>
                  <a:pt x="1656" y="473"/>
                </a:cubicBezTo>
                <a:cubicBezTo>
                  <a:pt x="1657" y="474"/>
                  <a:pt x="1657" y="474"/>
                  <a:pt x="1657" y="474"/>
                </a:cubicBezTo>
                <a:cubicBezTo>
                  <a:pt x="1664" y="470"/>
                  <a:pt x="1664" y="470"/>
                  <a:pt x="1664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1"/>
                  <a:pt x="1656" y="470"/>
                </a:cubicBezTo>
                <a:cubicBezTo>
                  <a:pt x="1658" y="468"/>
                  <a:pt x="1658" y="468"/>
                  <a:pt x="1658" y="468"/>
                </a:cubicBezTo>
                <a:cubicBezTo>
                  <a:pt x="1664" y="469"/>
                  <a:pt x="1648" y="476"/>
                  <a:pt x="1667" y="468"/>
                </a:cubicBezTo>
                <a:cubicBezTo>
                  <a:pt x="1668" y="469"/>
                  <a:pt x="1668" y="469"/>
                  <a:pt x="1668" y="469"/>
                </a:cubicBezTo>
                <a:cubicBezTo>
                  <a:pt x="1677" y="467"/>
                  <a:pt x="1677" y="467"/>
                  <a:pt x="1677" y="467"/>
                </a:cubicBezTo>
                <a:cubicBezTo>
                  <a:pt x="1679" y="466"/>
                  <a:pt x="1679" y="466"/>
                  <a:pt x="1679" y="466"/>
                </a:cubicBezTo>
                <a:cubicBezTo>
                  <a:pt x="1672" y="464"/>
                  <a:pt x="1672" y="464"/>
                  <a:pt x="1672" y="464"/>
                </a:cubicBezTo>
                <a:cubicBezTo>
                  <a:pt x="1655" y="467"/>
                  <a:pt x="1655" y="467"/>
                  <a:pt x="1655" y="467"/>
                </a:cubicBezTo>
                <a:cubicBezTo>
                  <a:pt x="1651" y="470"/>
                  <a:pt x="1651" y="470"/>
                  <a:pt x="1651" y="470"/>
                </a:cubicBezTo>
                <a:cubicBezTo>
                  <a:pt x="1650" y="471"/>
                  <a:pt x="1664" y="461"/>
                  <a:pt x="1644" y="473"/>
                </a:cubicBezTo>
                <a:cubicBezTo>
                  <a:pt x="1639" y="473"/>
                  <a:pt x="1639" y="473"/>
                  <a:pt x="1639" y="473"/>
                </a:cubicBezTo>
                <a:cubicBezTo>
                  <a:pt x="1632" y="477"/>
                  <a:pt x="1632" y="477"/>
                  <a:pt x="1632" y="477"/>
                </a:cubicBezTo>
                <a:cubicBezTo>
                  <a:pt x="1630" y="475"/>
                  <a:pt x="1630" y="475"/>
                  <a:pt x="1630" y="475"/>
                </a:cubicBezTo>
                <a:cubicBezTo>
                  <a:pt x="1629" y="479"/>
                  <a:pt x="1629" y="479"/>
                  <a:pt x="1629" y="479"/>
                </a:cubicBezTo>
                <a:cubicBezTo>
                  <a:pt x="1620" y="482"/>
                  <a:pt x="1620" y="482"/>
                  <a:pt x="1620" y="482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27" y="482"/>
                  <a:pt x="1627" y="482"/>
                  <a:pt x="1627" y="482"/>
                </a:cubicBezTo>
                <a:cubicBezTo>
                  <a:pt x="1623" y="485"/>
                  <a:pt x="1623" y="485"/>
                  <a:pt x="1623" y="485"/>
                </a:cubicBezTo>
                <a:cubicBezTo>
                  <a:pt x="1617" y="486"/>
                  <a:pt x="1617" y="486"/>
                  <a:pt x="1617" y="486"/>
                </a:cubicBezTo>
                <a:cubicBezTo>
                  <a:pt x="1621" y="483"/>
                  <a:pt x="1621" y="489"/>
                  <a:pt x="1609" y="489"/>
                </a:cubicBezTo>
                <a:cubicBezTo>
                  <a:pt x="1607" y="491"/>
                  <a:pt x="1607" y="491"/>
                  <a:pt x="1607" y="491"/>
                </a:cubicBezTo>
                <a:cubicBezTo>
                  <a:pt x="1602" y="493"/>
                  <a:pt x="1602" y="493"/>
                  <a:pt x="1602" y="493"/>
                </a:cubicBezTo>
                <a:cubicBezTo>
                  <a:pt x="1600" y="490"/>
                  <a:pt x="1608" y="491"/>
                  <a:pt x="1597" y="494"/>
                </a:cubicBezTo>
                <a:cubicBezTo>
                  <a:pt x="1598" y="490"/>
                  <a:pt x="1602" y="496"/>
                  <a:pt x="1603" y="490"/>
                </a:cubicBezTo>
                <a:cubicBezTo>
                  <a:pt x="1604" y="488"/>
                  <a:pt x="1607" y="492"/>
                  <a:pt x="1608" y="489"/>
                </a:cubicBezTo>
                <a:cubicBezTo>
                  <a:pt x="1608" y="488"/>
                  <a:pt x="1608" y="488"/>
                  <a:pt x="1608" y="488"/>
                </a:cubicBezTo>
                <a:cubicBezTo>
                  <a:pt x="1604" y="484"/>
                  <a:pt x="1608" y="491"/>
                  <a:pt x="1615" y="486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15" y="482"/>
                  <a:pt x="1611" y="481"/>
                  <a:pt x="1608" y="484"/>
                </a:cubicBezTo>
                <a:cubicBezTo>
                  <a:pt x="1601" y="487"/>
                  <a:pt x="1601" y="487"/>
                  <a:pt x="1601" y="487"/>
                </a:cubicBezTo>
                <a:cubicBezTo>
                  <a:pt x="1601" y="489"/>
                  <a:pt x="1601" y="489"/>
                  <a:pt x="1601" y="489"/>
                </a:cubicBezTo>
                <a:cubicBezTo>
                  <a:pt x="1593" y="488"/>
                  <a:pt x="1592" y="491"/>
                  <a:pt x="1584" y="494"/>
                </a:cubicBezTo>
                <a:cubicBezTo>
                  <a:pt x="1584" y="495"/>
                  <a:pt x="1584" y="495"/>
                  <a:pt x="1584" y="495"/>
                </a:cubicBezTo>
                <a:cubicBezTo>
                  <a:pt x="1582" y="494"/>
                  <a:pt x="1582" y="494"/>
                  <a:pt x="1582" y="494"/>
                </a:cubicBezTo>
                <a:cubicBezTo>
                  <a:pt x="1567" y="500"/>
                  <a:pt x="1567" y="500"/>
                  <a:pt x="1567" y="500"/>
                </a:cubicBezTo>
                <a:cubicBezTo>
                  <a:pt x="1557" y="503"/>
                  <a:pt x="1557" y="503"/>
                  <a:pt x="1557" y="503"/>
                </a:cubicBezTo>
                <a:cubicBezTo>
                  <a:pt x="1557" y="505"/>
                  <a:pt x="1557" y="505"/>
                  <a:pt x="1557" y="505"/>
                </a:cubicBezTo>
                <a:cubicBezTo>
                  <a:pt x="1557" y="504"/>
                  <a:pt x="1557" y="504"/>
                  <a:pt x="1557" y="504"/>
                </a:cubicBezTo>
                <a:cubicBezTo>
                  <a:pt x="1544" y="509"/>
                  <a:pt x="1544" y="509"/>
                  <a:pt x="1544" y="509"/>
                </a:cubicBezTo>
                <a:cubicBezTo>
                  <a:pt x="1541" y="512"/>
                  <a:pt x="1541" y="512"/>
                  <a:pt x="1541" y="512"/>
                </a:cubicBezTo>
                <a:cubicBezTo>
                  <a:pt x="1535" y="514"/>
                  <a:pt x="1535" y="514"/>
                  <a:pt x="1535" y="514"/>
                </a:cubicBezTo>
                <a:cubicBezTo>
                  <a:pt x="1535" y="512"/>
                  <a:pt x="1535" y="512"/>
                  <a:pt x="1535" y="512"/>
                </a:cubicBezTo>
                <a:cubicBezTo>
                  <a:pt x="1528" y="516"/>
                  <a:pt x="1528" y="516"/>
                  <a:pt x="1528" y="516"/>
                </a:cubicBezTo>
                <a:cubicBezTo>
                  <a:pt x="1526" y="515"/>
                  <a:pt x="1526" y="515"/>
                  <a:pt x="1526" y="515"/>
                </a:cubicBezTo>
                <a:cubicBezTo>
                  <a:pt x="1524" y="518"/>
                  <a:pt x="1524" y="518"/>
                  <a:pt x="1524" y="518"/>
                </a:cubicBezTo>
                <a:cubicBezTo>
                  <a:pt x="1518" y="516"/>
                  <a:pt x="1518" y="516"/>
                  <a:pt x="1518" y="516"/>
                </a:cubicBezTo>
                <a:cubicBezTo>
                  <a:pt x="1502" y="525"/>
                  <a:pt x="1502" y="525"/>
                  <a:pt x="1502" y="525"/>
                </a:cubicBezTo>
                <a:cubicBezTo>
                  <a:pt x="1499" y="525"/>
                  <a:pt x="1499" y="525"/>
                  <a:pt x="1499" y="525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8" y="525"/>
                  <a:pt x="1498" y="525"/>
                  <a:pt x="1498" y="525"/>
                </a:cubicBezTo>
                <a:cubicBezTo>
                  <a:pt x="1499" y="528"/>
                  <a:pt x="1499" y="528"/>
                  <a:pt x="1499" y="528"/>
                </a:cubicBezTo>
                <a:cubicBezTo>
                  <a:pt x="1498" y="528"/>
                  <a:pt x="1498" y="528"/>
                  <a:pt x="1498" y="528"/>
                </a:cubicBezTo>
                <a:cubicBezTo>
                  <a:pt x="1499" y="531"/>
                  <a:pt x="1499" y="531"/>
                  <a:pt x="1499" y="531"/>
                </a:cubicBezTo>
                <a:cubicBezTo>
                  <a:pt x="1480" y="540"/>
                  <a:pt x="1480" y="540"/>
                  <a:pt x="1480" y="540"/>
                </a:cubicBezTo>
                <a:cubicBezTo>
                  <a:pt x="1470" y="545"/>
                  <a:pt x="1470" y="545"/>
                  <a:pt x="1470" y="545"/>
                </a:cubicBezTo>
                <a:cubicBezTo>
                  <a:pt x="1465" y="547"/>
                  <a:pt x="1465" y="547"/>
                  <a:pt x="1465" y="547"/>
                </a:cubicBezTo>
                <a:cubicBezTo>
                  <a:pt x="1465" y="548"/>
                  <a:pt x="1468" y="542"/>
                  <a:pt x="1464" y="550"/>
                </a:cubicBezTo>
                <a:cubicBezTo>
                  <a:pt x="1465" y="551"/>
                  <a:pt x="1465" y="551"/>
                  <a:pt x="1465" y="551"/>
                </a:cubicBezTo>
                <a:cubicBezTo>
                  <a:pt x="1466" y="550"/>
                  <a:pt x="1466" y="550"/>
                  <a:pt x="1466" y="550"/>
                </a:cubicBezTo>
                <a:cubicBezTo>
                  <a:pt x="1464" y="554"/>
                  <a:pt x="1464" y="554"/>
                  <a:pt x="1464" y="554"/>
                </a:cubicBezTo>
                <a:cubicBezTo>
                  <a:pt x="1465" y="554"/>
                  <a:pt x="1459" y="553"/>
                  <a:pt x="1466" y="554"/>
                </a:cubicBezTo>
                <a:cubicBezTo>
                  <a:pt x="1466" y="556"/>
                  <a:pt x="1466" y="556"/>
                  <a:pt x="1466" y="556"/>
                </a:cubicBezTo>
                <a:cubicBezTo>
                  <a:pt x="1465" y="556"/>
                  <a:pt x="1462" y="555"/>
                  <a:pt x="1464" y="558"/>
                </a:cubicBezTo>
                <a:cubicBezTo>
                  <a:pt x="1464" y="557"/>
                  <a:pt x="1463" y="558"/>
                  <a:pt x="1462" y="557"/>
                </a:cubicBezTo>
                <a:cubicBezTo>
                  <a:pt x="1464" y="556"/>
                  <a:pt x="1464" y="556"/>
                  <a:pt x="1464" y="556"/>
                </a:cubicBezTo>
                <a:cubicBezTo>
                  <a:pt x="1463" y="554"/>
                  <a:pt x="1463" y="554"/>
                  <a:pt x="1463" y="554"/>
                </a:cubicBezTo>
                <a:cubicBezTo>
                  <a:pt x="1457" y="552"/>
                  <a:pt x="1457" y="552"/>
                  <a:pt x="1457" y="552"/>
                </a:cubicBezTo>
                <a:cubicBezTo>
                  <a:pt x="1457" y="554"/>
                  <a:pt x="1457" y="554"/>
                  <a:pt x="1457" y="554"/>
                </a:cubicBezTo>
                <a:cubicBezTo>
                  <a:pt x="1451" y="554"/>
                  <a:pt x="1451" y="554"/>
                  <a:pt x="1451" y="554"/>
                </a:cubicBezTo>
                <a:cubicBezTo>
                  <a:pt x="1452" y="555"/>
                  <a:pt x="1452" y="555"/>
                  <a:pt x="1452" y="555"/>
                </a:cubicBezTo>
                <a:cubicBezTo>
                  <a:pt x="1450" y="555"/>
                  <a:pt x="1450" y="555"/>
                  <a:pt x="1450" y="555"/>
                </a:cubicBezTo>
                <a:cubicBezTo>
                  <a:pt x="1448" y="557"/>
                  <a:pt x="1448" y="557"/>
                  <a:pt x="1448" y="557"/>
                </a:cubicBezTo>
                <a:cubicBezTo>
                  <a:pt x="1452" y="561"/>
                  <a:pt x="1452" y="561"/>
                  <a:pt x="1452" y="561"/>
                </a:cubicBezTo>
                <a:cubicBezTo>
                  <a:pt x="1451" y="562"/>
                  <a:pt x="1451" y="562"/>
                  <a:pt x="1451" y="562"/>
                </a:cubicBezTo>
                <a:cubicBezTo>
                  <a:pt x="1450" y="559"/>
                  <a:pt x="1450" y="559"/>
                  <a:pt x="1450" y="559"/>
                </a:cubicBezTo>
                <a:cubicBezTo>
                  <a:pt x="1449" y="560"/>
                  <a:pt x="1449" y="560"/>
                  <a:pt x="1449" y="560"/>
                </a:cubicBezTo>
                <a:cubicBezTo>
                  <a:pt x="1444" y="563"/>
                  <a:pt x="1444" y="563"/>
                  <a:pt x="1444" y="563"/>
                </a:cubicBezTo>
                <a:cubicBezTo>
                  <a:pt x="1443" y="562"/>
                  <a:pt x="1443" y="562"/>
                  <a:pt x="1443" y="562"/>
                </a:cubicBezTo>
                <a:cubicBezTo>
                  <a:pt x="1441" y="564"/>
                  <a:pt x="1441" y="564"/>
                  <a:pt x="1441" y="564"/>
                </a:cubicBezTo>
                <a:cubicBezTo>
                  <a:pt x="1439" y="564"/>
                  <a:pt x="1439" y="564"/>
                  <a:pt x="1439" y="564"/>
                </a:cubicBezTo>
                <a:cubicBezTo>
                  <a:pt x="1440" y="563"/>
                  <a:pt x="1437" y="563"/>
                  <a:pt x="1439" y="562"/>
                </a:cubicBezTo>
                <a:cubicBezTo>
                  <a:pt x="1437" y="562"/>
                  <a:pt x="1437" y="562"/>
                  <a:pt x="1437" y="562"/>
                </a:cubicBezTo>
                <a:cubicBezTo>
                  <a:pt x="1435" y="564"/>
                  <a:pt x="1435" y="564"/>
                  <a:pt x="1435" y="564"/>
                </a:cubicBezTo>
                <a:cubicBezTo>
                  <a:pt x="1434" y="566"/>
                  <a:pt x="1434" y="566"/>
                  <a:pt x="1434" y="566"/>
                </a:cubicBezTo>
                <a:cubicBezTo>
                  <a:pt x="1433" y="566"/>
                  <a:pt x="1429" y="563"/>
                  <a:pt x="1430" y="567"/>
                </a:cubicBezTo>
                <a:cubicBezTo>
                  <a:pt x="1429" y="567"/>
                  <a:pt x="1439" y="564"/>
                  <a:pt x="1427" y="568"/>
                </a:cubicBezTo>
                <a:cubicBezTo>
                  <a:pt x="1425" y="567"/>
                  <a:pt x="1425" y="567"/>
                  <a:pt x="1425" y="567"/>
                </a:cubicBezTo>
                <a:cubicBezTo>
                  <a:pt x="1407" y="576"/>
                  <a:pt x="1407" y="576"/>
                  <a:pt x="1407" y="576"/>
                </a:cubicBezTo>
                <a:cubicBezTo>
                  <a:pt x="1398" y="580"/>
                  <a:pt x="1398" y="580"/>
                  <a:pt x="1398" y="580"/>
                </a:cubicBezTo>
                <a:cubicBezTo>
                  <a:pt x="1398" y="581"/>
                  <a:pt x="1398" y="581"/>
                  <a:pt x="1398" y="581"/>
                </a:cubicBezTo>
                <a:cubicBezTo>
                  <a:pt x="1393" y="583"/>
                  <a:pt x="1393" y="583"/>
                  <a:pt x="1393" y="583"/>
                </a:cubicBezTo>
                <a:cubicBezTo>
                  <a:pt x="1392" y="586"/>
                  <a:pt x="1392" y="586"/>
                  <a:pt x="1392" y="586"/>
                </a:cubicBezTo>
                <a:cubicBezTo>
                  <a:pt x="1395" y="587"/>
                  <a:pt x="1395" y="587"/>
                  <a:pt x="1395" y="587"/>
                </a:cubicBezTo>
                <a:cubicBezTo>
                  <a:pt x="1399" y="586"/>
                  <a:pt x="1397" y="586"/>
                  <a:pt x="1401" y="585"/>
                </a:cubicBezTo>
                <a:cubicBezTo>
                  <a:pt x="1402" y="585"/>
                  <a:pt x="1402" y="585"/>
                  <a:pt x="1402" y="585"/>
                </a:cubicBezTo>
                <a:cubicBezTo>
                  <a:pt x="1403" y="584"/>
                  <a:pt x="1403" y="584"/>
                  <a:pt x="1403" y="584"/>
                </a:cubicBezTo>
                <a:cubicBezTo>
                  <a:pt x="1402" y="584"/>
                  <a:pt x="1402" y="585"/>
                  <a:pt x="1401" y="584"/>
                </a:cubicBezTo>
                <a:cubicBezTo>
                  <a:pt x="1403" y="583"/>
                  <a:pt x="1403" y="583"/>
                  <a:pt x="1403" y="583"/>
                </a:cubicBezTo>
                <a:cubicBezTo>
                  <a:pt x="1402" y="582"/>
                  <a:pt x="1402" y="582"/>
                  <a:pt x="1402" y="582"/>
                </a:cubicBezTo>
                <a:cubicBezTo>
                  <a:pt x="1403" y="580"/>
                  <a:pt x="1388" y="585"/>
                  <a:pt x="1407" y="579"/>
                </a:cubicBezTo>
                <a:cubicBezTo>
                  <a:pt x="1408" y="580"/>
                  <a:pt x="1408" y="580"/>
                  <a:pt x="1408" y="580"/>
                </a:cubicBezTo>
                <a:cubicBezTo>
                  <a:pt x="1410" y="579"/>
                  <a:pt x="1410" y="579"/>
                  <a:pt x="1410" y="579"/>
                </a:cubicBezTo>
                <a:cubicBezTo>
                  <a:pt x="1409" y="578"/>
                  <a:pt x="1409" y="578"/>
                  <a:pt x="1409" y="578"/>
                </a:cubicBezTo>
                <a:cubicBezTo>
                  <a:pt x="1411" y="578"/>
                  <a:pt x="1411" y="578"/>
                  <a:pt x="1411" y="578"/>
                </a:cubicBezTo>
                <a:cubicBezTo>
                  <a:pt x="1410" y="580"/>
                  <a:pt x="1403" y="572"/>
                  <a:pt x="1407" y="584"/>
                </a:cubicBezTo>
                <a:cubicBezTo>
                  <a:pt x="1417" y="582"/>
                  <a:pt x="1417" y="582"/>
                  <a:pt x="1417" y="582"/>
                </a:cubicBezTo>
                <a:cubicBezTo>
                  <a:pt x="1420" y="580"/>
                  <a:pt x="1420" y="580"/>
                  <a:pt x="1420" y="580"/>
                </a:cubicBezTo>
                <a:cubicBezTo>
                  <a:pt x="1419" y="580"/>
                  <a:pt x="1417" y="578"/>
                  <a:pt x="1417" y="579"/>
                </a:cubicBezTo>
                <a:cubicBezTo>
                  <a:pt x="1417" y="579"/>
                  <a:pt x="1417" y="579"/>
                  <a:pt x="1417" y="579"/>
                </a:cubicBezTo>
                <a:cubicBezTo>
                  <a:pt x="1418" y="576"/>
                  <a:pt x="1418" y="576"/>
                  <a:pt x="1418" y="576"/>
                </a:cubicBezTo>
                <a:cubicBezTo>
                  <a:pt x="1418" y="575"/>
                  <a:pt x="1414" y="576"/>
                  <a:pt x="1417" y="573"/>
                </a:cubicBezTo>
                <a:cubicBezTo>
                  <a:pt x="1419" y="572"/>
                  <a:pt x="1419" y="572"/>
                  <a:pt x="1419" y="572"/>
                </a:cubicBezTo>
                <a:cubicBezTo>
                  <a:pt x="1420" y="573"/>
                  <a:pt x="1420" y="573"/>
                  <a:pt x="1420" y="573"/>
                </a:cubicBezTo>
                <a:cubicBezTo>
                  <a:pt x="1419" y="573"/>
                  <a:pt x="1424" y="568"/>
                  <a:pt x="1419" y="575"/>
                </a:cubicBezTo>
                <a:cubicBezTo>
                  <a:pt x="1421" y="576"/>
                  <a:pt x="1421" y="576"/>
                  <a:pt x="1421" y="576"/>
                </a:cubicBezTo>
                <a:cubicBezTo>
                  <a:pt x="1423" y="576"/>
                  <a:pt x="1423" y="576"/>
                  <a:pt x="1423" y="576"/>
                </a:cubicBezTo>
                <a:cubicBezTo>
                  <a:pt x="1420" y="577"/>
                  <a:pt x="1420" y="577"/>
                  <a:pt x="1420" y="577"/>
                </a:cubicBezTo>
                <a:cubicBezTo>
                  <a:pt x="1420" y="579"/>
                  <a:pt x="1420" y="579"/>
                  <a:pt x="1420" y="579"/>
                </a:cubicBezTo>
                <a:cubicBezTo>
                  <a:pt x="1423" y="580"/>
                  <a:pt x="1427" y="578"/>
                  <a:pt x="1428" y="579"/>
                </a:cubicBezTo>
                <a:cubicBezTo>
                  <a:pt x="1434" y="575"/>
                  <a:pt x="1434" y="575"/>
                  <a:pt x="1434" y="575"/>
                </a:cubicBezTo>
                <a:cubicBezTo>
                  <a:pt x="1435" y="575"/>
                  <a:pt x="1435" y="575"/>
                  <a:pt x="1435" y="575"/>
                </a:cubicBezTo>
                <a:cubicBezTo>
                  <a:pt x="1438" y="572"/>
                  <a:pt x="1438" y="572"/>
                  <a:pt x="1438" y="572"/>
                </a:cubicBezTo>
                <a:cubicBezTo>
                  <a:pt x="1438" y="572"/>
                  <a:pt x="1441" y="574"/>
                  <a:pt x="1437" y="572"/>
                </a:cubicBezTo>
                <a:cubicBezTo>
                  <a:pt x="1440" y="570"/>
                  <a:pt x="1440" y="570"/>
                  <a:pt x="1440" y="570"/>
                </a:cubicBezTo>
                <a:cubicBezTo>
                  <a:pt x="1444" y="573"/>
                  <a:pt x="1444" y="573"/>
                  <a:pt x="1444" y="573"/>
                </a:cubicBezTo>
                <a:cubicBezTo>
                  <a:pt x="1446" y="573"/>
                  <a:pt x="1446" y="573"/>
                  <a:pt x="1446" y="573"/>
                </a:cubicBezTo>
                <a:cubicBezTo>
                  <a:pt x="1446" y="572"/>
                  <a:pt x="1436" y="575"/>
                  <a:pt x="1447" y="569"/>
                </a:cubicBezTo>
                <a:cubicBezTo>
                  <a:pt x="1448" y="570"/>
                  <a:pt x="1448" y="570"/>
                  <a:pt x="1448" y="570"/>
                </a:cubicBezTo>
                <a:cubicBezTo>
                  <a:pt x="1449" y="568"/>
                  <a:pt x="1449" y="568"/>
                  <a:pt x="1449" y="568"/>
                </a:cubicBezTo>
                <a:cubicBezTo>
                  <a:pt x="1451" y="568"/>
                  <a:pt x="1451" y="568"/>
                  <a:pt x="1451" y="568"/>
                </a:cubicBezTo>
                <a:cubicBezTo>
                  <a:pt x="1450" y="571"/>
                  <a:pt x="1450" y="571"/>
                  <a:pt x="1450" y="571"/>
                </a:cubicBezTo>
                <a:cubicBezTo>
                  <a:pt x="1449" y="570"/>
                  <a:pt x="1453" y="571"/>
                  <a:pt x="1448" y="572"/>
                </a:cubicBezTo>
                <a:cubicBezTo>
                  <a:pt x="1451" y="576"/>
                  <a:pt x="1452" y="568"/>
                  <a:pt x="1456" y="571"/>
                </a:cubicBezTo>
                <a:cubicBezTo>
                  <a:pt x="1457" y="570"/>
                  <a:pt x="1457" y="570"/>
                  <a:pt x="1457" y="570"/>
                </a:cubicBezTo>
                <a:cubicBezTo>
                  <a:pt x="1463" y="569"/>
                  <a:pt x="1463" y="569"/>
                  <a:pt x="1463" y="569"/>
                </a:cubicBezTo>
                <a:cubicBezTo>
                  <a:pt x="1464" y="564"/>
                  <a:pt x="1464" y="564"/>
                  <a:pt x="1464" y="564"/>
                </a:cubicBezTo>
                <a:cubicBezTo>
                  <a:pt x="1465" y="562"/>
                  <a:pt x="1469" y="567"/>
                  <a:pt x="1469" y="563"/>
                </a:cubicBezTo>
                <a:cubicBezTo>
                  <a:pt x="1471" y="561"/>
                  <a:pt x="1471" y="561"/>
                  <a:pt x="1471" y="561"/>
                </a:cubicBezTo>
                <a:cubicBezTo>
                  <a:pt x="1472" y="562"/>
                  <a:pt x="1472" y="562"/>
                  <a:pt x="1472" y="562"/>
                </a:cubicBezTo>
                <a:cubicBezTo>
                  <a:pt x="1475" y="561"/>
                  <a:pt x="1475" y="561"/>
                  <a:pt x="1475" y="561"/>
                </a:cubicBezTo>
                <a:cubicBezTo>
                  <a:pt x="1476" y="564"/>
                  <a:pt x="1476" y="564"/>
                  <a:pt x="1476" y="564"/>
                </a:cubicBezTo>
                <a:cubicBezTo>
                  <a:pt x="1485" y="563"/>
                  <a:pt x="1485" y="563"/>
                  <a:pt x="1485" y="563"/>
                </a:cubicBezTo>
                <a:cubicBezTo>
                  <a:pt x="1488" y="559"/>
                  <a:pt x="1488" y="559"/>
                  <a:pt x="1488" y="559"/>
                </a:cubicBezTo>
                <a:cubicBezTo>
                  <a:pt x="1491" y="558"/>
                  <a:pt x="1491" y="558"/>
                  <a:pt x="1491" y="558"/>
                </a:cubicBezTo>
                <a:cubicBezTo>
                  <a:pt x="1492" y="559"/>
                  <a:pt x="1492" y="559"/>
                  <a:pt x="1492" y="559"/>
                </a:cubicBezTo>
                <a:cubicBezTo>
                  <a:pt x="1498" y="557"/>
                  <a:pt x="1498" y="557"/>
                  <a:pt x="1498" y="557"/>
                </a:cubicBezTo>
                <a:cubicBezTo>
                  <a:pt x="1499" y="556"/>
                  <a:pt x="1484" y="556"/>
                  <a:pt x="1502" y="560"/>
                </a:cubicBezTo>
                <a:cubicBezTo>
                  <a:pt x="1502" y="555"/>
                  <a:pt x="1502" y="555"/>
                  <a:pt x="1502" y="555"/>
                </a:cubicBezTo>
                <a:cubicBezTo>
                  <a:pt x="1509" y="555"/>
                  <a:pt x="1509" y="555"/>
                  <a:pt x="1509" y="555"/>
                </a:cubicBezTo>
                <a:cubicBezTo>
                  <a:pt x="1512" y="553"/>
                  <a:pt x="1512" y="553"/>
                  <a:pt x="1512" y="553"/>
                </a:cubicBezTo>
                <a:cubicBezTo>
                  <a:pt x="1513" y="554"/>
                  <a:pt x="1513" y="554"/>
                  <a:pt x="1513" y="554"/>
                </a:cubicBezTo>
                <a:cubicBezTo>
                  <a:pt x="1516" y="553"/>
                  <a:pt x="1516" y="553"/>
                  <a:pt x="1516" y="553"/>
                </a:cubicBezTo>
                <a:cubicBezTo>
                  <a:pt x="1517" y="551"/>
                  <a:pt x="1517" y="551"/>
                  <a:pt x="1517" y="551"/>
                </a:cubicBezTo>
                <a:cubicBezTo>
                  <a:pt x="1514" y="550"/>
                  <a:pt x="1514" y="550"/>
                  <a:pt x="1514" y="550"/>
                </a:cubicBezTo>
                <a:cubicBezTo>
                  <a:pt x="1512" y="552"/>
                  <a:pt x="1512" y="552"/>
                  <a:pt x="1512" y="552"/>
                </a:cubicBezTo>
                <a:cubicBezTo>
                  <a:pt x="1512" y="550"/>
                  <a:pt x="1512" y="550"/>
                  <a:pt x="1512" y="550"/>
                </a:cubicBezTo>
                <a:cubicBezTo>
                  <a:pt x="1516" y="550"/>
                  <a:pt x="1516" y="550"/>
                  <a:pt x="1516" y="550"/>
                </a:cubicBezTo>
                <a:cubicBezTo>
                  <a:pt x="1520" y="551"/>
                  <a:pt x="1520" y="551"/>
                  <a:pt x="1520" y="551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5" y="549"/>
                  <a:pt x="1525" y="549"/>
                  <a:pt x="1525" y="549"/>
                </a:cubicBezTo>
                <a:cubicBezTo>
                  <a:pt x="1526" y="549"/>
                  <a:pt x="1526" y="549"/>
                  <a:pt x="1526" y="549"/>
                </a:cubicBezTo>
                <a:cubicBezTo>
                  <a:pt x="1526" y="549"/>
                  <a:pt x="1515" y="552"/>
                  <a:pt x="1527" y="545"/>
                </a:cubicBezTo>
                <a:cubicBezTo>
                  <a:pt x="1527" y="545"/>
                  <a:pt x="1522" y="544"/>
                  <a:pt x="1527" y="547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7" y="541"/>
                  <a:pt x="1537" y="541"/>
                  <a:pt x="1537" y="541"/>
                </a:cubicBezTo>
                <a:cubicBezTo>
                  <a:pt x="1538" y="542"/>
                  <a:pt x="1538" y="542"/>
                  <a:pt x="1538" y="542"/>
                </a:cubicBezTo>
                <a:cubicBezTo>
                  <a:pt x="1539" y="540"/>
                  <a:pt x="1539" y="540"/>
                  <a:pt x="1539" y="540"/>
                </a:cubicBezTo>
                <a:cubicBezTo>
                  <a:pt x="1543" y="544"/>
                  <a:pt x="1543" y="544"/>
                  <a:pt x="1543" y="544"/>
                </a:cubicBezTo>
                <a:cubicBezTo>
                  <a:pt x="1549" y="541"/>
                  <a:pt x="1549" y="541"/>
                  <a:pt x="1549" y="541"/>
                </a:cubicBezTo>
                <a:cubicBezTo>
                  <a:pt x="1549" y="539"/>
                  <a:pt x="1549" y="539"/>
                  <a:pt x="1549" y="539"/>
                </a:cubicBezTo>
                <a:cubicBezTo>
                  <a:pt x="1554" y="539"/>
                  <a:pt x="1554" y="539"/>
                  <a:pt x="1554" y="539"/>
                </a:cubicBezTo>
                <a:cubicBezTo>
                  <a:pt x="1554" y="538"/>
                  <a:pt x="1554" y="538"/>
                  <a:pt x="1554" y="538"/>
                </a:cubicBezTo>
                <a:cubicBezTo>
                  <a:pt x="1554" y="538"/>
                  <a:pt x="1556" y="537"/>
                  <a:pt x="1555" y="539"/>
                </a:cubicBezTo>
                <a:cubicBezTo>
                  <a:pt x="1558" y="536"/>
                  <a:pt x="1558" y="536"/>
                  <a:pt x="1558" y="536"/>
                </a:cubicBezTo>
                <a:cubicBezTo>
                  <a:pt x="1563" y="536"/>
                  <a:pt x="1563" y="536"/>
                  <a:pt x="1563" y="536"/>
                </a:cubicBezTo>
                <a:cubicBezTo>
                  <a:pt x="1566" y="539"/>
                  <a:pt x="1568" y="534"/>
                  <a:pt x="1569" y="535"/>
                </a:cubicBezTo>
                <a:cubicBezTo>
                  <a:pt x="1569" y="532"/>
                  <a:pt x="1572" y="537"/>
                  <a:pt x="1569" y="532"/>
                </a:cubicBezTo>
                <a:cubicBezTo>
                  <a:pt x="1572" y="532"/>
                  <a:pt x="1572" y="532"/>
                  <a:pt x="1572" y="532"/>
                </a:cubicBezTo>
                <a:cubicBezTo>
                  <a:pt x="1569" y="529"/>
                  <a:pt x="1569" y="529"/>
                  <a:pt x="1569" y="529"/>
                </a:cubicBezTo>
                <a:cubicBezTo>
                  <a:pt x="1575" y="529"/>
                  <a:pt x="1575" y="529"/>
                  <a:pt x="1575" y="529"/>
                </a:cubicBezTo>
                <a:cubicBezTo>
                  <a:pt x="1575" y="526"/>
                  <a:pt x="1575" y="526"/>
                  <a:pt x="1575" y="526"/>
                </a:cubicBezTo>
                <a:cubicBezTo>
                  <a:pt x="1576" y="526"/>
                  <a:pt x="1576" y="527"/>
                  <a:pt x="1577" y="526"/>
                </a:cubicBezTo>
                <a:cubicBezTo>
                  <a:pt x="1577" y="525"/>
                  <a:pt x="1577" y="525"/>
                  <a:pt x="1577" y="525"/>
                </a:cubicBezTo>
                <a:cubicBezTo>
                  <a:pt x="1572" y="525"/>
                  <a:pt x="1572" y="525"/>
                  <a:pt x="1572" y="525"/>
                </a:cubicBezTo>
                <a:cubicBezTo>
                  <a:pt x="1568" y="529"/>
                  <a:pt x="1568" y="529"/>
                  <a:pt x="1568" y="529"/>
                </a:cubicBezTo>
                <a:cubicBezTo>
                  <a:pt x="1568" y="531"/>
                  <a:pt x="1568" y="531"/>
                  <a:pt x="1568" y="531"/>
                </a:cubicBezTo>
                <a:cubicBezTo>
                  <a:pt x="1563" y="532"/>
                  <a:pt x="1563" y="532"/>
                  <a:pt x="1563" y="532"/>
                </a:cubicBezTo>
                <a:cubicBezTo>
                  <a:pt x="1559" y="531"/>
                  <a:pt x="1559" y="531"/>
                  <a:pt x="1559" y="531"/>
                </a:cubicBezTo>
                <a:cubicBezTo>
                  <a:pt x="1556" y="533"/>
                  <a:pt x="1556" y="533"/>
                  <a:pt x="1556" y="533"/>
                </a:cubicBezTo>
                <a:cubicBezTo>
                  <a:pt x="1557" y="533"/>
                  <a:pt x="1559" y="531"/>
                  <a:pt x="1561" y="535"/>
                </a:cubicBezTo>
                <a:cubicBezTo>
                  <a:pt x="1556" y="535"/>
                  <a:pt x="1556" y="535"/>
                  <a:pt x="1556" y="535"/>
                </a:cubicBezTo>
                <a:cubicBezTo>
                  <a:pt x="1550" y="538"/>
                  <a:pt x="1550" y="538"/>
                  <a:pt x="1550" y="538"/>
                </a:cubicBezTo>
                <a:cubicBezTo>
                  <a:pt x="1548" y="537"/>
                  <a:pt x="1548" y="537"/>
                  <a:pt x="1548" y="537"/>
                </a:cubicBezTo>
                <a:cubicBezTo>
                  <a:pt x="1548" y="540"/>
                  <a:pt x="1548" y="540"/>
                  <a:pt x="1548" y="540"/>
                </a:cubicBezTo>
                <a:cubicBezTo>
                  <a:pt x="1546" y="540"/>
                  <a:pt x="1546" y="540"/>
                  <a:pt x="1546" y="540"/>
                </a:cubicBezTo>
                <a:cubicBezTo>
                  <a:pt x="1546" y="538"/>
                  <a:pt x="1546" y="538"/>
                  <a:pt x="1546" y="538"/>
                </a:cubicBezTo>
                <a:cubicBezTo>
                  <a:pt x="1543" y="538"/>
                  <a:pt x="1543" y="538"/>
                  <a:pt x="1543" y="538"/>
                </a:cubicBezTo>
                <a:cubicBezTo>
                  <a:pt x="1544" y="534"/>
                  <a:pt x="1544" y="534"/>
                  <a:pt x="1544" y="534"/>
                </a:cubicBezTo>
                <a:cubicBezTo>
                  <a:pt x="1545" y="536"/>
                  <a:pt x="1545" y="536"/>
                  <a:pt x="1545" y="536"/>
                </a:cubicBezTo>
                <a:cubicBezTo>
                  <a:pt x="1549" y="536"/>
                  <a:pt x="1549" y="536"/>
                  <a:pt x="1549" y="536"/>
                </a:cubicBezTo>
                <a:cubicBezTo>
                  <a:pt x="1549" y="534"/>
                  <a:pt x="1549" y="534"/>
                  <a:pt x="1549" y="534"/>
                </a:cubicBezTo>
                <a:cubicBezTo>
                  <a:pt x="1545" y="534"/>
                  <a:pt x="1545" y="534"/>
                  <a:pt x="1545" y="534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55" y="528"/>
                  <a:pt x="1555" y="528"/>
                  <a:pt x="1555" y="528"/>
                </a:cubicBezTo>
                <a:cubicBezTo>
                  <a:pt x="1556" y="529"/>
                  <a:pt x="1556" y="529"/>
                  <a:pt x="1556" y="529"/>
                </a:cubicBezTo>
                <a:cubicBezTo>
                  <a:pt x="1561" y="525"/>
                  <a:pt x="1561" y="525"/>
                  <a:pt x="1561" y="525"/>
                </a:cubicBezTo>
                <a:cubicBezTo>
                  <a:pt x="1565" y="525"/>
                  <a:pt x="1565" y="525"/>
                  <a:pt x="1565" y="525"/>
                </a:cubicBezTo>
                <a:cubicBezTo>
                  <a:pt x="1564" y="525"/>
                  <a:pt x="1564" y="525"/>
                  <a:pt x="1564" y="525"/>
                </a:cubicBezTo>
                <a:cubicBezTo>
                  <a:pt x="1567" y="526"/>
                  <a:pt x="1567" y="526"/>
                  <a:pt x="1567" y="526"/>
                </a:cubicBezTo>
                <a:cubicBezTo>
                  <a:pt x="1571" y="525"/>
                  <a:pt x="1571" y="525"/>
                  <a:pt x="1571" y="525"/>
                </a:cubicBezTo>
                <a:cubicBezTo>
                  <a:pt x="1571" y="523"/>
                  <a:pt x="1571" y="523"/>
                  <a:pt x="1571" y="523"/>
                </a:cubicBezTo>
                <a:cubicBezTo>
                  <a:pt x="1573" y="523"/>
                  <a:pt x="1573" y="523"/>
                  <a:pt x="1573" y="523"/>
                </a:cubicBezTo>
                <a:cubicBezTo>
                  <a:pt x="1575" y="522"/>
                  <a:pt x="1575" y="522"/>
                  <a:pt x="1575" y="522"/>
                </a:cubicBezTo>
                <a:cubicBezTo>
                  <a:pt x="1573" y="521"/>
                  <a:pt x="1573" y="521"/>
                  <a:pt x="1573" y="521"/>
                </a:cubicBezTo>
                <a:cubicBezTo>
                  <a:pt x="1576" y="520"/>
                  <a:pt x="1576" y="520"/>
                  <a:pt x="1576" y="520"/>
                </a:cubicBezTo>
                <a:cubicBezTo>
                  <a:pt x="1578" y="516"/>
                  <a:pt x="1578" y="516"/>
                  <a:pt x="1578" y="516"/>
                </a:cubicBezTo>
                <a:cubicBezTo>
                  <a:pt x="1582" y="516"/>
                  <a:pt x="1582" y="516"/>
                  <a:pt x="1582" y="516"/>
                </a:cubicBezTo>
                <a:cubicBezTo>
                  <a:pt x="1584" y="514"/>
                  <a:pt x="1584" y="514"/>
                  <a:pt x="1584" y="514"/>
                </a:cubicBezTo>
                <a:cubicBezTo>
                  <a:pt x="1585" y="516"/>
                  <a:pt x="1585" y="516"/>
                  <a:pt x="1585" y="516"/>
                </a:cubicBezTo>
                <a:cubicBezTo>
                  <a:pt x="1586" y="515"/>
                  <a:pt x="1586" y="515"/>
                  <a:pt x="1586" y="515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18"/>
                  <a:pt x="1579" y="522"/>
                  <a:pt x="1583" y="517"/>
                </a:cubicBezTo>
                <a:cubicBezTo>
                  <a:pt x="1582" y="520"/>
                  <a:pt x="1582" y="520"/>
                  <a:pt x="1582" y="520"/>
                </a:cubicBezTo>
                <a:cubicBezTo>
                  <a:pt x="1577" y="521"/>
                  <a:pt x="1577" y="521"/>
                  <a:pt x="1577" y="521"/>
                </a:cubicBezTo>
                <a:cubicBezTo>
                  <a:pt x="1578" y="525"/>
                  <a:pt x="1578" y="525"/>
                  <a:pt x="1578" y="525"/>
                </a:cubicBezTo>
                <a:cubicBezTo>
                  <a:pt x="1581" y="525"/>
                  <a:pt x="1581" y="525"/>
                  <a:pt x="1581" y="525"/>
                </a:cubicBezTo>
                <a:cubicBezTo>
                  <a:pt x="1581" y="523"/>
                  <a:pt x="1583" y="527"/>
                  <a:pt x="1582" y="523"/>
                </a:cubicBezTo>
                <a:cubicBezTo>
                  <a:pt x="1583" y="525"/>
                  <a:pt x="1583" y="525"/>
                  <a:pt x="1583" y="525"/>
                </a:cubicBezTo>
                <a:cubicBezTo>
                  <a:pt x="1584" y="524"/>
                  <a:pt x="1593" y="529"/>
                  <a:pt x="1590" y="522"/>
                </a:cubicBezTo>
                <a:cubicBezTo>
                  <a:pt x="1593" y="520"/>
                  <a:pt x="1593" y="520"/>
                  <a:pt x="1593" y="520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599" y="515"/>
                  <a:pt x="1599" y="515"/>
                  <a:pt x="1599" y="515"/>
                </a:cubicBezTo>
                <a:cubicBezTo>
                  <a:pt x="1601" y="515"/>
                  <a:pt x="1601" y="515"/>
                  <a:pt x="1601" y="515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600" y="519"/>
                  <a:pt x="1600" y="519"/>
                  <a:pt x="1600" y="519"/>
                </a:cubicBezTo>
                <a:cubicBezTo>
                  <a:pt x="1594" y="522"/>
                  <a:pt x="1594" y="522"/>
                  <a:pt x="1594" y="522"/>
                </a:cubicBezTo>
                <a:cubicBezTo>
                  <a:pt x="1592" y="522"/>
                  <a:pt x="1597" y="520"/>
                  <a:pt x="1591" y="521"/>
                </a:cubicBezTo>
                <a:cubicBezTo>
                  <a:pt x="1588" y="525"/>
                  <a:pt x="1588" y="525"/>
                  <a:pt x="1588" y="525"/>
                </a:cubicBezTo>
                <a:cubicBezTo>
                  <a:pt x="1583" y="527"/>
                  <a:pt x="1619" y="508"/>
                  <a:pt x="1572" y="534"/>
                </a:cubicBezTo>
                <a:cubicBezTo>
                  <a:pt x="1563" y="539"/>
                  <a:pt x="1563" y="539"/>
                  <a:pt x="1563" y="539"/>
                </a:cubicBezTo>
                <a:cubicBezTo>
                  <a:pt x="1562" y="537"/>
                  <a:pt x="1562" y="537"/>
                  <a:pt x="1562" y="537"/>
                </a:cubicBezTo>
                <a:cubicBezTo>
                  <a:pt x="1555" y="545"/>
                  <a:pt x="1555" y="545"/>
                  <a:pt x="1555" y="545"/>
                </a:cubicBezTo>
                <a:cubicBezTo>
                  <a:pt x="1552" y="546"/>
                  <a:pt x="1552" y="546"/>
                  <a:pt x="1552" y="546"/>
                </a:cubicBezTo>
                <a:cubicBezTo>
                  <a:pt x="1552" y="545"/>
                  <a:pt x="1552" y="545"/>
                  <a:pt x="1552" y="545"/>
                </a:cubicBezTo>
                <a:cubicBezTo>
                  <a:pt x="1543" y="549"/>
                  <a:pt x="1543" y="549"/>
                  <a:pt x="1543" y="549"/>
                </a:cubicBezTo>
                <a:cubicBezTo>
                  <a:pt x="1543" y="549"/>
                  <a:pt x="1546" y="550"/>
                  <a:pt x="1542" y="550"/>
                </a:cubicBezTo>
                <a:cubicBezTo>
                  <a:pt x="1544" y="553"/>
                  <a:pt x="1550" y="546"/>
                  <a:pt x="1561" y="547"/>
                </a:cubicBezTo>
                <a:cubicBezTo>
                  <a:pt x="1559" y="547"/>
                  <a:pt x="1559" y="545"/>
                  <a:pt x="1561" y="545"/>
                </a:cubicBezTo>
                <a:cubicBezTo>
                  <a:pt x="1561" y="546"/>
                  <a:pt x="1561" y="546"/>
                  <a:pt x="1561" y="546"/>
                </a:cubicBezTo>
                <a:cubicBezTo>
                  <a:pt x="1557" y="546"/>
                  <a:pt x="1564" y="551"/>
                  <a:pt x="1564" y="543"/>
                </a:cubicBezTo>
                <a:cubicBezTo>
                  <a:pt x="1564" y="544"/>
                  <a:pt x="1564" y="544"/>
                  <a:pt x="1564" y="544"/>
                </a:cubicBezTo>
                <a:cubicBezTo>
                  <a:pt x="1566" y="543"/>
                  <a:pt x="1566" y="543"/>
                  <a:pt x="1566" y="543"/>
                </a:cubicBezTo>
                <a:cubicBezTo>
                  <a:pt x="1572" y="542"/>
                  <a:pt x="1572" y="542"/>
                  <a:pt x="1572" y="542"/>
                </a:cubicBezTo>
                <a:cubicBezTo>
                  <a:pt x="1569" y="544"/>
                  <a:pt x="1569" y="544"/>
                  <a:pt x="1569" y="544"/>
                </a:cubicBezTo>
                <a:cubicBezTo>
                  <a:pt x="1577" y="546"/>
                  <a:pt x="1577" y="546"/>
                  <a:pt x="1577" y="546"/>
                </a:cubicBezTo>
                <a:cubicBezTo>
                  <a:pt x="1578" y="545"/>
                  <a:pt x="1578" y="545"/>
                  <a:pt x="1578" y="545"/>
                </a:cubicBezTo>
                <a:cubicBezTo>
                  <a:pt x="1578" y="547"/>
                  <a:pt x="1578" y="547"/>
                  <a:pt x="1578" y="547"/>
                </a:cubicBezTo>
                <a:cubicBezTo>
                  <a:pt x="1579" y="547"/>
                  <a:pt x="1580" y="549"/>
                  <a:pt x="1581" y="547"/>
                </a:cubicBezTo>
                <a:cubicBezTo>
                  <a:pt x="1581" y="545"/>
                  <a:pt x="1581" y="545"/>
                  <a:pt x="1581" y="545"/>
                </a:cubicBezTo>
                <a:cubicBezTo>
                  <a:pt x="1584" y="543"/>
                  <a:pt x="1584" y="543"/>
                  <a:pt x="1584" y="543"/>
                </a:cubicBezTo>
                <a:cubicBezTo>
                  <a:pt x="1583" y="546"/>
                  <a:pt x="1583" y="546"/>
                  <a:pt x="1583" y="546"/>
                </a:cubicBezTo>
                <a:cubicBezTo>
                  <a:pt x="1588" y="546"/>
                  <a:pt x="1588" y="546"/>
                  <a:pt x="1588" y="546"/>
                </a:cubicBezTo>
                <a:cubicBezTo>
                  <a:pt x="1590" y="543"/>
                  <a:pt x="1590" y="543"/>
                  <a:pt x="1590" y="543"/>
                </a:cubicBezTo>
                <a:cubicBezTo>
                  <a:pt x="1591" y="543"/>
                  <a:pt x="1592" y="543"/>
                  <a:pt x="1593" y="543"/>
                </a:cubicBezTo>
                <a:cubicBezTo>
                  <a:pt x="1589" y="542"/>
                  <a:pt x="1589" y="542"/>
                  <a:pt x="1589" y="542"/>
                </a:cubicBezTo>
                <a:cubicBezTo>
                  <a:pt x="1588" y="542"/>
                  <a:pt x="1588" y="542"/>
                  <a:pt x="1588" y="542"/>
                </a:cubicBezTo>
                <a:cubicBezTo>
                  <a:pt x="1589" y="541"/>
                  <a:pt x="1589" y="541"/>
                  <a:pt x="1589" y="541"/>
                </a:cubicBezTo>
                <a:cubicBezTo>
                  <a:pt x="1587" y="540"/>
                  <a:pt x="1587" y="540"/>
                  <a:pt x="1587" y="540"/>
                </a:cubicBezTo>
                <a:cubicBezTo>
                  <a:pt x="1587" y="536"/>
                  <a:pt x="1587" y="536"/>
                  <a:pt x="1587" y="536"/>
                </a:cubicBezTo>
                <a:cubicBezTo>
                  <a:pt x="1590" y="537"/>
                  <a:pt x="1590" y="537"/>
                  <a:pt x="1590" y="537"/>
                </a:cubicBezTo>
                <a:cubicBezTo>
                  <a:pt x="1590" y="540"/>
                  <a:pt x="1590" y="540"/>
                  <a:pt x="1590" y="540"/>
                </a:cubicBezTo>
                <a:cubicBezTo>
                  <a:pt x="1594" y="539"/>
                  <a:pt x="1594" y="539"/>
                  <a:pt x="1594" y="539"/>
                </a:cubicBezTo>
                <a:cubicBezTo>
                  <a:pt x="1594" y="535"/>
                  <a:pt x="1594" y="535"/>
                  <a:pt x="1594" y="535"/>
                </a:cubicBezTo>
                <a:cubicBezTo>
                  <a:pt x="1597" y="535"/>
                  <a:pt x="1598" y="532"/>
                  <a:pt x="1601" y="535"/>
                </a:cubicBezTo>
                <a:cubicBezTo>
                  <a:pt x="1603" y="535"/>
                  <a:pt x="1604" y="531"/>
                  <a:pt x="1605" y="535"/>
                </a:cubicBezTo>
                <a:cubicBezTo>
                  <a:pt x="1603" y="538"/>
                  <a:pt x="1603" y="538"/>
                  <a:pt x="1603" y="538"/>
                </a:cubicBezTo>
                <a:cubicBezTo>
                  <a:pt x="1605" y="539"/>
                  <a:pt x="1605" y="539"/>
                  <a:pt x="1605" y="539"/>
                </a:cubicBezTo>
                <a:cubicBezTo>
                  <a:pt x="1614" y="535"/>
                  <a:pt x="1614" y="535"/>
                  <a:pt x="1614" y="535"/>
                </a:cubicBezTo>
                <a:cubicBezTo>
                  <a:pt x="1614" y="533"/>
                  <a:pt x="1614" y="533"/>
                  <a:pt x="1614" y="533"/>
                </a:cubicBezTo>
                <a:cubicBezTo>
                  <a:pt x="1623" y="531"/>
                  <a:pt x="1623" y="531"/>
                  <a:pt x="1623" y="531"/>
                </a:cubicBezTo>
                <a:cubicBezTo>
                  <a:pt x="1631" y="527"/>
                  <a:pt x="1631" y="527"/>
                  <a:pt x="1631" y="527"/>
                </a:cubicBezTo>
                <a:cubicBezTo>
                  <a:pt x="1636" y="527"/>
                  <a:pt x="1636" y="527"/>
                  <a:pt x="1636" y="527"/>
                </a:cubicBezTo>
                <a:cubicBezTo>
                  <a:pt x="1636" y="524"/>
                  <a:pt x="1636" y="524"/>
                  <a:pt x="1636" y="524"/>
                </a:cubicBezTo>
                <a:cubicBezTo>
                  <a:pt x="1640" y="524"/>
                  <a:pt x="1640" y="524"/>
                  <a:pt x="1640" y="524"/>
                </a:cubicBezTo>
                <a:cubicBezTo>
                  <a:pt x="1640" y="523"/>
                  <a:pt x="1639" y="523"/>
                  <a:pt x="1640" y="522"/>
                </a:cubicBezTo>
                <a:cubicBezTo>
                  <a:pt x="1641" y="524"/>
                  <a:pt x="1641" y="524"/>
                  <a:pt x="1641" y="524"/>
                </a:cubicBezTo>
                <a:cubicBezTo>
                  <a:pt x="1642" y="522"/>
                  <a:pt x="1644" y="524"/>
                  <a:pt x="1646" y="523"/>
                </a:cubicBezTo>
                <a:cubicBezTo>
                  <a:pt x="1647" y="524"/>
                  <a:pt x="1647" y="524"/>
                  <a:pt x="1647" y="524"/>
                </a:cubicBezTo>
                <a:cubicBezTo>
                  <a:pt x="1643" y="525"/>
                  <a:pt x="1643" y="525"/>
                  <a:pt x="1643" y="525"/>
                </a:cubicBezTo>
                <a:cubicBezTo>
                  <a:pt x="1647" y="522"/>
                  <a:pt x="1640" y="522"/>
                  <a:pt x="1636" y="528"/>
                </a:cubicBezTo>
                <a:cubicBezTo>
                  <a:pt x="1634" y="528"/>
                  <a:pt x="1631" y="528"/>
                  <a:pt x="1631" y="530"/>
                </a:cubicBezTo>
                <a:cubicBezTo>
                  <a:pt x="1631" y="531"/>
                  <a:pt x="1631" y="531"/>
                  <a:pt x="1631" y="531"/>
                </a:cubicBezTo>
                <a:cubicBezTo>
                  <a:pt x="1635" y="532"/>
                  <a:pt x="1635" y="532"/>
                  <a:pt x="1635" y="532"/>
                </a:cubicBezTo>
                <a:cubicBezTo>
                  <a:pt x="1639" y="531"/>
                  <a:pt x="1639" y="531"/>
                  <a:pt x="1639" y="531"/>
                </a:cubicBezTo>
                <a:cubicBezTo>
                  <a:pt x="1640" y="528"/>
                  <a:pt x="1640" y="528"/>
                  <a:pt x="1640" y="528"/>
                </a:cubicBezTo>
                <a:cubicBezTo>
                  <a:pt x="1644" y="528"/>
                  <a:pt x="1644" y="528"/>
                  <a:pt x="1644" y="528"/>
                </a:cubicBezTo>
                <a:cubicBezTo>
                  <a:pt x="1645" y="528"/>
                  <a:pt x="1640" y="528"/>
                  <a:pt x="1646" y="527"/>
                </a:cubicBezTo>
                <a:cubicBezTo>
                  <a:pt x="1640" y="532"/>
                  <a:pt x="1640" y="532"/>
                  <a:pt x="1640" y="532"/>
                </a:cubicBezTo>
                <a:cubicBezTo>
                  <a:pt x="1649" y="529"/>
                  <a:pt x="1649" y="529"/>
                  <a:pt x="1649" y="529"/>
                </a:cubicBezTo>
                <a:cubicBezTo>
                  <a:pt x="1650" y="529"/>
                  <a:pt x="1642" y="531"/>
                  <a:pt x="1653" y="529"/>
                </a:cubicBezTo>
                <a:cubicBezTo>
                  <a:pt x="1654" y="525"/>
                  <a:pt x="1632" y="538"/>
                  <a:pt x="1660" y="522"/>
                </a:cubicBezTo>
                <a:cubicBezTo>
                  <a:pt x="1661" y="522"/>
                  <a:pt x="1661" y="522"/>
                  <a:pt x="1661" y="522"/>
                </a:cubicBezTo>
                <a:cubicBezTo>
                  <a:pt x="1664" y="520"/>
                  <a:pt x="1664" y="520"/>
                  <a:pt x="1664" y="520"/>
                </a:cubicBezTo>
                <a:cubicBezTo>
                  <a:pt x="1660" y="517"/>
                  <a:pt x="1660" y="517"/>
                  <a:pt x="1660" y="517"/>
                </a:cubicBezTo>
                <a:cubicBezTo>
                  <a:pt x="1657" y="516"/>
                  <a:pt x="1659" y="522"/>
                  <a:pt x="1655" y="517"/>
                </a:cubicBezTo>
                <a:cubicBezTo>
                  <a:pt x="1654" y="518"/>
                  <a:pt x="1654" y="518"/>
                  <a:pt x="1654" y="518"/>
                </a:cubicBezTo>
                <a:cubicBezTo>
                  <a:pt x="1653" y="517"/>
                  <a:pt x="1653" y="517"/>
                  <a:pt x="1653" y="517"/>
                </a:cubicBezTo>
                <a:cubicBezTo>
                  <a:pt x="1655" y="515"/>
                  <a:pt x="1655" y="515"/>
                  <a:pt x="1655" y="515"/>
                </a:cubicBezTo>
                <a:cubicBezTo>
                  <a:pt x="1655" y="514"/>
                  <a:pt x="1655" y="514"/>
                  <a:pt x="1655" y="514"/>
                </a:cubicBezTo>
                <a:cubicBezTo>
                  <a:pt x="1657" y="511"/>
                  <a:pt x="1657" y="511"/>
                  <a:pt x="1657" y="511"/>
                </a:cubicBezTo>
                <a:cubicBezTo>
                  <a:pt x="1659" y="512"/>
                  <a:pt x="1659" y="512"/>
                  <a:pt x="1659" y="512"/>
                </a:cubicBezTo>
                <a:cubicBezTo>
                  <a:pt x="1659" y="513"/>
                  <a:pt x="1654" y="509"/>
                  <a:pt x="1658" y="515"/>
                </a:cubicBezTo>
                <a:cubicBezTo>
                  <a:pt x="1660" y="513"/>
                  <a:pt x="1660" y="513"/>
                  <a:pt x="1660" y="513"/>
                </a:cubicBezTo>
                <a:cubicBezTo>
                  <a:pt x="1660" y="515"/>
                  <a:pt x="1660" y="515"/>
                  <a:pt x="1660" y="515"/>
                </a:cubicBezTo>
                <a:cubicBezTo>
                  <a:pt x="1664" y="516"/>
                  <a:pt x="1664" y="516"/>
                  <a:pt x="1664" y="516"/>
                </a:cubicBezTo>
                <a:cubicBezTo>
                  <a:pt x="1667" y="515"/>
                  <a:pt x="1667" y="515"/>
                  <a:pt x="1667" y="515"/>
                </a:cubicBezTo>
                <a:cubicBezTo>
                  <a:pt x="1668" y="517"/>
                  <a:pt x="1668" y="517"/>
                  <a:pt x="1668" y="517"/>
                </a:cubicBezTo>
                <a:cubicBezTo>
                  <a:pt x="1673" y="514"/>
                  <a:pt x="1673" y="514"/>
                  <a:pt x="1673" y="514"/>
                </a:cubicBezTo>
                <a:cubicBezTo>
                  <a:pt x="1672" y="511"/>
                  <a:pt x="1672" y="511"/>
                  <a:pt x="1672" y="511"/>
                </a:cubicBezTo>
                <a:cubicBezTo>
                  <a:pt x="1674" y="509"/>
                  <a:pt x="1674" y="509"/>
                  <a:pt x="1674" y="509"/>
                </a:cubicBezTo>
                <a:cubicBezTo>
                  <a:pt x="1677" y="510"/>
                  <a:pt x="1677" y="510"/>
                  <a:pt x="1677" y="510"/>
                </a:cubicBezTo>
                <a:cubicBezTo>
                  <a:pt x="1679" y="507"/>
                  <a:pt x="1679" y="507"/>
                  <a:pt x="1679" y="507"/>
                </a:cubicBezTo>
                <a:cubicBezTo>
                  <a:pt x="1681" y="507"/>
                  <a:pt x="1681" y="507"/>
                  <a:pt x="1681" y="507"/>
                </a:cubicBezTo>
                <a:cubicBezTo>
                  <a:pt x="1681" y="512"/>
                  <a:pt x="1681" y="512"/>
                  <a:pt x="1681" y="512"/>
                </a:cubicBezTo>
                <a:cubicBezTo>
                  <a:pt x="1678" y="513"/>
                  <a:pt x="1678" y="513"/>
                  <a:pt x="1678" y="513"/>
                </a:cubicBezTo>
                <a:cubicBezTo>
                  <a:pt x="1679" y="514"/>
                  <a:pt x="1679" y="514"/>
                  <a:pt x="1679" y="514"/>
                </a:cubicBezTo>
                <a:cubicBezTo>
                  <a:pt x="1677" y="516"/>
                  <a:pt x="1677" y="516"/>
                  <a:pt x="1677" y="516"/>
                </a:cubicBezTo>
                <a:cubicBezTo>
                  <a:pt x="1678" y="519"/>
                  <a:pt x="1678" y="519"/>
                  <a:pt x="1678" y="519"/>
                </a:cubicBezTo>
                <a:cubicBezTo>
                  <a:pt x="1673" y="519"/>
                  <a:pt x="1673" y="519"/>
                  <a:pt x="1673" y="519"/>
                </a:cubicBezTo>
                <a:cubicBezTo>
                  <a:pt x="1672" y="519"/>
                  <a:pt x="1672" y="520"/>
                  <a:pt x="1675" y="521"/>
                </a:cubicBezTo>
                <a:cubicBezTo>
                  <a:pt x="1668" y="520"/>
                  <a:pt x="1668" y="520"/>
                  <a:pt x="1668" y="520"/>
                </a:cubicBezTo>
                <a:cubicBezTo>
                  <a:pt x="1670" y="522"/>
                  <a:pt x="1670" y="522"/>
                  <a:pt x="1670" y="522"/>
                </a:cubicBezTo>
                <a:cubicBezTo>
                  <a:pt x="1668" y="520"/>
                  <a:pt x="1666" y="527"/>
                  <a:pt x="1665" y="521"/>
                </a:cubicBezTo>
                <a:cubicBezTo>
                  <a:pt x="1657" y="528"/>
                  <a:pt x="1657" y="528"/>
                  <a:pt x="1657" y="528"/>
                </a:cubicBezTo>
                <a:cubicBezTo>
                  <a:pt x="1659" y="529"/>
                  <a:pt x="1659" y="529"/>
                  <a:pt x="1659" y="529"/>
                </a:cubicBezTo>
                <a:cubicBezTo>
                  <a:pt x="1667" y="527"/>
                  <a:pt x="1667" y="527"/>
                  <a:pt x="1667" y="527"/>
                </a:cubicBezTo>
                <a:cubicBezTo>
                  <a:pt x="1672" y="529"/>
                  <a:pt x="1672" y="529"/>
                  <a:pt x="1672" y="529"/>
                </a:cubicBezTo>
                <a:cubicBezTo>
                  <a:pt x="1679" y="527"/>
                  <a:pt x="1679" y="527"/>
                  <a:pt x="1679" y="527"/>
                </a:cubicBezTo>
                <a:cubicBezTo>
                  <a:pt x="1716" y="525"/>
                  <a:pt x="1716" y="525"/>
                  <a:pt x="1716" y="525"/>
                </a:cubicBezTo>
                <a:cubicBezTo>
                  <a:pt x="1721" y="525"/>
                  <a:pt x="1721" y="525"/>
                  <a:pt x="1721" y="525"/>
                </a:cubicBezTo>
                <a:cubicBezTo>
                  <a:pt x="1722" y="526"/>
                  <a:pt x="1722" y="526"/>
                  <a:pt x="1722" y="526"/>
                </a:cubicBezTo>
                <a:cubicBezTo>
                  <a:pt x="1714" y="528"/>
                  <a:pt x="1714" y="528"/>
                  <a:pt x="1714" y="528"/>
                </a:cubicBezTo>
                <a:cubicBezTo>
                  <a:pt x="1752" y="530"/>
                  <a:pt x="1752" y="530"/>
                  <a:pt x="1752" y="530"/>
                </a:cubicBezTo>
                <a:cubicBezTo>
                  <a:pt x="1771" y="528"/>
                  <a:pt x="1771" y="528"/>
                  <a:pt x="1771" y="528"/>
                </a:cubicBezTo>
                <a:cubicBezTo>
                  <a:pt x="1770" y="529"/>
                  <a:pt x="1770" y="529"/>
                  <a:pt x="1770" y="529"/>
                </a:cubicBezTo>
                <a:cubicBezTo>
                  <a:pt x="1771" y="531"/>
                  <a:pt x="1771" y="531"/>
                  <a:pt x="1771" y="531"/>
                </a:cubicBezTo>
                <a:cubicBezTo>
                  <a:pt x="1756" y="532"/>
                  <a:pt x="1756" y="532"/>
                  <a:pt x="1756" y="532"/>
                </a:cubicBezTo>
                <a:cubicBezTo>
                  <a:pt x="1757" y="536"/>
                  <a:pt x="1757" y="536"/>
                  <a:pt x="1757" y="536"/>
                </a:cubicBezTo>
                <a:cubicBezTo>
                  <a:pt x="1757" y="539"/>
                  <a:pt x="1757" y="539"/>
                  <a:pt x="1757" y="539"/>
                </a:cubicBezTo>
                <a:cubicBezTo>
                  <a:pt x="1756" y="539"/>
                  <a:pt x="1756" y="539"/>
                  <a:pt x="1756" y="539"/>
                </a:cubicBezTo>
                <a:cubicBezTo>
                  <a:pt x="1755" y="540"/>
                  <a:pt x="1755" y="540"/>
                  <a:pt x="1755" y="540"/>
                </a:cubicBezTo>
                <a:cubicBezTo>
                  <a:pt x="1757" y="541"/>
                  <a:pt x="1757" y="541"/>
                  <a:pt x="1757" y="541"/>
                </a:cubicBezTo>
                <a:cubicBezTo>
                  <a:pt x="1753" y="542"/>
                  <a:pt x="1753" y="542"/>
                  <a:pt x="1753" y="542"/>
                </a:cubicBezTo>
                <a:cubicBezTo>
                  <a:pt x="1751" y="540"/>
                  <a:pt x="1751" y="540"/>
                  <a:pt x="1751" y="540"/>
                </a:cubicBezTo>
                <a:cubicBezTo>
                  <a:pt x="1749" y="542"/>
                  <a:pt x="1749" y="542"/>
                  <a:pt x="1749" y="542"/>
                </a:cubicBezTo>
                <a:cubicBezTo>
                  <a:pt x="1744" y="542"/>
                  <a:pt x="1744" y="542"/>
                  <a:pt x="1744" y="542"/>
                </a:cubicBezTo>
                <a:cubicBezTo>
                  <a:pt x="1741" y="544"/>
                  <a:pt x="1741" y="544"/>
                  <a:pt x="1741" y="544"/>
                </a:cubicBezTo>
                <a:cubicBezTo>
                  <a:pt x="1742" y="543"/>
                  <a:pt x="1742" y="543"/>
                  <a:pt x="1742" y="543"/>
                </a:cubicBezTo>
                <a:cubicBezTo>
                  <a:pt x="1735" y="544"/>
                  <a:pt x="1735" y="544"/>
                  <a:pt x="1735" y="544"/>
                </a:cubicBezTo>
                <a:cubicBezTo>
                  <a:pt x="1732" y="546"/>
                  <a:pt x="1754" y="540"/>
                  <a:pt x="1728" y="547"/>
                </a:cubicBezTo>
                <a:cubicBezTo>
                  <a:pt x="1726" y="546"/>
                  <a:pt x="1726" y="546"/>
                  <a:pt x="1726" y="546"/>
                </a:cubicBezTo>
                <a:cubicBezTo>
                  <a:pt x="1725" y="546"/>
                  <a:pt x="1729" y="549"/>
                  <a:pt x="1724" y="547"/>
                </a:cubicBezTo>
                <a:cubicBezTo>
                  <a:pt x="1724" y="549"/>
                  <a:pt x="1724" y="549"/>
                  <a:pt x="1724" y="549"/>
                </a:cubicBezTo>
                <a:cubicBezTo>
                  <a:pt x="1721" y="550"/>
                  <a:pt x="1721" y="550"/>
                  <a:pt x="1721" y="550"/>
                </a:cubicBezTo>
                <a:cubicBezTo>
                  <a:pt x="1710" y="552"/>
                  <a:pt x="1710" y="552"/>
                  <a:pt x="1710" y="552"/>
                </a:cubicBezTo>
                <a:cubicBezTo>
                  <a:pt x="1706" y="554"/>
                  <a:pt x="1706" y="554"/>
                  <a:pt x="1706" y="554"/>
                </a:cubicBezTo>
                <a:cubicBezTo>
                  <a:pt x="1704" y="553"/>
                  <a:pt x="1704" y="553"/>
                  <a:pt x="1704" y="553"/>
                </a:cubicBezTo>
                <a:cubicBezTo>
                  <a:pt x="1700" y="553"/>
                  <a:pt x="1700" y="553"/>
                  <a:pt x="1700" y="553"/>
                </a:cubicBezTo>
                <a:cubicBezTo>
                  <a:pt x="1700" y="551"/>
                  <a:pt x="1697" y="554"/>
                  <a:pt x="1698" y="551"/>
                </a:cubicBezTo>
                <a:cubicBezTo>
                  <a:pt x="1695" y="555"/>
                  <a:pt x="1695" y="555"/>
                  <a:pt x="1695" y="555"/>
                </a:cubicBezTo>
                <a:cubicBezTo>
                  <a:pt x="1691" y="558"/>
                  <a:pt x="1691" y="558"/>
                  <a:pt x="1691" y="558"/>
                </a:cubicBezTo>
                <a:cubicBezTo>
                  <a:pt x="1691" y="557"/>
                  <a:pt x="1691" y="557"/>
                  <a:pt x="1691" y="557"/>
                </a:cubicBezTo>
                <a:cubicBezTo>
                  <a:pt x="1684" y="560"/>
                  <a:pt x="1684" y="560"/>
                  <a:pt x="1684" y="560"/>
                </a:cubicBezTo>
                <a:cubicBezTo>
                  <a:pt x="1683" y="561"/>
                  <a:pt x="1683" y="561"/>
                  <a:pt x="1683" y="561"/>
                </a:cubicBezTo>
                <a:cubicBezTo>
                  <a:pt x="1686" y="563"/>
                  <a:pt x="1686" y="563"/>
                  <a:pt x="1686" y="563"/>
                </a:cubicBezTo>
                <a:cubicBezTo>
                  <a:pt x="1708" y="558"/>
                  <a:pt x="1708" y="558"/>
                  <a:pt x="1708" y="558"/>
                </a:cubicBezTo>
                <a:cubicBezTo>
                  <a:pt x="1716" y="556"/>
                  <a:pt x="1716" y="556"/>
                  <a:pt x="1716" y="556"/>
                </a:cubicBezTo>
                <a:cubicBezTo>
                  <a:pt x="1730" y="557"/>
                  <a:pt x="1730" y="557"/>
                  <a:pt x="1730" y="557"/>
                </a:cubicBezTo>
                <a:cubicBezTo>
                  <a:pt x="1732" y="556"/>
                  <a:pt x="1732" y="556"/>
                  <a:pt x="1732" y="556"/>
                </a:cubicBezTo>
                <a:cubicBezTo>
                  <a:pt x="1736" y="557"/>
                  <a:pt x="1736" y="557"/>
                  <a:pt x="1736" y="557"/>
                </a:cubicBezTo>
                <a:cubicBezTo>
                  <a:pt x="1736" y="560"/>
                  <a:pt x="1736" y="560"/>
                  <a:pt x="1736" y="560"/>
                </a:cubicBezTo>
                <a:cubicBezTo>
                  <a:pt x="1732" y="562"/>
                  <a:pt x="1732" y="562"/>
                  <a:pt x="1732" y="562"/>
                </a:cubicBezTo>
                <a:cubicBezTo>
                  <a:pt x="1725" y="562"/>
                  <a:pt x="1725" y="562"/>
                  <a:pt x="1725" y="562"/>
                </a:cubicBezTo>
                <a:cubicBezTo>
                  <a:pt x="1724" y="561"/>
                  <a:pt x="1724" y="561"/>
                  <a:pt x="1724" y="561"/>
                </a:cubicBezTo>
                <a:cubicBezTo>
                  <a:pt x="1714" y="564"/>
                  <a:pt x="1714" y="564"/>
                  <a:pt x="1714" y="564"/>
                </a:cubicBezTo>
                <a:cubicBezTo>
                  <a:pt x="1708" y="563"/>
                  <a:pt x="1708" y="563"/>
                  <a:pt x="1708" y="563"/>
                </a:cubicBezTo>
                <a:cubicBezTo>
                  <a:pt x="1700" y="564"/>
                  <a:pt x="1700" y="564"/>
                  <a:pt x="1700" y="564"/>
                </a:cubicBezTo>
                <a:cubicBezTo>
                  <a:pt x="1701" y="564"/>
                  <a:pt x="1701" y="564"/>
                  <a:pt x="1701" y="564"/>
                </a:cubicBezTo>
                <a:cubicBezTo>
                  <a:pt x="1698" y="568"/>
                  <a:pt x="1698" y="568"/>
                  <a:pt x="1698" y="568"/>
                </a:cubicBezTo>
                <a:cubicBezTo>
                  <a:pt x="1697" y="566"/>
                  <a:pt x="1697" y="566"/>
                  <a:pt x="1697" y="566"/>
                </a:cubicBezTo>
                <a:cubicBezTo>
                  <a:pt x="1694" y="567"/>
                  <a:pt x="1694" y="567"/>
                  <a:pt x="1694" y="567"/>
                </a:cubicBezTo>
                <a:cubicBezTo>
                  <a:pt x="1695" y="568"/>
                  <a:pt x="1693" y="566"/>
                  <a:pt x="1693" y="569"/>
                </a:cubicBezTo>
                <a:cubicBezTo>
                  <a:pt x="1709" y="567"/>
                  <a:pt x="1709" y="567"/>
                  <a:pt x="1709" y="567"/>
                </a:cubicBezTo>
                <a:cubicBezTo>
                  <a:pt x="1708" y="568"/>
                  <a:pt x="1708" y="568"/>
                  <a:pt x="1708" y="568"/>
                </a:cubicBezTo>
                <a:cubicBezTo>
                  <a:pt x="1709" y="569"/>
                  <a:pt x="1709" y="569"/>
                  <a:pt x="1709" y="569"/>
                </a:cubicBezTo>
                <a:cubicBezTo>
                  <a:pt x="1706" y="568"/>
                  <a:pt x="1706" y="568"/>
                  <a:pt x="1706" y="568"/>
                </a:cubicBezTo>
                <a:cubicBezTo>
                  <a:pt x="1704" y="571"/>
                  <a:pt x="1704" y="571"/>
                  <a:pt x="1704" y="571"/>
                </a:cubicBezTo>
                <a:cubicBezTo>
                  <a:pt x="1707" y="576"/>
                  <a:pt x="1707" y="576"/>
                  <a:pt x="1707" y="576"/>
                </a:cubicBezTo>
                <a:cubicBezTo>
                  <a:pt x="1714" y="575"/>
                  <a:pt x="1714" y="575"/>
                  <a:pt x="1714" y="575"/>
                </a:cubicBezTo>
                <a:cubicBezTo>
                  <a:pt x="1715" y="573"/>
                  <a:pt x="1715" y="573"/>
                  <a:pt x="1715" y="573"/>
                </a:cubicBezTo>
                <a:cubicBezTo>
                  <a:pt x="1720" y="573"/>
                  <a:pt x="1720" y="573"/>
                  <a:pt x="1720" y="573"/>
                </a:cubicBezTo>
                <a:cubicBezTo>
                  <a:pt x="1720" y="572"/>
                  <a:pt x="1720" y="572"/>
                  <a:pt x="1720" y="572"/>
                </a:cubicBezTo>
                <a:cubicBezTo>
                  <a:pt x="1720" y="574"/>
                  <a:pt x="1720" y="574"/>
                  <a:pt x="1720" y="574"/>
                </a:cubicBezTo>
                <a:cubicBezTo>
                  <a:pt x="1724" y="574"/>
                  <a:pt x="1724" y="574"/>
                  <a:pt x="1724" y="574"/>
                </a:cubicBezTo>
                <a:cubicBezTo>
                  <a:pt x="1724" y="575"/>
                  <a:pt x="1724" y="575"/>
                  <a:pt x="1724" y="575"/>
                </a:cubicBezTo>
                <a:cubicBezTo>
                  <a:pt x="1710" y="578"/>
                  <a:pt x="1710" y="578"/>
                  <a:pt x="1710" y="578"/>
                </a:cubicBezTo>
                <a:cubicBezTo>
                  <a:pt x="1710" y="579"/>
                  <a:pt x="1719" y="574"/>
                  <a:pt x="1707" y="580"/>
                </a:cubicBezTo>
                <a:cubicBezTo>
                  <a:pt x="1702" y="580"/>
                  <a:pt x="1702" y="580"/>
                  <a:pt x="1702" y="580"/>
                </a:cubicBezTo>
                <a:cubicBezTo>
                  <a:pt x="1701" y="577"/>
                  <a:pt x="1701" y="577"/>
                  <a:pt x="1701" y="577"/>
                </a:cubicBezTo>
                <a:cubicBezTo>
                  <a:pt x="1693" y="581"/>
                  <a:pt x="1693" y="581"/>
                  <a:pt x="1693" y="581"/>
                </a:cubicBezTo>
                <a:cubicBezTo>
                  <a:pt x="1687" y="581"/>
                  <a:pt x="1687" y="581"/>
                  <a:pt x="1687" y="581"/>
                </a:cubicBezTo>
                <a:cubicBezTo>
                  <a:pt x="1679" y="585"/>
                  <a:pt x="1679" y="585"/>
                  <a:pt x="1679" y="585"/>
                </a:cubicBezTo>
                <a:cubicBezTo>
                  <a:pt x="1678" y="586"/>
                  <a:pt x="1678" y="586"/>
                  <a:pt x="1678" y="586"/>
                </a:cubicBezTo>
                <a:cubicBezTo>
                  <a:pt x="1680" y="584"/>
                  <a:pt x="1680" y="584"/>
                  <a:pt x="1680" y="584"/>
                </a:cubicBezTo>
                <a:cubicBezTo>
                  <a:pt x="1677" y="579"/>
                  <a:pt x="1677" y="579"/>
                  <a:pt x="1677" y="579"/>
                </a:cubicBezTo>
                <a:cubicBezTo>
                  <a:pt x="1682" y="579"/>
                  <a:pt x="1682" y="579"/>
                  <a:pt x="1682" y="579"/>
                </a:cubicBezTo>
                <a:cubicBezTo>
                  <a:pt x="1679" y="577"/>
                  <a:pt x="1679" y="577"/>
                  <a:pt x="1679" y="577"/>
                </a:cubicBezTo>
                <a:cubicBezTo>
                  <a:pt x="1672" y="578"/>
                  <a:pt x="1672" y="578"/>
                  <a:pt x="1672" y="578"/>
                </a:cubicBezTo>
                <a:cubicBezTo>
                  <a:pt x="1669" y="574"/>
                  <a:pt x="1669" y="574"/>
                  <a:pt x="1669" y="574"/>
                </a:cubicBezTo>
                <a:cubicBezTo>
                  <a:pt x="1667" y="579"/>
                  <a:pt x="1667" y="579"/>
                  <a:pt x="1667" y="579"/>
                </a:cubicBezTo>
                <a:cubicBezTo>
                  <a:pt x="1656" y="581"/>
                  <a:pt x="1656" y="581"/>
                  <a:pt x="1656" y="581"/>
                </a:cubicBezTo>
                <a:cubicBezTo>
                  <a:pt x="1655" y="581"/>
                  <a:pt x="1654" y="581"/>
                  <a:pt x="1653" y="582"/>
                </a:cubicBezTo>
                <a:cubicBezTo>
                  <a:pt x="1646" y="583"/>
                  <a:pt x="1646" y="583"/>
                  <a:pt x="1646" y="583"/>
                </a:cubicBezTo>
                <a:cubicBezTo>
                  <a:pt x="1641" y="583"/>
                  <a:pt x="1641" y="583"/>
                  <a:pt x="1641" y="583"/>
                </a:cubicBezTo>
                <a:cubicBezTo>
                  <a:pt x="1641" y="583"/>
                  <a:pt x="1639" y="585"/>
                  <a:pt x="1641" y="581"/>
                </a:cubicBezTo>
                <a:cubicBezTo>
                  <a:pt x="1633" y="585"/>
                  <a:pt x="1633" y="585"/>
                  <a:pt x="1633" y="585"/>
                </a:cubicBezTo>
                <a:cubicBezTo>
                  <a:pt x="1631" y="583"/>
                  <a:pt x="1631" y="583"/>
                  <a:pt x="1631" y="583"/>
                </a:cubicBezTo>
                <a:cubicBezTo>
                  <a:pt x="1628" y="587"/>
                  <a:pt x="1628" y="587"/>
                  <a:pt x="1628" y="587"/>
                </a:cubicBezTo>
                <a:cubicBezTo>
                  <a:pt x="1627" y="586"/>
                  <a:pt x="1627" y="586"/>
                  <a:pt x="1627" y="586"/>
                </a:cubicBezTo>
                <a:cubicBezTo>
                  <a:pt x="1626" y="591"/>
                  <a:pt x="1627" y="583"/>
                  <a:pt x="1622" y="587"/>
                </a:cubicBezTo>
                <a:cubicBezTo>
                  <a:pt x="1625" y="588"/>
                  <a:pt x="1625" y="588"/>
                  <a:pt x="1625" y="588"/>
                </a:cubicBezTo>
                <a:cubicBezTo>
                  <a:pt x="1628" y="590"/>
                  <a:pt x="1628" y="590"/>
                  <a:pt x="1628" y="590"/>
                </a:cubicBezTo>
                <a:cubicBezTo>
                  <a:pt x="1625" y="592"/>
                  <a:pt x="1625" y="592"/>
                  <a:pt x="1625" y="592"/>
                </a:cubicBezTo>
                <a:cubicBezTo>
                  <a:pt x="1631" y="593"/>
                  <a:pt x="1631" y="593"/>
                  <a:pt x="1631" y="593"/>
                </a:cubicBezTo>
                <a:cubicBezTo>
                  <a:pt x="1635" y="593"/>
                  <a:pt x="1635" y="593"/>
                  <a:pt x="1635" y="593"/>
                </a:cubicBezTo>
                <a:cubicBezTo>
                  <a:pt x="1639" y="590"/>
                  <a:pt x="1639" y="590"/>
                  <a:pt x="1639" y="590"/>
                </a:cubicBezTo>
                <a:cubicBezTo>
                  <a:pt x="1652" y="587"/>
                  <a:pt x="1652" y="587"/>
                  <a:pt x="1652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42" y="591"/>
                  <a:pt x="1642" y="591"/>
                  <a:pt x="1642" y="591"/>
                </a:cubicBezTo>
                <a:cubicBezTo>
                  <a:pt x="1641" y="592"/>
                  <a:pt x="1645" y="590"/>
                  <a:pt x="1641" y="593"/>
                </a:cubicBezTo>
                <a:cubicBezTo>
                  <a:pt x="1642" y="594"/>
                  <a:pt x="1642" y="594"/>
                  <a:pt x="1642" y="594"/>
                </a:cubicBezTo>
                <a:cubicBezTo>
                  <a:pt x="1641" y="594"/>
                  <a:pt x="1641" y="594"/>
                  <a:pt x="1641" y="594"/>
                </a:cubicBezTo>
                <a:cubicBezTo>
                  <a:pt x="1641" y="596"/>
                  <a:pt x="1641" y="596"/>
                  <a:pt x="1641" y="596"/>
                </a:cubicBezTo>
                <a:cubicBezTo>
                  <a:pt x="1642" y="597"/>
                  <a:pt x="1642" y="597"/>
                  <a:pt x="1642" y="597"/>
                </a:cubicBezTo>
                <a:cubicBezTo>
                  <a:pt x="1643" y="596"/>
                  <a:pt x="1643" y="596"/>
                  <a:pt x="1643" y="596"/>
                </a:cubicBezTo>
                <a:cubicBezTo>
                  <a:pt x="1644" y="597"/>
                  <a:pt x="1644" y="597"/>
                  <a:pt x="1644" y="597"/>
                </a:cubicBezTo>
                <a:cubicBezTo>
                  <a:pt x="1650" y="595"/>
                  <a:pt x="1647" y="600"/>
                  <a:pt x="1665" y="597"/>
                </a:cubicBezTo>
                <a:cubicBezTo>
                  <a:pt x="1667" y="598"/>
                  <a:pt x="1667" y="598"/>
                  <a:pt x="1667" y="598"/>
                </a:cubicBezTo>
                <a:cubicBezTo>
                  <a:pt x="1662" y="600"/>
                  <a:pt x="1662" y="600"/>
                  <a:pt x="1662" y="600"/>
                </a:cubicBezTo>
                <a:cubicBezTo>
                  <a:pt x="1660" y="601"/>
                  <a:pt x="1660" y="601"/>
                  <a:pt x="1660" y="601"/>
                </a:cubicBezTo>
                <a:cubicBezTo>
                  <a:pt x="1662" y="603"/>
                  <a:pt x="1662" y="603"/>
                  <a:pt x="1662" y="603"/>
                </a:cubicBezTo>
                <a:cubicBezTo>
                  <a:pt x="1673" y="599"/>
                  <a:pt x="1673" y="599"/>
                  <a:pt x="1673" y="599"/>
                </a:cubicBezTo>
                <a:cubicBezTo>
                  <a:pt x="1679" y="599"/>
                  <a:pt x="1679" y="599"/>
                  <a:pt x="1679" y="599"/>
                </a:cubicBezTo>
                <a:cubicBezTo>
                  <a:pt x="1683" y="595"/>
                  <a:pt x="1685" y="599"/>
                  <a:pt x="1693" y="596"/>
                </a:cubicBezTo>
                <a:cubicBezTo>
                  <a:pt x="1705" y="594"/>
                  <a:pt x="1705" y="594"/>
                  <a:pt x="1705" y="594"/>
                </a:cubicBezTo>
                <a:cubicBezTo>
                  <a:pt x="1724" y="590"/>
                  <a:pt x="1724" y="590"/>
                  <a:pt x="1724" y="590"/>
                </a:cubicBezTo>
                <a:cubicBezTo>
                  <a:pt x="1733" y="593"/>
                  <a:pt x="1733" y="593"/>
                  <a:pt x="1733" y="593"/>
                </a:cubicBezTo>
                <a:cubicBezTo>
                  <a:pt x="1738" y="596"/>
                  <a:pt x="1738" y="596"/>
                  <a:pt x="1738" y="596"/>
                </a:cubicBezTo>
                <a:cubicBezTo>
                  <a:pt x="1740" y="596"/>
                  <a:pt x="1740" y="596"/>
                  <a:pt x="1740" y="596"/>
                </a:cubicBezTo>
                <a:cubicBezTo>
                  <a:pt x="1740" y="594"/>
                  <a:pt x="1740" y="594"/>
                  <a:pt x="1740" y="594"/>
                </a:cubicBezTo>
                <a:cubicBezTo>
                  <a:pt x="1740" y="596"/>
                  <a:pt x="1734" y="591"/>
                  <a:pt x="1742" y="596"/>
                </a:cubicBezTo>
                <a:cubicBezTo>
                  <a:pt x="1743" y="593"/>
                  <a:pt x="1743" y="593"/>
                  <a:pt x="1743" y="593"/>
                </a:cubicBezTo>
                <a:cubicBezTo>
                  <a:pt x="1747" y="592"/>
                  <a:pt x="1747" y="592"/>
                  <a:pt x="1747" y="592"/>
                </a:cubicBezTo>
                <a:cubicBezTo>
                  <a:pt x="1750" y="593"/>
                  <a:pt x="1750" y="593"/>
                  <a:pt x="1750" y="593"/>
                </a:cubicBezTo>
                <a:cubicBezTo>
                  <a:pt x="1755" y="591"/>
                  <a:pt x="1755" y="591"/>
                  <a:pt x="1755" y="591"/>
                </a:cubicBezTo>
                <a:cubicBezTo>
                  <a:pt x="1757" y="592"/>
                  <a:pt x="1757" y="592"/>
                  <a:pt x="1757" y="592"/>
                </a:cubicBezTo>
                <a:cubicBezTo>
                  <a:pt x="1772" y="589"/>
                  <a:pt x="1772" y="589"/>
                  <a:pt x="1772" y="589"/>
                </a:cubicBezTo>
                <a:cubicBezTo>
                  <a:pt x="1775" y="590"/>
                  <a:pt x="1775" y="590"/>
                  <a:pt x="1775" y="590"/>
                </a:cubicBezTo>
                <a:cubicBezTo>
                  <a:pt x="1773" y="592"/>
                  <a:pt x="1773" y="592"/>
                  <a:pt x="1773" y="592"/>
                </a:cubicBezTo>
                <a:cubicBezTo>
                  <a:pt x="1778" y="593"/>
                  <a:pt x="1778" y="593"/>
                  <a:pt x="1778" y="593"/>
                </a:cubicBezTo>
                <a:cubicBezTo>
                  <a:pt x="1775" y="596"/>
                  <a:pt x="1775" y="596"/>
                  <a:pt x="1775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1" y="596"/>
                  <a:pt x="1761" y="596"/>
                  <a:pt x="1761" y="596"/>
                </a:cubicBezTo>
                <a:cubicBezTo>
                  <a:pt x="1762" y="599"/>
                  <a:pt x="1762" y="599"/>
                  <a:pt x="1762" y="599"/>
                </a:cubicBezTo>
                <a:cubicBezTo>
                  <a:pt x="1756" y="599"/>
                  <a:pt x="1756" y="599"/>
                  <a:pt x="1756" y="599"/>
                </a:cubicBezTo>
                <a:cubicBezTo>
                  <a:pt x="1748" y="603"/>
                  <a:pt x="1748" y="603"/>
                  <a:pt x="1748" y="603"/>
                </a:cubicBezTo>
                <a:cubicBezTo>
                  <a:pt x="1736" y="608"/>
                  <a:pt x="1736" y="608"/>
                  <a:pt x="1736" y="608"/>
                </a:cubicBezTo>
                <a:cubicBezTo>
                  <a:pt x="1734" y="607"/>
                  <a:pt x="1734" y="607"/>
                  <a:pt x="1734" y="607"/>
                </a:cubicBezTo>
                <a:cubicBezTo>
                  <a:pt x="1733" y="607"/>
                  <a:pt x="1733" y="607"/>
                  <a:pt x="1733" y="607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29" y="608"/>
                  <a:pt x="1729" y="608"/>
                  <a:pt x="1729" y="608"/>
                </a:cubicBezTo>
                <a:cubicBezTo>
                  <a:pt x="1727" y="609"/>
                  <a:pt x="1727" y="609"/>
                  <a:pt x="1727" y="609"/>
                </a:cubicBezTo>
                <a:cubicBezTo>
                  <a:pt x="1729" y="610"/>
                  <a:pt x="1729" y="610"/>
                  <a:pt x="1729" y="610"/>
                </a:cubicBezTo>
                <a:cubicBezTo>
                  <a:pt x="1720" y="612"/>
                  <a:pt x="1720" y="612"/>
                  <a:pt x="1720" y="612"/>
                </a:cubicBezTo>
                <a:cubicBezTo>
                  <a:pt x="1715" y="616"/>
                  <a:pt x="1715" y="616"/>
                  <a:pt x="1715" y="616"/>
                </a:cubicBezTo>
                <a:cubicBezTo>
                  <a:pt x="1702" y="620"/>
                  <a:pt x="1702" y="620"/>
                  <a:pt x="1702" y="620"/>
                </a:cubicBezTo>
                <a:cubicBezTo>
                  <a:pt x="1701" y="619"/>
                  <a:pt x="1701" y="619"/>
                  <a:pt x="1701" y="619"/>
                </a:cubicBezTo>
                <a:cubicBezTo>
                  <a:pt x="1700" y="621"/>
                  <a:pt x="1700" y="621"/>
                  <a:pt x="1700" y="621"/>
                </a:cubicBezTo>
                <a:cubicBezTo>
                  <a:pt x="1703" y="620"/>
                  <a:pt x="1699" y="621"/>
                  <a:pt x="1699" y="618"/>
                </a:cubicBezTo>
                <a:cubicBezTo>
                  <a:pt x="1694" y="621"/>
                  <a:pt x="1694" y="621"/>
                  <a:pt x="1694" y="621"/>
                </a:cubicBezTo>
                <a:cubicBezTo>
                  <a:pt x="1693" y="620"/>
                  <a:pt x="1693" y="620"/>
                  <a:pt x="1693" y="620"/>
                </a:cubicBezTo>
                <a:cubicBezTo>
                  <a:pt x="1692" y="622"/>
                  <a:pt x="1692" y="622"/>
                  <a:pt x="1692" y="622"/>
                </a:cubicBezTo>
                <a:cubicBezTo>
                  <a:pt x="1693" y="626"/>
                  <a:pt x="1693" y="626"/>
                  <a:pt x="1693" y="626"/>
                </a:cubicBezTo>
                <a:cubicBezTo>
                  <a:pt x="1689" y="629"/>
                  <a:pt x="1708" y="630"/>
                  <a:pt x="1687" y="627"/>
                </a:cubicBezTo>
                <a:cubicBezTo>
                  <a:pt x="1691" y="629"/>
                  <a:pt x="1691" y="629"/>
                  <a:pt x="1691" y="629"/>
                </a:cubicBezTo>
                <a:cubicBezTo>
                  <a:pt x="1696" y="629"/>
                  <a:pt x="1696" y="629"/>
                  <a:pt x="1696" y="629"/>
                </a:cubicBezTo>
                <a:cubicBezTo>
                  <a:pt x="1697" y="628"/>
                  <a:pt x="1697" y="628"/>
                  <a:pt x="1697" y="628"/>
                </a:cubicBezTo>
                <a:cubicBezTo>
                  <a:pt x="1700" y="628"/>
                  <a:pt x="1698" y="625"/>
                  <a:pt x="1704" y="624"/>
                </a:cubicBezTo>
                <a:cubicBezTo>
                  <a:pt x="1706" y="625"/>
                  <a:pt x="1706" y="625"/>
                  <a:pt x="1706" y="625"/>
                </a:cubicBezTo>
                <a:cubicBezTo>
                  <a:pt x="1707" y="624"/>
                  <a:pt x="1707" y="624"/>
                  <a:pt x="1707" y="624"/>
                </a:cubicBezTo>
                <a:cubicBezTo>
                  <a:pt x="1712" y="625"/>
                  <a:pt x="1712" y="625"/>
                  <a:pt x="1712" y="625"/>
                </a:cubicBezTo>
                <a:cubicBezTo>
                  <a:pt x="1716" y="623"/>
                  <a:pt x="1716" y="623"/>
                  <a:pt x="1716" y="623"/>
                </a:cubicBezTo>
                <a:cubicBezTo>
                  <a:pt x="1719" y="624"/>
                  <a:pt x="1719" y="624"/>
                  <a:pt x="1719" y="624"/>
                </a:cubicBezTo>
                <a:cubicBezTo>
                  <a:pt x="1719" y="626"/>
                  <a:pt x="1719" y="626"/>
                  <a:pt x="1719" y="626"/>
                </a:cubicBezTo>
                <a:cubicBezTo>
                  <a:pt x="1717" y="629"/>
                  <a:pt x="1717" y="629"/>
                  <a:pt x="1717" y="629"/>
                </a:cubicBezTo>
                <a:cubicBezTo>
                  <a:pt x="1709" y="629"/>
                  <a:pt x="1709" y="629"/>
                  <a:pt x="1709" y="629"/>
                </a:cubicBezTo>
                <a:cubicBezTo>
                  <a:pt x="1705" y="632"/>
                  <a:pt x="1705" y="632"/>
                  <a:pt x="1705" y="632"/>
                </a:cubicBezTo>
                <a:cubicBezTo>
                  <a:pt x="1701" y="634"/>
                  <a:pt x="1701" y="634"/>
                  <a:pt x="1701" y="634"/>
                </a:cubicBezTo>
                <a:cubicBezTo>
                  <a:pt x="1700" y="633"/>
                  <a:pt x="1700" y="633"/>
                  <a:pt x="1700" y="633"/>
                </a:cubicBezTo>
                <a:cubicBezTo>
                  <a:pt x="1695" y="632"/>
                  <a:pt x="1695" y="632"/>
                  <a:pt x="1695" y="632"/>
                </a:cubicBezTo>
                <a:cubicBezTo>
                  <a:pt x="1693" y="632"/>
                  <a:pt x="1693" y="632"/>
                  <a:pt x="1693" y="632"/>
                </a:cubicBezTo>
                <a:cubicBezTo>
                  <a:pt x="1692" y="633"/>
                  <a:pt x="1692" y="633"/>
                  <a:pt x="1692" y="633"/>
                </a:cubicBezTo>
                <a:cubicBezTo>
                  <a:pt x="1696" y="636"/>
                  <a:pt x="1696" y="636"/>
                  <a:pt x="1696" y="636"/>
                </a:cubicBezTo>
                <a:cubicBezTo>
                  <a:pt x="1693" y="638"/>
                  <a:pt x="1693" y="638"/>
                  <a:pt x="1693" y="638"/>
                </a:cubicBezTo>
                <a:cubicBezTo>
                  <a:pt x="1687" y="638"/>
                  <a:pt x="1687" y="638"/>
                  <a:pt x="1687" y="638"/>
                </a:cubicBezTo>
                <a:cubicBezTo>
                  <a:pt x="1683" y="640"/>
                  <a:pt x="1683" y="640"/>
                  <a:pt x="1683" y="640"/>
                </a:cubicBezTo>
                <a:cubicBezTo>
                  <a:pt x="1680" y="640"/>
                  <a:pt x="1688" y="635"/>
                  <a:pt x="1678" y="642"/>
                </a:cubicBezTo>
                <a:cubicBezTo>
                  <a:pt x="1678" y="643"/>
                  <a:pt x="1678" y="643"/>
                  <a:pt x="1678" y="643"/>
                </a:cubicBezTo>
                <a:cubicBezTo>
                  <a:pt x="1684" y="642"/>
                  <a:pt x="1684" y="642"/>
                  <a:pt x="1684" y="642"/>
                </a:cubicBezTo>
                <a:cubicBezTo>
                  <a:pt x="1679" y="645"/>
                  <a:pt x="1679" y="645"/>
                  <a:pt x="1679" y="645"/>
                </a:cubicBezTo>
                <a:cubicBezTo>
                  <a:pt x="1681" y="646"/>
                  <a:pt x="1681" y="646"/>
                  <a:pt x="1681" y="646"/>
                </a:cubicBezTo>
                <a:cubicBezTo>
                  <a:pt x="1686" y="645"/>
                  <a:pt x="1686" y="645"/>
                  <a:pt x="1686" y="645"/>
                </a:cubicBezTo>
                <a:cubicBezTo>
                  <a:pt x="1686" y="647"/>
                  <a:pt x="1679" y="644"/>
                  <a:pt x="1687" y="648"/>
                </a:cubicBezTo>
                <a:cubicBezTo>
                  <a:pt x="1683" y="648"/>
                  <a:pt x="1683" y="648"/>
                  <a:pt x="1683" y="648"/>
                </a:cubicBezTo>
                <a:cubicBezTo>
                  <a:pt x="1683" y="649"/>
                  <a:pt x="1683" y="649"/>
                  <a:pt x="1683" y="649"/>
                </a:cubicBezTo>
                <a:cubicBezTo>
                  <a:pt x="1684" y="650"/>
                  <a:pt x="1684" y="650"/>
                  <a:pt x="1684" y="650"/>
                </a:cubicBezTo>
                <a:cubicBezTo>
                  <a:pt x="1681" y="649"/>
                  <a:pt x="1681" y="649"/>
                  <a:pt x="1681" y="649"/>
                </a:cubicBezTo>
                <a:cubicBezTo>
                  <a:pt x="1680" y="650"/>
                  <a:pt x="1680" y="650"/>
                  <a:pt x="1680" y="650"/>
                </a:cubicBezTo>
                <a:cubicBezTo>
                  <a:pt x="1677" y="646"/>
                  <a:pt x="1677" y="646"/>
                  <a:pt x="1677" y="646"/>
                </a:cubicBezTo>
                <a:cubicBezTo>
                  <a:pt x="1673" y="645"/>
                  <a:pt x="1673" y="645"/>
                  <a:pt x="1673" y="645"/>
                </a:cubicBezTo>
                <a:cubicBezTo>
                  <a:pt x="1676" y="644"/>
                  <a:pt x="1676" y="644"/>
                  <a:pt x="1676" y="644"/>
                </a:cubicBezTo>
                <a:cubicBezTo>
                  <a:pt x="1675" y="643"/>
                  <a:pt x="1673" y="650"/>
                  <a:pt x="1677" y="642"/>
                </a:cubicBezTo>
                <a:cubicBezTo>
                  <a:pt x="1670" y="642"/>
                  <a:pt x="1670" y="642"/>
                  <a:pt x="1670" y="642"/>
                </a:cubicBezTo>
                <a:cubicBezTo>
                  <a:pt x="1669" y="643"/>
                  <a:pt x="1669" y="643"/>
                  <a:pt x="1669" y="643"/>
                </a:cubicBezTo>
                <a:cubicBezTo>
                  <a:pt x="1660" y="644"/>
                  <a:pt x="1660" y="644"/>
                  <a:pt x="1660" y="644"/>
                </a:cubicBezTo>
                <a:cubicBezTo>
                  <a:pt x="1657" y="647"/>
                  <a:pt x="1657" y="647"/>
                  <a:pt x="1657" y="647"/>
                </a:cubicBezTo>
                <a:cubicBezTo>
                  <a:pt x="1657" y="648"/>
                  <a:pt x="1657" y="648"/>
                  <a:pt x="1657" y="648"/>
                </a:cubicBezTo>
                <a:cubicBezTo>
                  <a:pt x="1656" y="647"/>
                  <a:pt x="1656" y="647"/>
                  <a:pt x="1656" y="647"/>
                </a:cubicBezTo>
                <a:cubicBezTo>
                  <a:pt x="1653" y="650"/>
                  <a:pt x="1653" y="650"/>
                  <a:pt x="1653" y="650"/>
                </a:cubicBezTo>
                <a:cubicBezTo>
                  <a:pt x="1648" y="657"/>
                  <a:pt x="1652" y="647"/>
                  <a:pt x="1640" y="652"/>
                </a:cubicBezTo>
                <a:cubicBezTo>
                  <a:pt x="1641" y="651"/>
                  <a:pt x="1641" y="651"/>
                  <a:pt x="1641" y="651"/>
                </a:cubicBezTo>
                <a:cubicBezTo>
                  <a:pt x="1640" y="650"/>
                  <a:pt x="1640" y="650"/>
                  <a:pt x="1640" y="650"/>
                </a:cubicBezTo>
                <a:cubicBezTo>
                  <a:pt x="1628" y="654"/>
                  <a:pt x="1628" y="654"/>
                  <a:pt x="1628" y="654"/>
                </a:cubicBezTo>
                <a:cubicBezTo>
                  <a:pt x="1627" y="654"/>
                  <a:pt x="1635" y="650"/>
                  <a:pt x="1625" y="655"/>
                </a:cubicBezTo>
                <a:cubicBezTo>
                  <a:pt x="1625" y="657"/>
                  <a:pt x="1625" y="657"/>
                  <a:pt x="1625" y="657"/>
                </a:cubicBezTo>
                <a:cubicBezTo>
                  <a:pt x="1627" y="658"/>
                  <a:pt x="1627" y="658"/>
                  <a:pt x="1627" y="658"/>
                </a:cubicBezTo>
                <a:cubicBezTo>
                  <a:pt x="1629" y="657"/>
                  <a:pt x="1629" y="657"/>
                  <a:pt x="1629" y="657"/>
                </a:cubicBezTo>
                <a:cubicBezTo>
                  <a:pt x="1649" y="658"/>
                  <a:pt x="1649" y="658"/>
                  <a:pt x="1649" y="658"/>
                </a:cubicBezTo>
                <a:cubicBezTo>
                  <a:pt x="1650" y="658"/>
                  <a:pt x="1650" y="658"/>
                  <a:pt x="1650" y="658"/>
                </a:cubicBezTo>
                <a:cubicBezTo>
                  <a:pt x="1651" y="657"/>
                  <a:pt x="1651" y="657"/>
                  <a:pt x="1651" y="657"/>
                </a:cubicBezTo>
                <a:cubicBezTo>
                  <a:pt x="1650" y="655"/>
                  <a:pt x="1650" y="655"/>
                  <a:pt x="1650" y="655"/>
                </a:cubicBezTo>
                <a:cubicBezTo>
                  <a:pt x="1651" y="655"/>
                  <a:pt x="1654" y="657"/>
                  <a:pt x="1653" y="654"/>
                </a:cubicBezTo>
                <a:cubicBezTo>
                  <a:pt x="1649" y="652"/>
                  <a:pt x="1649" y="652"/>
                  <a:pt x="1649" y="652"/>
                </a:cubicBezTo>
                <a:cubicBezTo>
                  <a:pt x="1658" y="651"/>
                  <a:pt x="1658" y="651"/>
                  <a:pt x="1658" y="651"/>
                </a:cubicBezTo>
                <a:cubicBezTo>
                  <a:pt x="1656" y="653"/>
                  <a:pt x="1656" y="653"/>
                  <a:pt x="1656" y="653"/>
                </a:cubicBezTo>
                <a:cubicBezTo>
                  <a:pt x="1661" y="658"/>
                  <a:pt x="1661" y="658"/>
                  <a:pt x="1661" y="658"/>
                </a:cubicBezTo>
                <a:cubicBezTo>
                  <a:pt x="1663" y="657"/>
                  <a:pt x="1663" y="657"/>
                  <a:pt x="1663" y="657"/>
                </a:cubicBezTo>
                <a:cubicBezTo>
                  <a:pt x="1665" y="658"/>
                  <a:pt x="1665" y="658"/>
                  <a:pt x="1665" y="658"/>
                </a:cubicBezTo>
                <a:cubicBezTo>
                  <a:pt x="1665" y="657"/>
                  <a:pt x="1665" y="657"/>
                  <a:pt x="1665" y="657"/>
                </a:cubicBezTo>
                <a:cubicBezTo>
                  <a:pt x="1671" y="657"/>
                  <a:pt x="1671" y="657"/>
                  <a:pt x="1671" y="657"/>
                </a:cubicBezTo>
                <a:cubicBezTo>
                  <a:pt x="1670" y="658"/>
                  <a:pt x="1670" y="658"/>
                  <a:pt x="1670" y="658"/>
                </a:cubicBezTo>
                <a:cubicBezTo>
                  <a:pt x="1675" y="657"/>
                  <a:pt x="1675" y="657"/>
                  <a:pt x="1675" y="657"/>
                </a:cubicBezTo>
                <a:cubicBezTo>
                  <a:pt x="1673" y="655"/>
                  <a:pt x="1673" y="655"/>
                  <a:pt x="1673" y="655"/>
                </a:cubicBezTo>
                <a:cubicBezTo>
                  <a:pt x="1676" y="657"/>
                  <a:pt x="1676" y="657"/>
                  <a:pt x="1676" y="657"/>
                </a:cubicBezTo>
                <a:cubicBezTo>
                  <a:pt x="1677" y="657"/>
                  <a:pt x="1677" y="657"/>
                  <a:pt x="1677" y="657"/>
                </a:cubicBezTo>
                <a:cubicBezTo>
                  <a:pt x="1678" y="657"/>
                  <a:pt x="1678" y="657"/>
                  <a:pt x="1678" y="657"/>
                </a:cubicBezTo>
                <a:cubicBezTo>
                  <a:pt x="1679" y="656"/>
                  <a:pt x="1679" y="656"/>
                  <a:pt x="1679" y="656"/>
                </a:cubicBezTo>
                <a:cubicBezTo>
                  <a:pt x="1683" y="659"/>
                  <a:pt x="1683" y="659"/>
                  <a:pt x="1683" y="659"/>
                </a:cubicBezTo>
                <a:cubicBezTo>
                  <a:pt x="1685" y="658"/>
                  <a:pt x="1685" y="658"/>
                  <a:pt x="1685" y="658"/>
                </a:cubicBezTo>
                <a:cubicBezTo>
                  <a:pt x="1686" y="657"/>
                  <a:pt x="1686" y="657"/>
                  <a:pt x="1686" y="657"/>
                </a:cubicBezTo>
                <a:cubicBezTo>
                  <a:pt x="1687" y="658"/>
                  <a:pt x="1687" y="658"/>
                  <a:pt x="1687" y="658"/>
                </a:cubicBezTo>
                <a:cubicBezTo>
                  <a:pt x="1690" y="655"/>
                  <a:pt x="1690" y="655"/>
                  <a:pt x="1690" y="655"/>
                </a:cubicBezTo>
                <a:cubicBezTo>
                  <a:pt x="1689" y="653"/>
                  <a:pt x="1689" y="653"/>
                  <a:pt x="1689" y="653"/>
                </a:cubicBezTo>
                <a:cubicBezTo>
                  <a:pt x="1693" y="654"/>
                  <a:pt x="1693" y="654"/>
                  <a:pt x="1693" y="654"/>
                </a:cubicBezTo>
                <a:cubicBezTo>
                  <a:pt x="1694" y="653"/>
                  <a:pt x="1694" y="653"/>
                  <a:pt x="1694" y="653"/>
                </a:cubicBezTo>
                <a:cubicBezTo>
                  <a:pt x="1700" y="654"/>
                  <a:pt x="1681" y="660"/>
                  <a:pt x="1700" y="653"/>
                </a:cubicBezTo>
                <a:cubicBezTo>
                  <a:pt x="1704" y="652"/>
                  <a:pt x="1704" y="652"/>
                  <a:pt x="1704" y="652"/>
                </a:cubicBezTo>
                <a:cubicBezTo>
                  <a:pt x="1729" y="648"/>
                  <a:pt x="1729" y="648"/>
                  <a:pt x="1729" y="648"/>
                </a:cubicBezTo>
                <a:cubicBezTo>
                  <a:pt x="1743" y="645"/>
                  <a:pt x="1743" y="645"/>
                  <a:pt x="1743" y="645"/>
                </a:cubicBezTo>
                <a:cubicBezTo>
                  <a:pt x="1767" y="644"/>
                  <a:pt x="1767" y="644"/>
                  <a:pt x="1767" y="644"/>
                </a:cubicBezTo>
                <a:cubicBezTo>
                  <a:pt x="1769" y="644"/>
                  <a:pt x="1769" y="644"/>
                  <a:pt x="1769" y="644"/>
                </a:cubicBezTo>
                <a:cubicBezTo>
                  <a:pt x="1764" y="647"/>
                  <a:pt x="1764" y="647"/>
                  <a:pt x="1764" y="647"/>
                </a:cubicBezTo>
                <a:cubicBezTo>
                  <a:pt x="1751" y="650"/>
                  <a:pt x="1751" y="650"/>
                  <a:pt x="1751" y="650"/>
                </a:cubicBezTo>
                <a:cubicBezTo>
                  <a:pt x="1745" y="653"/>
                  <a:pt x="1745" y="653"/>
                  <a:pt x="1745" y="653"/>
                </a:cubicBezTo>
                <a:cubicBezTo>
                  <a:pt x="1737" y="655"/>
                  <a:pt x="1737" y="655"/>
                  <a:pt x="1737" y="655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43" y="658"/>
                  <a:pt x="1743" y="658"/>
                  <a:pt x="1743" y="658"/>
                </a:cubicBezTo>
                <a:cubicBezTo>
                  <a:pt x="1743" y="659"/>
                  <a:pt x="1743" y="659"/>
                  <a:pt x="1743" y="659"/>
                </a:cubicBezTo>
                <a:cubicBezTo>
                  <a:pt x="1736" y="664"/>
                  <a:pt x="1736" y="664"/>
                  <a:pt x="1736" y="664"/>
                </a:cubicBezTo>
                <a:cubicBezTo>
                  <a:pt x="1720" y="667"/>
                  <a:pt x="1720" y="667"/>
                  <a:pt x="1720" y="667"/>
                </a:cubicBezTo>
                <a:cubicBezTo>
                  <a:pt x="1712" y="670"/>
                  <a:pt x="1712" y="670"/>
                  <a:pt x="1712" y="670"/>
                </a:cubicBezTo>
                <a:cubicBezTo>
                  <a:pt x="1714" y="671"/>
                  <a:pt x="1714" y="671"/>
                  <a:pt x="1714" y="671"/>
                </a:cubicBezTo>
                <a:cubicBezTo>
                  <a:pt x="1714" y="671"/>
                  <a:pt x="1711" y="669"/>
                  <a:pt x="1713" y="673"/>
                </a:cubicBezTo>
                <a:cubicBezTo>
                  <a:pt x="1707" y="668"/>
                  <a:pt x="1707" y="668"/>
                  <a:pt x="1707" y="668"/>
                </a:cubicBezTo>
                <a:cubicBezTo>
                  <a:pt x="1706" y="670"/>
                  <a:pt x="1713" y="665"/>
                  <a:pt x="1704" y="670"/>
                </a:cubicBezTo>
                <a:cubicBezTo>
                  <a:pt x="1706" y="673"/>
                  <a:pt x="1706" y="673"/>
                  <a:pt x="1706" y="673"/>
                </a:cubicBezTo>
                <a:cubicBezTo>
                  <a:pt x="1702" y="674"/>
                  <a:pt x="1702" y="674"/>
                  <a:pt x="1702" y="674"/>
                </a:cubicBezTo>
                <a:cubicBezTo>
                  <a:pt x="1702" y="677"/>
                  <a:pt x="1702" y="677"/>
                  <a:pt x="1702" y="677"/>
                </a:cubicBezTo>
                <a:cubicBezTo>
                  <a:pt x="1698" y="677"/>
                  <a:pt x="1698" y="677"/>
                  <a:pt x="1698" y="677"/>
                </a:cubicBezTo>
                <a:cubicBezTo>
                  <a:pt x="1693" y="681"/>
                  <a:pt x="1693" y="681"/>
                  <a:pt x="1693" y="681"/>
                </a:cubicBezTo>
                <a:cubicBezTo>
                  <a:pt x="1688" y="682"/>
                  <a:pt x="1688" y="682"/>
                  <a:pt x="1688" y="682"/>
                </a:cubicBezTo>
                <a:cubicBezTo>
                  <a:pt x="1687" y="685"/>
                  <a:pt x="1687" y="685"/>
                  <a:pt x="1687" y="685"/>
                </a:cubicBezTo>
                <a:cubicBezTo>
                  <a:pt x="1688" y="686"/>
                  <a:pt x="1688" y="686"/>
                  <a:pt x="1688" y="686"/>
                </a:cubicBezTo>
                <a:cubicBezTo>
                  <a:pt x="1687" y="687"/>
                  <a:pt x="1687" y="687"/>
                  <a:pt x="1687" y="687"/>
                </a:cubicBezTo>
                <a:cubicBezTo>
                  <a:pt x="1677" y="684"/>
                  <a:pt x="1677" y="684"/>
                  <a:pt x="1677" y="684"/>
                </a:cubicBezTo>
                <a:cubicBezTo>
                  <a:pt x="1672" y="683"/>
                  <a:pt x="1693" y="690"/>
                  <a:pt x="1670" y="683"/>
                </a:cubicBezTo>
                <a:cubicBezTo>
                  <a:pt x="1665" y="685"/>
                  <a:pt x="1665" y="685"/>
                  <a:pt x="1665" y="685"/>
                </a:cubicBezTo>
                <a:cubicBezTo>
                  <a:pt x="1672" y="690"/>
                  <a:pt x="1672" y="690"/>
                  <a:pt x="1672" y="690"/>
                </a:cubicBezTo>
                <a:cubicBezTo>
                  <a:pt x="1673" y="692"/>
                  <a:pt x="1673" y="692"/>
                  <a:pt x="1673" y="692"/>
                </a:cubicBezTo>
                <a:cubicBezTo>
                  <a:pt x="1669" y="693"/>
                  <a:pt x="1669" y="693"/>
                  <a:pt x="1669" y="693"/>
                </a:cubicBezTo>
                <a:cubicBezTo>
                  <a:pt x="1664" y="690"/>
                  <a:pt x="1664" y="690"/>
                  <a:pt x="1664" y="690"/>
                </a:cubicBezTo>
                <a:cubicBezTo>
                  <a:pt x="1660" y="690"/>
                  <a:pt x="1660" y="690"/>
                  <a:pt x="1660" y="690"/>
                </a:cubicBezTo>
                <a:cubicBezTo>
                  <a:pt x="1659" y="690"/>
                  <a:pt x="1659" y="690"/>
                  <a:pt x="1659" y="690"/>
                </a:cubicBezTo>
                <a:cubicBezTo>
                  <a:pt x="1661" y="687"/>
                  <a:pt x="1661" y="687"/>
                  <a:pt x="1661" y="687"/>
                </a:cubicBezTo>
                <a:cubicBezTo>
                  <a:pt x="1653" y="688"/>
                  <a:pt x="1653" y="688"/>
                  <a:pt x="1653" y="688"/>
                </a:cubicBezTo>
                <a:cubicBezTo>
                  <a:pt x="1650" y="690"/>
                  <a:pt x="1650" y="690"/>
                  <a:pt x="1650" y="690"/>
                </a:cubicBezTo>
                <a:cubicBezTo>
                  <a:pt x="1639" y="690"/>
                  <a:pt x="1639" y="690"/>
                  <a:pt x="1639" y="690"/>
                </a:cubicBezTo>
                <a:cubicBezTo>
                  <a:pt x="1638" y="695"/>
                  <a:pt x="1638" y="695"/>
                  <a:pt x="1638" y="695"/>
                </a:cubicBezTo>
                <a:cubicBezTo>
                  <a:pt x="1638" y="695"/>
                  <a:pt x="1639" y="695"/>
                  <a:pt x="1640" y="695"/>
                </a:cubicBezTo>
                <a:cubicBezTo>
                  <a:pt x="1634" y="696"/>
                  <a:pt x="1634" y="696"/>
                  <a:pt x="1634" y="696"/>
                </a:cubicBezTo>
                <a:cubicBezTo>
                  <a:pt x="1636" y="696"/>
                  <a:pt x="1636" y="696"/>
                  <a:pt x="1636" y="696"/>
                </a:cubicBezTo>
                <a:cubicBezTo>
                  <a:pt x="1633" y="694"/>
                  <a:pt x="1633" y="694"/>
                  <a:pt x="1633" y="694"/>
                </a:cubicBezTo>
                <a:cubicBezTo>
                  <a:pt x="1630" y="694"/>
                  <a:pt x="1630" y="694"/>
                  <a:pt x="1630" y="694"/>
                </a:cubicBezTo>
                <a:cubicBezTo>
                  <a:pt x="1620" y="696"/>
                  <a:pt x="1620" y="696"/>
                  <a:pt x="1620" y="696"/>
                </a:cubicBezTo>
                <a:cubicBezTo>
                  <a:pt x="1613" y="699"/>
                  <a:pt x="1613" y="699"/>
                  <a:pt x="1613" y="699"/>
                </a:cubicBezTo>
                <a:cubicBezTo>
                  <a:pt x="1611" y="698"/>
                  <a:pt x="1611" y="698"/>
                  <a:pt x="1611" y="698"/>
                </a:cubicBezTo>
                <a:cubicBezTo>
                  <a:pt x="1597" y="702"/>
                  <a:pt x="1597" y="702"/>
                  <a:pt x="1597" y="702"/>
                </a:cubicBezTo>
                <a:cubicBezTo>
                  <a:pt x="1594" y="702"/>
                  <a:pt x="1594" y="702"/>
                  <a:pt x="1594" y="702"/>
                </a:cubicBezTo>
                <a:cubicBezTo>
                  <a:pt x="1594" y="701"/>
                  <a:pt x="1594" y="700"/>
                  <a:pt x="1597" y="701"/>
                </a:cubicBezTo>
                <a:cubicBezTo>
                  <a:pt x="1597" y="701"/>
                  <a:pt x="1597" y="701"/>
                  <a:pt x="1597" y="701"/>
                </a:cubicBezTo>
                <a:cubicBezTo>
                  <a:pt x="1596" y="699"/>
                  <a:pt x="1607" y="702"/>
                  <a:pt x="1593" y="699"/>
                </a:cubicBezTo>
                <a:cubicBezTo>
                  <a:pt x="1592" y="701"/>
                  <a:pt x="1592" y="701"/>
                  <a:pt x="1592" y="701"/>
                </a:cubicBezTo>
                <a:cubicBezTo>
                  <a:pt x="1589" y="700"/>
                  <a:pt x="1597" y="698"/>
                  <a:pt x="1589" y="702"/>
                </a:cubicBezTo>
                <a:cubicBezTo>
                  <a:pt x="1587" y="700"/>
                  <a:pt x="1587" y="700"/>
                  <a:pt x="1587" y="700"/>
                </a:cubicBezTo>
                <a:cubicBezTo>
                  <a:pt x="1587" y="703"/>
                  <a:pt x="1587" y="703"/>
                  <a:pt x="1587" y="703"/>
                </a:cubicBezTo>
                <a:cubicBezTo>
                  <a:pt x="1586" y="702"/>
                  <a:pt x="1586" y="702"/>
                  <a:pt x="1586" y="702"/>
                </a:cubicBezTo>
                <a:cubicBezTo>
                  <a:pt x="1582" y="703"/>
                  <a:pt x="1582" y="703"/>
                  <a:pt x="1582" y="703"/>
                </a:cubicBezTo>
                <a:cubicBezTo>
                  <a:pt x="1581" y="705"/>
                  <a:pt x="1581" y="705"/>
                  <a:pt x="1581" y="705"/>
                </a:cubicBezTo>
                <a:cubicBezTo>
                  <a:pt x="1582" y="705"/>
                  <a:pt x="1583" y="704"/>
                  <a:pt x="1581" y="702"/>
                </a:cubicBezTo>
                <a:cubicBezTo>
                  <a:pt x="1577" y="704"/>
                  <a:pt x="1577" y="704"/>
                  <a:pt x="1577" y="704"/>
                </a:cubicBezTo>
                <a:cubicBezTo>
                  <a:pt x="1572" y="705"/>
                  <a:pt x="1572" y="705"/>
                  <a:pt x="1572" y="705"/>
                </a:cubicBezTo>
                <a:cubicBezTo>
                  <a:pt x="1570" y="707"/>
                  <a:pt x="1570" y="707"/>
                  <a:pt x="1570" y="707"/>
                </a:cubicBezTo>
                <a:cubicBezTo>
                  <a:pt x="1566" y="707"/>
                  <a:pt x="1566" y="707"/>
                  <a:pt x="1566" y="707"/>
                </a:cubicBezTo>
                <a:cubicBezTo>
                  <a:pt x="1561" y="709"/>
                  <a:pt x="1561" y="709"/>
                  <a:pt x="1561" y="709"/>
                </a:cubicBezTo>
                <a:cubicBezTo>
                  <a:pt x="1559" y="708"/>
                  <a:pt x="1559" y="708"/>
                  <a:pt x="1559" y="708"/>
                </a:cubicBezTo>
                <a:cubicBezTo>
                  <a:pt x="1557" y="710"/>
                  <a:pt x="1571" y="706"/>
                  <a:pt x="1554" y="709"/>
                </a:cubicBezTo>
                <a:cubicBezTo>
                  <a:pt x="1553" y="710"/>
                  <a:pt x="1556" y="710"/>
                  <a:pt x="1554" y="711"/>
                </a:cubicBezTo>
                <a:cubicBezTo>
                  <a:pt x="1559" y="712"/>
                  <a:pt x="1559" y="712"/>
                  <a:pt x="1559" y="712"/>
                </a:cubicBezTo>
                <a:cubicBezTo>
                  <a:pt x="1555" y="715"/>
                  <a:pt x="1555" y="715"/>
                  <a:pt x="1555" y="715"/>
                </a:cubicBezTo>
                <a:cubicBezTo>
                  <a:pt x="1549" y="717"/>
                  <a:pt x="1549" y="717"/>
                  <a:pt x="1549" y="717"/>
                </a:cubicBezTo>
                <a:cubicBezTo>
                  <a:pt x="1548" y="718"/>
                  <a:pt x="1548" y="718"/>
                  <a:pt x="1548" y="718"/>
                </a:cubicBezTo>
                <a:cubicBezTo>
                  <a:pt x="1546" y="718"/>
                  <a:pt x="1546" y="718"/>
                  <a:pt x="1546" y="718"/>
                </a:cubicBezTo>
                <a:cubicBezTo>
                  <a:pt x="1541" y="725"/>
                  <a:pt x="1541" y="725"/>
                  <a:pt x="1541" y="725"/>
                </a:cubicBezTo>
                <a:cubicBezTo>
                  <a:pt x="1534" y="733"/>
                  <a:pt x="1534" y="733"/>
                  <a:pt x="1534" y="733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41" y="732"/>
                  <a:pt x="1541" y="732"/>
                  <a:pt x="1541" y="732"/>
                </a:cubicBezTo>
                <a:cubicBezTo>
                  <a:pt x="1548" y="733"/>
                  <a:pt x="1548" y="733"/>
                  <a:pt x="1548" y="733"/>
                </a:cubicBezTo>
                <a:cubicBezTo>
                  <a:pt x="1544" y="731"/>
                  <a:pt x="1544" y="731"/>
                  <a:pt x="1544" y="731"/>
                </a:cubicBezTo>
                <a:cubicBezTo>
                  <a:pt x="1545" y="730"/>
                  <a:pt x="1545" y="730"/>
                  <a:pt x="1545" y="730"/>
                </a:cubicBezTo>
                <a:cubicBezTo>
                  <a:pt x="1548" y="732"/>
                  <a:pt x="1548" y="732"/>
                  <a:pt x="1548" y="732"/>
                </a:cubicBezTo>
                <a:cubicBezTo>
                  <a:pt x="1559" y="728"/>
                  <a:pt x="1559" y="728"/>
                  <a:pt x="1559" y="728"/>
                </a:cubicBezTo>
                <a:cubicBezTo>
                  <a:pt x="1558" y="730"/>
                  <a:pt x="1558" y="730"/>
                  <a:pt x="1558" y="730"/>
                </a:cubicBezTo>
                <a:cubicBezTo>
                  <a:pt x="1566" y="730"/>
                  <a:pt x="1566" y="730"/>
                  <a:pt x="1566" y="730"/>
                </a:cubicBezTo>
                <a:cubicBezTo>
                  <a:pt x="1567" y="729"/>
                  <a:pt x="1567" y="729"/>
                  <a:pt x="1567" y="729"/>
                </a:cubicBezTo>
                <a:cubicBezTo>
                  <a:pt x="1562" y="728"/>
                  <a:pt x="1562" y="728"/>
                  <a:pt x="1562" y="728"/>
                </a:cubicBezTo>
                <a:cubicBezTo>
                  <a:pt x="1562" y="726"/>
                  <a:pt x="1562" y="726"/>
                  <a:pt x="1562" y="726"/>
                </a:cubicBezTo>
                <a:cubicBezTo>
                  <a:pt x="1567" y="723"/>
                  <a:pt x="1563" y="733"/>
                  <a:pt x="1568" y="723"/>
                </a:cubicBezTo>
                <a:cubicBezTo>
                  <a:pt x="1569" y="726"/>
                  <a:pt x="1569" y="726"/>
                  <a:pt x="1569" y="726"/>
                </a:cubicBezTo>
                <a:cubicBezTo>
                  <a:pt x="1578" y="726"/>
                  <a:pt x="1578" y="726"/>
                  <a:pt x="1578" y="726"/>
                </a:cubicBezTo>
                <a:cubicBezTo>
                  <a:pt x="1585" y="725"/>
                  <a:pt x="1585" y="725"/>
                  <a:pt x="1585" y="725"/>
                </a:cubicBezTo>
                <a:cubicBezTo>
                  <a:pt x="1583" y="723"/>
                  <a:pt x="1583" y="731"/>
                  <a:pt x="1585" y="723"/>
                </a:cubicBezTo>
                <a:cubicBezTo>
                  <a:pt x="1586" y="723"/>
                  <a:pt x="1586" y="723"/>
                  <a:pt x="1586" y="723"/>
                </a:cubicBezTo>
                <a:cubicBezTo>
                  <a:pt x="1586" y="724"/>
                  <a:pt x="1586" y="724"/>
                  <a:pt x="1586" y="724"/>
                </a:cubicBezTo>
                <a:cubicBezTo>
                  <a:pt x="1591" y="723"/>
                  <a:pt x="1591" y="723"/>
                  <a:pt x="1591" y="723"/>
                </a:cubicBezTo>
                <a:cubicBezTo>
                  <a:pt x="1591" y="722"/>
                  <a:pt x="1591" y="722"/>
                  <a:pt x="1591" y="722"/>
                </a:cubicBezTo>
                <a:cubicBezTo>
                  <a:pt x="1594" y="720"/>
                  <a:pt x="1597" y="723"/>
                  <a:pt x="1597" y="720"/>
                </a:cubicBezTo>
                <a:cubicBezTo>
                  <a:pt x="1597" y="721"/>
                  <a:pt x="1600" y="719"/>
                  <a:pt x="1597" y="722"/>
                </a:cubicBezTo>
                <a:cubicBezTo>
                  <a:pt x="1598" y="721"/>
                  <a:pt x="1598" y="724"/>
                  <a:pt x="1599" y="720"/>
                </a:cubicBezTo>
                <a:cubicBezTo>
                  <a:pt x="1599" y="719"/>
                  <a:pt x="1599" y="719"/>
                  <a:pt x="1599" y="719"/>
                </a:cubicBezTo>
                <a:cubicBezTo>
                  <a:pt x="1603" y="717"/>
                  <a:pt x="1603" y="717"/>
                  <a:pt x="1603" y="717"/>
                </a:cubicBezTo>
                <a:cubicBezTo>
                  <a:pt x="1602" y="715"/>
                  <a:pt x="1609" y="717"/>
                  <a:pt x="1601" y="715"/>
                </a:cubicBezTo>
                <a:cubicBezTo>
                  <a:pt x="1603" y="714"/>
                  <a:pt x="1603" y="714"/>
                  <a:pt x="1603" y="714"/>
                </a:cubicBezTo>
                <a:cubicBezTo>
                  <a:pt x="1605" y="717"/>
                  <a:pt x="1605" y="717"/>
                  <a:pt x="1605" y="717"/>
                </a:cubicBezTo>
                <a:cubicBezTo>
                  <a:pt x="1613" y="715"/>
                  <a:pt x="1613" y="715"/>
                  <a:pt x="1613" y="715"/>
                </a:cubicBezTo>
                <a:cubicBezTo>
                  <a:pt x="1614" y="717"/>
                  <a:pt x="1614" y="717"/>
                  <a:pt x="1614" y="717"/>
                </a:cubicBezTo>
                <a:cubicBezTo>
                  <a:pt x="1611" y="716"/>
                  <a:pt x="1611" y="716"/>
                  <a:pt x="1611" y="716"/>
                </a:cubicBezTo>
                <a:cubicBezTo>
                  <a:pt x="1611" y="718"/>
                  <a:pt x="1611" y="718"/>
                  <a:pt x="1611" y="718"/>
                </a:cubicBezTo>
                <a:cubicBezTo>
                  <a:pt x="1614" y="718"/>
                  <a:pt x="1614" y="718"/>
                  <a:pt x="1614" y="718"/>
                </a:cubicBezTo>
                <a:cubicBezTo>
                  <a:pt x="1617" y="715"/>
                  <a:pt x="1617" y="715"/>
                  <a:pt x="1617" y="715"/>
                </a:cubicBezTo>
                <a:cubicBezTo>
                  <a:pt x="1616" y="714"/>
                  <a:pt x="1615" y="717"/>
                  <a:pt x="1615" y="715"/>
                </a:cubicBezTo>
                <a:cubicBezTo>
                  <a:pt x="1615" y="714"/>
                  <a:pt x="1613" y="715"/>
                  <a:pt x="1615" y="714"/>
                </a:cubicBezTo>
                <a:cubicBezTo>
                  <a:pt x="1618" y="716"/>
                  <a:pt x="1618" y="716"/>
                  <a:pt x="1618" y="716"/>
                </a:cubicBezTo>
                <a:cubicBezTo>
                  <a:pt x="1623" y="718"/>
                  <a:pt x="1604" y="720"/>
                  <a:pt x="1624" y="712"/>
                </a:cubicBezTo>
                <a:cubicBezTo>
                  <a:pt x="1623" y="714"/>
                  <a:pt x="1623" y="714"/>
                  <a:pt x="1623" y="714"/>
                </a:cubicBezTo>
                <a:cubicBezTo>
                  <a:pt x="1625" y="714"/>
                  <a:pt x="1625" y="714"/>
                  <a:pt x="1625" y="714"/>
                </a:cubicBezTo>
                <a:cubicBezTo>
                  <a:pt x="1626" y="712"/>
                  <a:pt x="1626" y="712"/>
                  <a:pt x="1626" y="712"/>
                </a:cubicBezTo>
                <a:cubicBezTo>
                  <a:pt x="1639" y="708"/>
                  <a:pt x="1639" y="708"/>
                  <a:pt x="1639" y="708"/>
                </a:cubicBezTo>
                <a:cubicBezTo>
                  <a:pt x="1641" y="708"/>
                  <a:pt x="1641" y="703"/>
                  <a:pt x="1645" y="707"/>
                </a:cubicBezTo>
                <a:cubicBezTo>
                  <a:pt x="1639" y="704"/>
                  <a:pt x="1639" y="704"/>
                  <a:pt x="1639" y="704"/>
                </a:cubicBezTo>
                <a:cubicBezTo>
                  <a:pt x="1636" y="705"/>
                  <a:pt x="1636" y="705"/>
                  <a:pt x="1636" y="705"/>
                </a:cubicBezTo>
                <a:cubicBezTo>
                  <a:pt x="1635" y="703"/>
                  <a:pt x="1635" y="703"/>
                  <a:pt x="1635" y="703"/>
                </a:cubicBezTo>
                <a:cubicBezTo>
                  <a:pt x="1625" y="703"/>
                  <a:pt x="1625" y="703"/>
                  <a:pt x="1625" y="703"/>
                </a:cubicBezTo>
                <a:cubicBezTo>
                  <a:pt x="1625" y="704"/>
                  <a:pt x="1625" y="703"/>
                  <a:pt x="1624" y="701"/>
                </a:cubicBezTo>
                <a:cubicBezTo>
                  <a:pt x="1622" y="702"/>
                  <a:pt x="1623" y="707"/>
                  <a:pt x="1619" y="703"/>
                </a:cubicBezTo>
                <a:cubicBezTo>
                  <a:pt x="1617" y="701"/>
                  <a:pt x="1617" y="701"/>
                  <a:pt x="1617" y="701"/>
                </a:cubicBezTo>
                <a:cubicBezTo>
                  <a:pt x="1625" y="698"/>
                  <a:pt x="1625" y="698"/>
                  <a:pt x="1625" y="698"/>
                </a:cubicBezTo>
                <a:cubicBezTo>
                  <a:pt x="1627" y="699"/>
                  <a:pt x="1627" y="699"/>
                  <a:pt x="1627" y="699"/>
                </a:cubicBezTo>
                <a:cubicBezTo>
                  <a:pt x="1625" y="700"/>
                  <a:pt x="1629" y="701"/>
                  <a:pt x="1625" y="700"/>
                </a:cubicBezTo>
                <a:cubicBezTo>
                  <a:pt x="1630" y="702"/>
                  <a:pt x="1630" y="702"/>
                  <a:pt x="1630" y="702"/>
                </a:cubicBezTo>
                <a:cubicBezTo>
                  <a:pt x="1631" y="702"/>
                  <a:pt x="1631" y="702"/>
                  <a:pt x="1631" y="702"/>
                </a:cubicBezTo>
                <a:cubicBezTo>
                  <a:pt x="1630" y="700"/>
                  <a:pt x="1639" y="704"/>
                  <a:pt x="1629" y="699"/>
                </a:cubicBezTo>
                <a:cubicBezTo>
                  <a:pt x="1628" y="698"/>
                  <a:pt x="1628" y="698"/>
                  <a:pt x="1628" y="698"/>
                </a:cubicBezTo>
                <a:cubicBezTo>
                  <a:pt x="1629" y="697"/>
                  <a:pt x="1631" y="696"/>
                  <a:pt x="1631" y="697"/>
                </a:cubicBezTo>
                <a:cubicBezTo>
                  <a:pt x="1631" y="698"/>
                  <a:pt x="1631" y="698"/>
                  <a:pt x="1631" y="698"/>
                </a:cubicBezTo>
                <a:cubicBezTo>
                  <a:pt x="1637" y="703"/>
                  <a:pt x="1637" y="703"/>
                  <a:pt x="1637" y="703"/>
                </a:cubicBezTo>
                <a:cubicBezTo>
                  <a:pt x="1646" y="703"/>
                  <a:pt x="1646" y="703"/>
                  <a:pt x="1646" y="703"/>
                </a:cubicBezTo>
                <a:cubicBezTo>
                  <a:pt x="1645" y="707"/>
                  <a:pt x="1649" y="704"/>
                  <a:pt x="1651" y="705"/>
                </a:cubicBezTo>
                <a:cubicBezTo>
                  <a:pt x="1650" y="709"/>
                  <a:pt x="1650" y="709"/>
                  <a:pt x="1650" y="709"/>
                </a:cubicBezTo>
                <a:cubicBezTo>
                  <a:pt x="1651" y="712"/>
                  <a:pt x="1654" y="708"/>
                  <a:pt x="1654" y="711"/>
                </a:cubicBezTo>
                <a:cubicBezTo>
                  <a:pt x="1654" y="710"/>
                  <a:pt x="1654" y="710"/>
                  <a:pt x="1654" y="710"/>
                </a:cubicBezTo>
                <a:cubicBezTo>
                  <a:pt x="1655" y="711"/>
                  <a:pt x="1655" y="711"/>
                  <a:pt x="1655" y="711"/>
                </a:cubicBezTo>
                <a:cubicBezTo>
                  <a:pt x="1656" y="711"/>
                  <a:pt x="1656" y="711"/>
                  <a:pt x="1656" y="711"/>
                </a:cubicBezTo>
                <a:cubicBezTo>
                  <a:pt x="1657" y="710"/>
                  <a:pt x="1657" y="710"/>
                  <a:pt x="1657" y="710"/>
                </a:cubicBezTo>
                <a:cubicBezTo>
                  <a:pt x="1656" y="709"/>
                  <a:pt x="1656" y="709"/>
                  <a:pt x="1656" y="709"/>
                </a:cubicBezTo>
                <a:cubicBezTo>
                  <a:pt x="1665" y="710"/>
                  <a:pt x="1665" y="710"/>
                  <a:pt x="1665" y="710"/>
                </a:cubicBezTo>
                <a:cubicBezTo>
                  <a:pt x="1672" y="706"/>
                  <a:pt x="1672" y="706"/>
                  <a:pt x="1672" y="706"/>
                </a:cubicBezTo>
                <a:cubicBezTo>
                  <a:pt x="1681" y="704"/>
                  <a:pt x="1681" y="704"/>
                  <a:pt x="1681" y="704"/>
                </a:cubicBezTo>
                <a:cubicBezTo>
                  <a:pt x="1681" y="702"/>
                  <a:pt x="1677" y="707"/>
                  <a:pt x="1681" y="702"/>
                </a:cubicBezTo>
                <a:cubicBezTo>
                  <a:pt x="1686" y="703"/>
                  <a:pt x="1686" y="703"/>
                  <a:pt x="1686" y="703"/>
                </a:cubicBezTo>
                <a:cubicBezTo>
                  <a:pt x="1702" y="700"/>
                  <a:pt x="1702" y="700"/>
                  <a:pt x="1702" y="700"/>
                </a:cubicBezTo>
                <a:cubicBezTo>
                  <a:pt x="1702" y="701"/>
                  <a:pt x="1702" y="701"/>
                  <a:pt x="1702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11" y="702"/>
                  <a:pt x="1700" y="703"/>
                  <a:pt x="1711" y="699"/>
                </a:cubicBezTo>
                <a:cubicBezTo>
                  <a:pt x="1711" y="701"/>
                  <a:pt x="1711" y="701"/>
                  <a:pt x="1711" y="701"/>
                </a:cubicBezTo>
                <a:cubicBezTo>
                  <a:pt x="1718" y="700"/>
                  <a:pt x="1718" y="700"/>
                  <a:pt x="1718" y="700"/>
                </a:cubicBezTo>
                <a:cubicBezTo>
                  <a:pt x="1719" y="699"/>
                  <a:pt x="1719" y="699"/>
                  <a:pt x="1719" y="699"/>
                </a:cubicBezTo>
                <a:cubicBezTo>
                  <a:pt x="1716" y="697"/>
                  <a:pt x="1716" y="697"/>
                  <a:pt x="1716" y="697"/>
                </a:cubicBezTo>
                <a:cubicBezTo>
                  <a:pt x="1721" y="696"/>
                  <a:pt x="1721" y="696"/>
                  <a:pt x="1721" y="696"/>
                </a:cubicBezTo>
                <a:cubicBezTo>
                  <a:pt x="1722" y="697"/>
                  <a:pt x="1722" y="697"/>
                  <a:pt x="1722" y="697"/>
                </a:cubicBezTo>
                <a:cubicBezTo>
                  <a:pt x="1731" y="692"/>
                  <a:pt x="1731" y="692"/>
                  <a:pt x="1731" y="692"/>
                </a:cubicBezTo>
                <a:cubicBezTo>
                  <a:pt x="1734" y="693"/>
                  <a:pt x="1737" y="686"/>
                  <a:pt x="1739" y="693"/>
                </a:cubicBezTo>
                <a:cubicBezTo>
                  <a:pt x="1751" y="688"/>
                  <a:pt x="1751" y="688"/>
                  <a:pt x="1751" y="688"/>
                </a:cubicBezTo>
                <a:cubicBezTo>
                  <a:pt x="1752" y="686"/>
                  <a:pt x="1752" y="686"/>
                  <a:pt x="1752" y="686"/>
                </a:cubicBezTo>
                <a:cubicBezTo>
                  <a:pt x="1753" y="688"/>
                  <a:pt x="1753" y="688"/>
                  <a:pt x="1753" y="688"/>
                </a:cubicBezTo>
                <a:cubicBezTo>
                  <a:pt x="1756" y="687"/>
                  <a:pt x="1756" y="687"/>
                  <a:pt x="1756" y="687"/>
                </a:cubicBezTo>
                <a:cubicBezTo>
                  <a:pt x="1760" y="689"/>
                  <a:pt x="1760" y="689"/>
                  <a:pt x="1760" y="689"/>
                </a:cubicBezTo>
                <a:cubicBezTo>
                  <a:pt x="1765" y="693"/>
                  <a:pt x="1765" y="693"/>
                  <a:pt x="1765" y="693"/>
                </a:cubicBezTo>
                <a:cubicBezTo>
                  <a:pt x="1761" y="696"/>
                  <a:pt x="1761" y="696"/>
                  <a:pt x="1761" y="696"/>
                </a:cubicBezTo>
                <a:cubicBezTo>
                  <a:pt x="1758" y="695"/>
                  <a:pt x="1758" y="695"/>
                  <a:pt x="1758" y="695"/>
                </a:cubicBezTo>
                <a:cubicBezTo>
                  <a:pt x="1758" y="697"/>
                  <a:pt x="1754" y="693"/>
                  <a:pt x="1756" y="698"/>
                </a:cubicBezTo>
                <a:cubicBezTo>
                  <a:pt x="1755" y="697"/>
                  <a:pt x="1755" y="697"/>
                  <a:pt x="1755" y="697"/>
                </a:cubicBezTo>
                <a:cubicBezTo>
                  <a:pt x="1743" y="701"/>
                  <a:pt x="1743" y="701"/>
                  <a:pt x="1743" y="701"/>
                </a:cubicBezTo>
                <a:cubicBezTo>
                  <a:pt x="1742" y="704"/>
                  <a:pt x="1742" y="704"/>
                  <a:pt x="1742" y="704"/>
                </a:cubicBezTo>
                <a:cubicBezTo>
                  <a:pt x="1728" y="705"/>
                  <a:pt x="1728" y="705"/>
                  <a:pt x="1728" y="705"/>
                </a:cubicBezTo>
                <a:cubicBezTo>
                  <a:pt x="1726" y="708"/>
                  <a:pt x="1726" y="708"/>
                  <a:pt x="1726" y="708"/>
                </a:cubicBezTo>
                <a:cubicBezTo>
                  <a:pt x="1718" y="710"/>
                  <a:pt x="1718" y="710"/>
                  <a:pt x="1718" y="710"/>
                </a:cubicBezTo>
                <a:cubicBezTo>
                  <a:pt x="1715" y="712"/>
                  <a:pt x="1715" y="712"/>
                  <a:pt x="1715" y="712"/>
                </a:cubicBezTo>
                <a:cubicBezTo>
                  <a:pt x="1707" y="715"/>
                  <a:pt x="1707" y="715"/>
                  <a:pt x="1707" y="715"/>
                </a:cubicBezTo>
                <a:cubicBezTo>
                  <a:pt x="1707" y="718"/>
                  <a:pt x="1707" y="718"/>
                  <a:pt x="1707" y="718"/>
                </a:cubicBezTo>
                <a:cubicBezTo>
                  <a:pt x="1701" y="718"/>
                  <a:pt x="1701" y="718"/>
                  <a:pt x="1701" y="718"/>
                </a:cubicBezTo>
                <a:cubicBezTo>
                  <a:pt x="1701" y="718"/>
                  <a:pt x="1702" y="720"/>
                  <a:pt x="1701" y="717"/>
                </a:cubicBezTo>
                <a:cubicBezTo>
                  <a:pt x="1693" y="722"/>
                  <a:pt x="1693" y="722"/>
                  <a:pt x="1693" y="722"/>
                </a:cubicBezTo>
                <a:cubicBezTo>
                  <a:pt x="1690" y="722"/>
                  <a:pt x="1690" y="722"/>
                  <a:pt x="1690" y="722"/>
                </a:cubicBezTo>
                <a:cubicBezTo>
                  <a:pt x="1688" y="725"/>
                  <a:pt x="1688" y="725"/>
                  <a:pt x="1688" y="725"/>
                </a:cubicBezTo>
                <a:cubicBezTo>
                  <a:pt x="1687" y="722"/>
                  <a:pt x="1687" y="722"/>
                  <a:pt x="1687" y="722"/>
                </a:cubicBezTo>
                <a:cubicBezTo>
                  <a:pt x="1683" y="724"/>
                  <a:pt x="1683" y="724"/>
                  <a:pt x="1683" y="724"/>
                </a:cubicBezTo>
                <a:cubicBezTo>
                  <a:pt x="1683" y="724"/>
                  <a:pt x="1679" y="722"/>
                  <a:pt x="1683" y="727"/>
                </a:cubicBezTo>
                <a:cubicBezTo>
                  <a:pt x="1680" y="727"/>
                  <a:pt x="1680" y="727"/>
                  <a:pt x="1680" y="727"/>
                </a:cubicBezTo>
                <a:cubicBezTo>
                  <a:pt x="1679" y="729"/>
                  <a:pt x="1679" y="729"/>
                  <a:pt x="1679" y="729"/>
                </a:cubicBezTo>
                <a:cubicBezTo>
                  <a:pt x="1675" y="729"/>
                  <a:pt x="1675" y="729"/>
                  <a:pt x="1675" y="729"/>
                </a:cubicBezTo>
                <a:cubicBezTo>
                  <a:pt x="1673" y="732"/>
                  <a:pt x="1673" y="732"/>
                  <a:pt x="1673" y="732"/>
                </a:cubicBezTo>
                <a:cubicBezTo>
                  <a:pt x="1667" y="730"/>
                  <a:pt x="1667" y="730"/>
                  <a:pt x="1667" y="730"/>
                </a:cubicBezTo>
                <a:cubicBezTo>
                  <a:pt x="1662" y="731"/>
                  <a:pt x="1662" y="731"/>
                  <a:pt x="1662" y="731"/>
                </a:cubicBezTo>
                <a:cubicBezTo>
                  <a:pt x="1662" y="733"/>
                  <a:pt x="1662" y="733"/>
                  <a:pt x="1662" y="733"/>
                </a:cubicBezTo>
                <a:cubicBezTo>
                  <a:pt x="1667" y="736"/>
                  <a:pt x="1667" y="736"/>
                  <a:pt x="1667" y="736"/>
                </a:cubicBezTo>
                <a:cubicBezTo>
                  <a:pt x="1671" y="740"/>
                  <a:pt x="1671" y="740"/>
                  <a:pt x="1671" y="740"/>
                </a:cubicBezTo>
                <a:cubicBezTo>
                  <a:pt x="1668" y="742"/>
                  <a:pt x="1668" y="742"/>
                  <a:pt x="1668" y="742"/>
                </a:cubicBezTo>
                <a:cubicBezTo>
                  <a:pt x="1664" y="738"/>
                  <a:pt x="1664" y="738"/>
                  <a:pt x="1664" y="738"/>
                </a:cubicBezTo>
                <a:cubicBezTo>
                  <a:pt x="1645" y="741"/>
                  <a:pt x="1645" y="741"/>
                  <a:pt x="1645" y="741"/>
                </a:cubicBezTo>
                <a:cubicBezTo>
                  <a:pt x="1643" y="740"/>
                  <a:pt x="1643" y="740"/>
                  <a:pt x="1643" y="740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25" y="743"/>
                  <a:pt x="1625" y="743"/>
                  <a:pt x="1625" y="743"/>
                </a:cubicBezTo>
                <a:cubicBezTo>
                  <a:pt x="1625" y="744"/>
                  <a:pt x="1625" y="744"/>
                  <a:pt x="1625" y="744"/>
                </a:cubicBezTo>
                <a:cubicBezTo>
                  <a:pt x="1622" y="743"/>
                  <a:pt x="1622" y="743"/>
                  <a:pt x="1622" y="743"/>
                </a:cubicBezTo>
                <a:cubicBezTo>
                  <a:pt x="1618" y="746"/>
                  <a:pt x="1618" y="746"/>
                  <a:pt x="1618" y="746"/>
                </a:cubicBezTo>
                <a:cubicBezTo>
                  <a:pt x="1618" y="746"/>
                  <a:pt x="1616" y="748"/>
                  <a:pt x="1616" y="745"/>
                </a:cubicBezTo>
                <a:cubicBezTo>
                  <a:pt x="1615" y="746"/>
                  <a:pt x="1615" y="746"/>
                  <a:pt x="1615" y="746"/>
                </a:cubicBezTo>
                <a:cubicBezTo>
                  <a:pt x="1602" y="748"/>
                  <a:pt x="1602" y="748"/>
                  <a:pt x="1602" y="748"/>
                </a:cubicBezTo>
                <a:cubicBezTo>
                  <a:pt x="1574" y="757"/>
                  <a:pt x="1574" y="757"/>
                  <a:pt x="1574" y="757"/>
                </a:cubicBezTo>
                <a:cubicBezTo>
                  <a:pt x="1569" y="760"/>
                  <a:pt x="1569" y="760"/>
                  <a:pt x="1569" y="760"/>
                </a:cubicBezTo>
                <a:cubicBezTo>
                  <a:pt x="1566" y="759"/>
                  <a:pt x="1566" y="759"/>
                  <a:pt x="1566" y="759"/>
                </a:cubicBezTo>
                <a:cubicBezTo>
                  <a:pt x="1563" y="760"/>
                  <a:pt x="1563" y="760"/>
                  <a:pt x="1563" y="760"/>
                </a:cubicBezTo>
                <a:cubicBezTo>
                  <a:pt x="1563" y="761"/>
                  <a:pt x="1563" y="761"/>
                  <a:pt x="1563" y="761"/>
                </a:cubicBezTo>
                <a:cubicBezTo>
                  <a:pt x="1565" y="762"/>
                  <a:pt x="1565" y="762"/>
                  <a:pt x="1565" y="762"/>
                </a:cubicBezTo>
                <a:cubicBezTo>
                  <a:pt x="1539" y="771"/>
                  <a:pt x="1539" y="771"/>
                  <a:pt x="1539" y="771"/>
                </a:cubicBezTo>
                <a:cubicBezTo>
                  <a:pt x="1531" y="775"/>
                  <a:pt x="1531" y="775"/>
                  <a:pt x="1531" y="775"/>
                </a:cubicBezTo>
                <a:cubicBezTo>
                  <a:pt x="1528" y="775"/>
                  <a:pt x="1528" y="775"/>
                  <a:pt x="1528" y="775"/>
                </a:cubicBezTo>
                <a:cubicBezTo>
                  <a:pt x="1527" y="777"/>
                  <a:pt x="1527" y="777"/>
                  <a:pt x="1527" y="777"/>
                </a:cubicBezTo>
                <a:cubicBezTo>
                  <a:pt x="1525" y="776"/>
                  <a:pt x="1525" y="776"/>
                  <a:pt x="1525" y="776"/>
                </a:cubicBezTo>
                <a:cubicBezTo>
                  <a:pt x="1519" y="779"/>
                  <a:pt x="1519" y="779"/>
                  <a:pt x="1519" y="779"/>
                </a:cubicBezTo>
                <a:cubicBezTo>
                  <a:pt x="1519" y="779"/>
                  <a:pt x="1521" y="781"/>
                  <a:pt x="1518" y="778"/>
                </a:cubicBezTo>
                <a:cubicBezTo>
                  <a:pt x="1502" y="782"/>
                  <a:pt x="1502" y="782"/>
                  <a:pt x="1502" y="782"/>
                </a:cubicBezTo>
                <a:cubicBezTo>
                  <a:pt x="1498" y="783"/>
                  <a:pt x="1498" y="783"/>
                  <a:pt x="1498" y="783"/>
                </a:cubicBezTo>
                <a:cubicBezTo>
                  <a:pt x="1486" y="787"/>
                  <a:pt x="1486" y="787"/>
                  <a:pt x="1486" y="787"/>
                </a:cubicBezTo>
                <a:cubicBezTo>
                  <a:pt x="1480" y="790"/>
                  <a:pt x="1480" y="790"/>
                  <a:pt x="1480" y="790"/>
                </a:cubicBezTo>
                <a:cubicBezTo>
                  <a:pt x="1465" y="805"/>
                  <a:pt x="1465" y="805"/>
                  <a:pt x="1465" y="805"/>
                </a:cubicBezTo>
                <a:cubicBezTo>
                  <a:pt x="1459" y="812"/>
                  <a:pt x="1459" y="812"/>
                  <a:pt x="1459" y="812"/>
                </a:cubicBezTo>
                <a:cubicBezTo>
                  <a:pt x="1454" y="816"/>
                  <a:pt x="1454" y="816"/>
                  <a:pt x="1454" y="816"/>
                </a:cubicBezTo>
                <a:cubicBezTo>
                  <a:pt x="1454" y="820"/>
                  <a:pt x="1467" y="802"/>
                  <a:pt x="1448" y="822"/>
                </a:cubicBezTo>
                <a:cubicBezTo>
                  <a:pt x="1440" y="828"/>
                  <a:pt x="1440" y="828"/>
                  <a:pt x="1440" y="828"/>
                </a:cubicBezTo>
                <a:cubicBezTo>
                  <a:pt x="1439" y="829"/>
                  <a:pt x="1439" y="829"/>
                  <a:pt x="1439" y="829"/>
                </a:cubicBezTo>
                <a:cubicBezTo>
                  <a:pt x="1440" y="830"/>
                  <a:pt x="1440" y="830"/>
                  <a:pt x="1440" y="830"/>
                </a:cubicBezTo>
                <a:cubicBezTo>
                  <a:pt x="1439" y="832"/>
                  <a:pt x="1439" y="832"/>
                  <a:pt x="1439" y="832"/>
                </a:cubicBezTo>
                <a:cubicBezTo>
                  <a:pt x="1438" y="831"/>
                  <a:pt x="1438" y="831"/>
                  <a:pt x="1438" y="831"/>
                </a:cubicBezTo>
                <a:cubicBezTo>
                  <a:pt x="1433" y="835"/>
                  <a:pt x="1433" y="835"/>
                  <a:pt x="1433" y="835"/>
                </a:cubicBezTo>
                <a:cubicBezTo>
                  <a:pt x="1433" y="837"/>
                  <a:pt x="1433" y="837"/>
                  <a:pt x="1433" y="837"/>
                </a:cubicBezTo>
                <a:cubicBezTo>
                  <a:pt x="1429" y="841"/>
                  <a:pt x="1429" y="841"/>
                  <a:pt x="1429" y="841"/>
                </a:cubicBezTo>
                <a:cubicBezTo>
                  <a:pt x="1417" y="851"/>
                  <a:pt x="1417" y="851"/>
                  <a:pt x="1417" y="851"/>
                </a:cubicBezTo>
                <a:cubicBezTo>
                  <a:pt x="1415" y="855"/>
                  <a:pt x="1415" y="855"/>
                  <a:pt x="1415" y="855"/>
                </a:cubicBezTo>
                <a:cubicBezTo>
                  <a:pt x="1409" y="858"/>
                  <a:pt x="1409" y="858"/>
                  <a:pt x="1409" y="858"/>
                </a:cubicBezTo>
                <a:cubicBezTo>
                  <a:pt x="1408" y="857"/>
                  <a:pt x="1407" y="857"/>
                  <a:pt x="1407" y="858"/>
                </a:cubicBezTo>
                <a:cubicBezTo>
                  <a:pt x="1406" y="862"/>
                  <a:pt x="1406" y="862"/>
                  <a:pt x="1406" y="862"/>
                </a:cubicBezTo>
                <a:cubicBezTo>
                  <a:pt x="1398" y="869"/>
                  <a:pt x="1398" y="869"/>
                  <a:pt x="1398" y="869"/>
                </a:cubicBezTo>
                <a:cubicBezTo>
                  <a:pt x="1397" y="869"/>
                  <a:pt x="1397" y="869"/>
                  <a:pt x="1397" y="869"/>
                </a:cubicBezTo>
                <a:cubicBezTo>
                  <a:pt x="1396" y="869"/>
                  <a:pt x="1396" y="869"/>
                  <a:pt x="1396" y="869"/>
                </a:cubicBezTo>
                <a:cubicBezTo>
                  <a:pt x="1396" y="872"/>
                  <a:pt x="1396" y="872"/>
                  <a:pt x="1396" y="872"/>
                </a:cubicBezTo>
                <a:cubicBezTo>
                  <a:pt x="1389" y="878"/>
                  <a:pt x="1389" y="878"/>
                  <a:pt x="1389" y="878"/>
                </a:cubicBezTo>
                <a:cubicBezTo>
                  <a:pt x="1386" y="880"/>
                  <a:pt x="1386" y="880"/>
                  <a:pt x="1386" y="880"/>
                </a:cubicBezTo>
                <a:cubicBezTo>
                  <a:pt x="1386" y="880"/>
                  <a:pt x="1389" y="874"/>
                  <a:pt x="1385" y="881"/>
                </a:cubicBezTo>
                <a:cubicBezTo>
                  <a:pt x="1384" y="881"/>
                  <a:pt x="1384" y="881"/>
                  <a:pt x="1384" y="881"/>
                </a:cubicBezTo>
                <a:cubicBezTo>
                  <a:pt x="1385" y="884"/>
                  <a:pt x="1385" y="884"/>
                  <a:pt x="1385" y="884"/>
                </a:cubicBezTo>
                <a:cubicBezTo>
                  <a:pt x="1381" y="886"/>
                  <a:pt x="1381" y="886"/>
                  <a:pt x="1381" y="886"/>
                </a:cubicBezTo>
                <a:cubicBezTo>
                  <a:pt x="1380" y="887"/>
                  <a:pt x="1380" y="887"/>
                  <a:pt x="1380" y="887"/>
                </a:cubicBezTo>
                <a:cubicBezTo>
                  <a:pt x="1378" y="886"/>
                  <a:pt x="1388" y="884"/>
                  <a:pt x="1377" y="886"/>
                </a:cubicBezTo>
                <a:cubicBezTo>
                  <a:pt x="1375" y="889"/>
                  <a:pt x="1375" y="889"/>
                  <a:pt x="1375" y="889"/>
                </a:cubicBezTo>
                <a:cubicBezTo>
                  <a:pt x="1377" y="890"/>
                  <a:pt x="1377" y="890"/>
                  <a:pt x="1377" y="890"/>
                </a:cubicBezTo>
                <a:cubicBezTo>
                  <a:pt x="1371" y="894"/>
                  <a:pt x="1371" y="894"/>
                  <a:pt x="1371" y="894"/>
                </a:cubicBezTo>
                <a:cubicBezTo>
                  <a:pt x="1369" y="894"/>
                  <a:pt x="1369" y="894"/>
                  <a:pt x="1369" y="894"/>
                </a:cubicBezTo>
                <a:cubicBezTo>
                  <a:pt x="1369" y="897"/>
                  <a:pt x="1369" y="897"/>
                  <a:pt x="1369" y="897"/>
                </a:cubicBezTo>
                <a:cubicBezTo>
                  <a:pt x="1365" y="900"/>
                  <a:pt x="1365" y="900"/>
                  <a:pt x="1365" y="900"/>
                </a:cubicBezTo>
                <a:cubicBezTo>
                  <a:pt x="1364" y="902"/>
                  <a:pt x="1364" y="902"/>
                  <a:pt x="1364" y="902"/>
                </a:cubicBezTo>
                <a:cubicBezTo>
                  <a:pt x="1360" y="902"/>
                  <a:pt x="1360" y="902"/>
                  <a:pt x="1360" y="902"/>
                </a:cubicBezTo>
                <a:cubicBezTo>
                  <a:pt x="1360" y="904"/>
                  <a:pt x="1360" y="904"/>
                  <a:pt x="1360" y="904"/>
                </a:cubicBezTo>
                <a:cubicBezTo>
                  <a:pt x="1353" y="909"/>
                  <a:pt x="1353" y="909"/>
                  <a:pt x="1353" y="909"/>
                </a:cubicBezTo>
                <a:cubicBezTo>
                  <a:pt x="1352" y="909"/>
                  <a:pt x="1355" y="904"/>
                  <a:pt x="1355" y="911"/>
                </a:cubicBezTo>
                <a:cubicBezTo>
                  <a:pt x="1352" y="912"/>
                  <a:pt x="1352" y="912"/>
                  <a:pt x="1352" y="912"/>
                </a:cubicBezTo>
                <a:cubicBezTo>
                  <a:pt x="1350" y="915"/>
                  <a:pt x="1350" y="915"/>
                  <a:pt x="1350" y="915"/>
                </a:cubicBezTo>
                <a:cubicBezTo>
                  <a:pt x="1345" y="916"/>
                  <a:pt x="1345" y="916"/>
                  <a:pt x="1345" y="916"/>
                </a:cubicBezTo>
                <a:cubicBezTo>
                  <a:pt x="1345" y="919"/>
                  <a:pt x="1345" y="919"/>
                  <a:pt x="1345" y="919"/>
                </a:cubicBezTo>
                <a:cubicBezTo>
                  <a:pt x="1341" y="922"/>
                  <a:pt x="1341" y="922"/>
                  <a:pt x="1341" y="922"/>
                </a:cubicBezTo>
                <a:cubicBezTo>
                  <a:pt x="1338" y="922"/>
                  <a:pt x="1338" y="922"/>
                  <a:pt x="1338" y="922"/>
                </a:cubicBezTo>
                <a:cubicBezTo>
                  <a:pt x="1339" y="925"/>
                  <a:pt x="1339" y="925"/>
                  <a:pt x="1339" y="925"/>
                </a:cubicBezTo>
                <a:cubicBezTo>
                  <a:pt x="1335" y="929"/>
                  <a:pt x="1335" y="929"/>
                  <a:pt x="1335" y="929"/>
                </a:cubicBezTo>
                <a:cubicBezTo>
                  <a:pt x="1333" y="929"/>
                  <a:pt x="1333" y="929"/>
                  <a:pt x="1333" y="929"/>
                </a:cubicBezTo>
                <a:cubicBezTo>
                  <a:pt x="1320" y="939"/>
                  <a:pt x="1320" y="939"/>
                  <a:pt x="1320" y="939"/>
                </a:cubicBezTo>
                <a:cubicBezTo>
                  <a:pt x="1321" y="940"/>
                  <a:pt x="1321" y="940"/>
                  <a:pt x="1321" y="940"/>
                </a:cubicBezTo>
                <a:cubicBezTo>
                  <a:pt x="1318" y="942"/>
                  <a:pt x="1318" y="942"/>
                  <a:pt x="1318" y="942"/>
                </a:cubicBezTo>
                <a:cubicBezTo>
                  <a:pt x="1318" y="944"/>
                  <a:pt x="1314" y="939"/>
                  <a:pt x="1319" y="944"/>
                </a:cubicBezTo>
                <a:cubicBezTo>
                  <a:pt x="1317" y="942"/>
                  <a:pt x="1317" y="942"/>
                  <a:pt x="1317" y="942"/>
                </a:cubicBezTo>
                <a:cubicBezTo>
                  <a:pt x="1313" y="947"/>
                  <a:pt x="1313" y="947"/>
                  <a:pt x="1313" y="947"/>
                </a:cubicBezTo>
                <a:cubicBezTo>
                  <a:pt x="1309" y="948"/>
                  <a:pt x="1309" y="948"/>
                  <a:pt x="1309" y="948"/>
                </a:cubicBezTo>
                <a:cubicBezTo>
                  <a:pt x="1311" y="949"/>
                  <a:pt x="1310" y="950"/>
                  <a:pt x="1309" y="951"/>
                </a:cubicBezTo>
                <a:cubicBezTo>
                  <a:pt x="1304" y="954"/>
                  <a:pt x="1304" y="954"/>
                  <a:pt x="1304" y="954"/>
                </a:cubicBezTo>
                <a:cubicBezTo>
                  <a:pt x="1303" y="957"/>
                  <a:pt x="1303" y="957"/>
                  <a:pt x="1303" y="957"/>
                </a:cubicBezTo>
                <a:cubicBezTo>
                  <a:pt x="1299" y="958"/>
                  <a:pt x="1299" y="958"/>
                  <a:pt x="1299" y="958"/>
                </a:cubicBezTo>
                <a:cubicBezTo>
                  <a:pt x="1296" y="963"/>
                  <a:pt x="1296" y="963"/>
                  <a:pt x="1296" y="963"/>
                </a:cubicBezTo>
                <a:cubicBezTo>
                  <a:pt x="1276" y="981"/>
                  <a:pt x="1255" y="1001"/>
                  <a:pt x="1234" y="1020"/>
                </a:cubicBezTo>
                <a:cubicBezTo>
                  <a:pt x="1235" y="1021"/>
                  <a:pt x="1235" y="1021"/>
                  <a:pt x="1235" y="1021"/>
                </a:cubicBezTo>
                <a:cubicBezTo>
                  <a:pt x="1228" y="1024"/>
                  <a:pt x="1224" y="1034"/>
                  <a:pt x="1217" y="1034"/>
                </a:cubicBezTo>
                <a:cubicBezTo>
                  <a:pt x="1218" y="1035"/>
                  <a:pt x="1218" y="1035"/>
                  <a:pt x="1218" y="1035"/>
                </a:cubicBezTo>
                <a:cubicBezTo>
                  <a:pt x="1214" y="1040"/>
                  <a:pt x="1205" y="1047"/>
                  <a:pt x="1203" y="1051"/>
                </a:cubicBezTo>
                <a:cubicBezTo>
                  <a:pt x="1203" y="1054"/>
                  <a:pt x="1200" y="1055"/>
                  <a:pt x="1198" y="1056"/>
                </a:cubicBezTo>
                <a:cubicBezTo>
                  <a:pt x="1199" y="1057"/>
                  <a:pt x="1199" y="1057"/>
                  <a:pt x="1199" y="1057"/>
                </a:cubicBezTo>
                <a:cubicBezTo>
                  <a:pt x="1199" y="1057"/>
                  <a:pt x="1203" y="1056"/>
                  <a:pt x="1198" y="1059"/>
                </a:cubicBezTo>
                <a:cubicBezTo>
                  <a:pt x="1200" y="1060"/>
                  <a:pt x="1200" y="1060"/>
                  <a:pt x="1200" y="1060"/>
                </a:cubicBezTo>
                <a:cubicBezTo>
                  <a:pt x="1200" y="1062"/>
                  <a:pt x="1198" y="1056"/>
                  <a:pt x="1199" y="1062"/>
                </a:cubicBezTo>
                <a:cubicBezTo>
                  <a:pt x="1195" y="1060"/>
                  <a:pt x="1195" y="1060"/>
                  <a:pt x="1195" y="1060"/>
                </a:cubicBezTo>
                <a:cubicBezTo>
                  <a:pt x="1189" y="1063"/>
                  <a:pt x="1183" y="1068"/>
                  <a:pt x="1179" y="1073"/>
                </a:cubicBezTo>
                <a:cubicBezTo>
                  <a:pt x="1178" y="1076"/>
                  <a:pt x="1178" y="1076"/>
                  <a:pt x="1178" y="1076"/>
                </a:cubicBezTo>
                <a:cubicBezTo>
                  <a:pt x="1172" y="1078"/>
                  <a:pt x="1172" y="1078"/>
                  <a:pt x="1172" y="1078"/>
                </a:cubicBezTo>
                <a:cubicBezTo>
                  <a:pt x="1158" y="1078"/>
                  <a:pt x="1158" y="1078"/>
                  <a:pt x="1158" y="1078"/>
                </a:cubicBezTo>
                <a:cubicBezTo>
                  <a:pt x="1154" y="1075"/>
                  <a:pt x="1154" y="1075"/>
                  <a:pt x="1154" y="1075"/>
                </a:cubicBezTo>
                <a:cubicBezTo>
                  <a:pt x="1157" y="1074"/>
                  <a:pt x="1157" y="1074"/>
                  <a:pt x="1157" y="1074"/>
                </a:cubicBezTo>
                <a:cubicBezTo>
                  <a:pt x="1157" y="1072"/>
                  <a:pt x="1157" y="1072"/>
                  <a:pt x="1157" y="1072"/>
                </a:cubicBezTo>
                <a:cubicBezTo>
                  <a:pt x="1162" y="1066"/>
                  <a:pt x="1162" y="1066"/>
                  <a:pt x="1162" y="1066"/>
                </a:cubicBezTo>
                <a:cubicBezTo>
                  <a:pt x="1161" y="1065"/>
                  <a:pt x="1161" y="1065"/>
                  <a:pt x="1161" y="1065"/>
                </a:cubicBezTo>
                <a:cubicBezTo>
                  <a:pt x="1163" y="1063"/>
                  <a:pt x="1163" y="1063"/>
                  <a:pt x="1163" y="1063"/>
                </a:cubicBezTo>
                <a:cubicBezTo>
                  <a:pt x="1162" y="1062"/>
                  <a:pt x="1162" y="1062"/>
                  <a:pt x="1162" y="1062"/>
                </a:cubicBezTo>
                <a:cubicBezTo>
                  <a:pt x="1160" y="1064"/>
                  <a:pt x="1156" y="1064"/>
                  <a:pt x="1154" y="1066"/>
                </a:cubicBezTo>
                <a:cubicBezTo>
                  <a:pt x="1151" y="1072"/>
                  <a:pt x="1151" y="1072"/>
                  <a:pt x="1151" y="1072"/>
                </a:cubicBezTo>
                <a:cubicBezTo>
                  <a:pt x="1147" y="1074"/>
                  <a:pt x="1147" y="1074"/>
                  <a:pt x="1147" y="1074"/>
                </a:cubicBezTo>
                <a:cubicBezTo>
                  <a:pt x="1148" y="1075"/>
                  <a:pt x="1148" y="1075"/>
                  <a:pt x="1148" y="1075"/>
                </a:cubicBezTo>
                <a:cubicBezTo>
                  <a:pt x="1145" y="1078"/>
                  <a:pt x="1145" y="1078"/>
                  <a:pt x="1145" y="1078"/>
                </a:cubicBezTo>
                <a:cubicBezTo>
                  <a:pt x="1127" y="1078"/>
                  <a:pt x="1127" y="1078"/>
                  <a:pt x="1127" y="1078"/>
                </a:cubicBezTo>
                <a:cubicBezTo>
                  <a:pt x="1127" y="1076"/>
                  <a:pt x="1127" y="1076"/>
                  <a:pt x="1127" y="1076"/>
                </a:cubicBezTo>
                <a:cubicBezTo>
                  <a:pt x="1133" y="1074"/>
                  <a:pt x="1133" y="1074"/>
                  <a:pt x="1133" y="1074"/>
                </a:cubicBezTo>
                <a:cubicBezTo>
                  <a:pt x="1136" y="1071"/>
                  <a:pt x="1136" y="1071"/>
                  <a:pt x="1136" y="1071"/>
                </a:cubicBezTo>
                <a:cubicBezTo>
                  <a:pt x="1135" y="1069"/>
                  <a:pt x="1135" y="1069"/>
                  <a:pt x="1135" y="1069"/>
                </a:cubicBezTo>
                <a:cubicBezTo>
                  <a:pt x="1141" y="1065"/>
                  <a:pt x="1141" y="1065"/>
                  <a:pt x="1141" y="1065"/>
                </a:cubicBezTo>
                <a:cubicBezTo>
                  <a:pt x="1141" y="1064"/>
                  <a:pt x="1142" y="1067"/>
                  <a:pt x="1140" y="1064"/>
                </a:cubicBezTo>
                <a:cubicBezTo>
                  <a:pt x="1146" y="1067"/>
                  <a:pt x="1146" y="1067"/>
                  <a:pt x="1146" y="1067"/>
                </a:cubicBezTo>
                <a:cubicBezTo>
                  <a:pt x="1147" y="1066"/>
                  <a:pt x="1147" y="1066"/>
                  <a:pt x="1147" y="1066"/>
                </a:cubicBezTo>
                <a:cubicBezTo>
                  <a:pt x="1146" y="1065"/>
                  <a:pt x="1146" y="1065"/>
                  <a:pt x="1146" y="1065"/>
                </a:cubicBezTo>
                <a:cubicBezTo>
                  <a:pt x="1143" y="1064"/>
                  <a:pt x="1143" y="1064"/>
                  <a:pt x="1143" y="1064"/>
                </a:cubicBezTo>
                <a:cubicBezTo>
                  <a:pt x="1145" y="1062"/>
                  <a:pt x="1145" y="1062"/>
                  <a:pt x="1145" y="1062"/>
                </a:cubicBezTo>
                <a:cubicBezTo>
                  <a:pt x="1145" y="1060"/>
                  <a:pt x="1145" y="1060"/>
                  <a:pt x="1145" y="1060"/>
                </a:cubicBezTo>
                <a:cubicBezTo>
                  <a:pt x="1142" y="1066"/>
                  <a:pt x="1135" y="1060"/>
                  <a:pt x="1133" y="1062"/>
                </a:cubicBezTo>
                <a:cubicBezTo>
                  <a:pt x="1126" y="1068"/>
                  <a:pt x="1126" y="1068"/>
                  <a:pt x="1126" y="1068"/>
                </a:cubicBezTo>
                <a:cubicBezTo>
                  <a:pt x="1127" y="1068"/>
                  <a:pt x="1127" y="1068"/>
                  <a:pt x="1127" y="1068"/>
                </a:cubicBezTo>
                <a:cubicBezTo>
                  <a:pt x="1117" y="1078"/>
                  <a:pt x="1117" y="1078"/>
                  <a:pt x="1117" y="1078"/>
                </a:cubicBezTo>
                <a:cubicBezTo>
                  <a:pt x="1100" y="1078"/>
                  <a:pt x="1100" y="1078"/>
                  <a:pt x="1100" y="1078"/>
                </a:cubicBezTo>
                <a:cubicBezTo>
                  <a:pt x="1102" y="1076"/>
                  <a:pt x="1096" y="1079"/>
                  <a:pt x="1101" y="1075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5"/>
                  <a:pt x="1098" y="1075"/>
                  <a:pt x="1098" y="1075"/>
                </a:cubicBezTo>
                <a:cubicBezTo>
                  <a:pt x="1095" y="1078"/>
                  <a:pt x="1095" y="1078"/>
                  <a:pt x="1095" y="1078"/>
                </a:cubicBezTo>
                <a:cubicBezTo>
                  <a:pt x="1091" y="1078"/>
                  <a:pt x="1091" y="1078"/>
                  <a:pt x="1091" y="1078"/>
                </a:cubicBezTo>
                <a:cubicBezTo>
                  <a:pt x="1093" y="1075"/>
                  <a:pt x="1093" y="1075"/>
                  <a:pt x="1093" y="1075"/>
                </a:cubicBezTo>
                <a:cubicBezTo>
                  <a:pt x="1095" y="1073"/>
                  <a:pt x="1095" y="1077"/>
                  <a:pt x="1097" y="1074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100" y="1071"/>
                  <a:pt x="1100" y="1071"/>
                  <a:pt x="1100" y="1071"/>
                </a:cubicBezTo>
                <a:cubicBezTo>
                  <a:pt x="1104" y="1071"/>
                  <a:pt x="1097" y="1069"/>
                  <a:pt x="1104" y="1069"/>
                </a:cubicBezTo>
                <a:cubicBezTo>
                  <a:pt x="1103" y="1068"/>
                  <a:pt x="1103" y="1068"/>
                  <a:pt x="1103" y="1068"/>
                </a:cubicBezTo>
                <a:cubicBezTo>
                  <a:pt x="1100" y="1070"/>
                  <a:pt x="1096" y="1069"/>
                  <a:pt x="1095" y="1070"/>
                </a:cubicBezTo>
                <a:cubicBezTo>
                  <a:pt x="1104" y="1062"/>
                  <a:pt x="1104" y="1062"/>
                  <a:pt x="1104" y="1062"/>
                </a:cubicBezTo>
                <a:cubicBezTo>
                  <a:pt x="1114" y="1055"/>
                  <a:pt x="1114" y="1055"/>
                  <a:pt x="1114" y="1055"/>
                </a:cubicBezTo>
                <a:cubicBezTo>
                  <a:pt x="1114" y="1052"/>
                  <a:pt x="1114" y="1052"/>
                  <a:pt x="1114" y="1052"/>
                </a:cubicBezTo>
                <a:cubicBezTo>
                  <a:pt x="1117" y="1052"/>
                  <a:pt x="1117" y="1052"/>
                  <a:pt x="1117" y="1052"/>
                </a:cubicBezTo>
                <a:cubicBezTo>
                  <a:pt x="1120" y="1050"/>
                  <a:pt x="1122" y="1046"/>
                  <a:pt x="1122" y="1043"/>
                </a:cubicBezTo>
                <a:cubicBezTo>
                  <a:pt x="1119" y="1046"/>
                  <a:pt x="1119" y="1046"/>
                  <a:pt x="1119" y="1046"/>
                </a:cubicBezTo>
                <a:cubicBezTo>
                  <a:pt x="1108" y="1051"/>
                  <a:pt x="1098" y="1064"/>
                  <a:pt x="1088" y="1071"/>
                </a:cubicBezTo>
                <a:cubicBezTo>
                  <a:pt x="1088" y="1074"/>
                  <a:pt x="1088" y="1074"/>
                  <a:pt x="1088" y="1074"/>
                </a:cubicBezTo>
                <a:cubicBezTo>
                  <a:pt x="1084" y="1078"/>
                  <a:pt x="1084" y="1078"/>
                  <a:pt x="1084" y="1078"/>
                </a:cubicBezTo>
                <a:cubicBezTo>
                  <a:pt x="1070" y="1078"/>
                  <a:pt x="1070" y="1078"/>
                  <a:pt x="1070" y="1078"/>
                </a:cubicBezTo>
                <a:cubicBezTo>
                  <a:pt x="1077" y="1070"/>
                  <a:pt x="1077" y="1070"/>
                  <a:pt x="1077" y="1070"/>
                </a:cubicBezTo>
                <a:cubicBezTo>
                  <a:pt x="1077" y="1069"/>
                  <a:pt x="1077" y="1069"/>
                  <a:pt x="1077" y="1069"/>
                </a:cubicBezTo>
                <a:cubicBezTo>
                  <a:pt x="1088" y="1057"/>
                  <a:pt x="1088" y="1057"/>
                  <a:pt x="1088" y="1057"/>
                </a:cubicBezTo>
                <a:cubicBezTo>
                  <a:pt x="1084" y="1055"/>
                  <a:pt x="1088" y="1055"/>
                  <a:pt x="1087" y="1052"/>
                </a:cubicBezTo>
                <a:cubicBezTo>
                  <a:pt x="1087" y="1051"/>
                  <a:pt x="1087" y="1051"/>
                  <a:pt x="1087" y="1051"/>
                </a:cubicBezTo>
                <a:cubicBezTo>
                  <a:pt x="1081" y="1055"/>
                  <a:pt x="1081" y="1055"/>
                  <a:pt x="1081" y="1055"/>
                </a:cubicBezTo>
                <a:cubicBezTo>
                  <a:pt x="1075" y="1059"/>
                  <a:pt x="1075" y="1059"/>
                  <a:pt x="1075" y="1059"/>
                </a:cubicBezTo>
                <a:cubicBezTo>
                  <a:pt x="1081" y="1051"/>
                  <a:pt x="1081" y="1051"/>
                  <a:pt x="1081" y="1051"/>
                </a:cubicBezTo>
                <a:cubicBezTo>
                  <a:pt x="1083" y="1049"/>
                  <a:pt x="1083" y="1049"/>
                  <a:pt x="1083" y="1049"/>
                </a:cubicBezTo>
                <a:cubicBezTo>
                  <a:pt x="1082" y="1048"/>
                  <a:pt x="1082" y="1048"/>
                  <a:pt x="1082" y="1048"/>
                </a:cubicBezTo>
                <a:cubicBezTo>
                  <a:pt x="1084" y="1045"/>
                  <a:pt x="1084" y="1045"/>
                  <a:pt x="1084" y="1045"/>
                </a:cubicBezTo>
                <a:cubicBezTo>
                  <a:pt x="1083" y="1044"/>
                  <a:pt x="1083" y="1044"/>
                  <a:pt x="1083" y="1044"/>
                </a:cubicBezTo>
                <a:cubicBezTo>
                  <a:pt x="1080" y="1045"/>
                  <a:pt x="1080" y="1045"/>
                  <a:pt x="1080" y="1045"/>
                </a:cubicBezTo>
                <a:cubicBezTo>
                  <a:pt x="1077" y="1047"/>
                  <a:pt x="1083" y="1047"/>
                  <a:pt x="1079" y="1048"/>
                </a:cubicBezTo>
                <a:cubicBezTo>
                  <a:pt x="1080" y="1049"/>
                  <a:pt x="1080" y="1049"/>
                  <a:pt x="1080" y="1049"/>
                </a:cubicBezTo>
                <a:cubicBezTo>
                  <a:pt x="1078" y="1051"/>
                  <a:pt x="1078" y="1051"/>
                  <a:pt x="1078" y="1051"/>
                </a:cubicBezTo>
                <a:cubicBezTo>
                  <a:pt x="1077" y="1048"/>
                  <a:pt x="1077" y="1048"/>
                  <a:pt x="1077" y="1048"/>
                </a:cubicBezTo>
                <a:cubicBezTo>
                  <a:pt x="1067" y="1057"/>
                  <a:pt x="1067" y="1057"/>
                  <a:pt x="1067" y="1057"/>
                </a:cubicBezTo>
                <a:cubicBezTo>
                  <a:pt x="1065" y="1056"/>
                  <a:pt x="1065" y="1056"/>
                  <a:pt x="1065" y="1056"/>
                </a:cubicBezTo>
                <a:cubicBezTo>
                  <a:pt x="1069" y="1054"/>
                  <a:pt x="1064" y="1053"/>
                  <a:pt x="1066" y="1051"/>
                </a:cubicBezTo>
                <a:cubicBezTo>
                  <a:pt x="1069" y="1051"/>
                  <a:pt x="1069" y="1051"/>
                  <a:pt x="1069" y="1051"/>
                </a:cubicBezTo>
                <a:cubicBezTo>
                  <a:pt x="1067" y="1051"/>
                  <a:pt x="1067" y="1051"/>
                  <a:pt x="1067" y="1051"/>
                </a:cubicBezTo>
                <a:cubicBezTo>
                  <a:pt x="1070" y="1051"/>
                  <a:pt x="1070" y="1051"/>
                  <a:pt x="1070" y="1051"/>
                </a:cubicBezTo>
                <a:cubicBezTo>
                  <a:pt x="1071" y="1049"/>
                  <a:pt x="1071" y="1049"/>
                  <a:pt x="1071" y="1049"/>
                </a:cubicBezTo>
                <a:cubicBezTo>
                  <a:pt x="1070" y="1050"/>
                  <a:pt x="1073" y="1048"/>
                  <a:pt x="1069" y="1047"/>
                </a:cubicBezTo>
                <a:cubicBezTo>
                  <a:pt x="1069" y="1046"/>
                  <a:pt x="1069" y="1046"/>
                  <a:pt x="1069" y="1046"/>
                </a:cubicBezTo>
                <a:cubicBezTo>
                  <a:pt x="1063" y="1050"/>
                  <a:pt x="1063" y="1050"/>
                  <a:pt x="1063" y="1050"/>
                </a:cubicBezTo>
                <a:cubicBezTo>
                  <a:pt x="1061" y="1053"/>
                  <a:pt x="1061" y="1053"/>
                  <a:pt x="1061" y="1053"/>
                </a:cubicBezTo>
                <a:cubicBezTo>
                  <a:pt x="1059" y="1055"/>
                  <a:pt x="1059" y="1055"/>
                  <a:pt x="1059" y="1055"/>
                </a:cubicBezTo>
                <a:cubicBezTo>
                  <a:pt x="1058" y="1052"/>
                  <a:pt x="1058" y="1052"/>
                  <a:pt x="1058" y="1052"/>
                </a:cubicBezTo>
                <a:cubicBezTo>
                  <a:pt x="1053" y="1056"/>
                  <a:pt x="1053" y="1056"/>
                  <a:pt x="1053" y="1056"/>
                </a:cubicBezTo>
                <a:cubicBezTo>
                  <a:pt x="1053" y="1059"/>
                  <a:pt x="1053" y="1059"/>
                  <a:pt x="1053" y="1059"/>
                </a:cubicBezTo>
                <a:cubicBezTo>
                  <a:pt x="1049" y="1060"/>
                  <a:pt x="1049" y="1060"/>
                  <a:pt x="1049" y="1060"/>
                </a:cubicBezTo>
                <a:cubicBezTo>
                  <a:pt x="1045" y="1064"/>
                  <a:pt x="1045" y="1064"/>
                  <a:pt x="1045" y="1064"/>
                </a:cubicBezTo>
                <a:cubicBezTo>
                  <a:pt x="1045" y="1066"/>
                  <a:pt x="1045" y="1066"/>
                  <a:pt x="1045" y="1066"/>
                </a:cubicBezTo>
                <a:cubicBezTo>
                  <a:pt x="1043" y="1067"/>
                  <a:pt x="1043" y="1067"/>
                  <a:pt x="1043" y="1067"/>
                </a:cubicBezTo>
                <a:cubicBezTo>
                  <a:pt x="1039" y="1064"/>
                  <a:pt x="1039" y="1064"/>
                  <a:pt x="1039" y="1064"/>
                </a:cubicBezTo>
                <a:cubicBezTo>
                  <a:pt x="1037" y="1066"/>
                  <a:pt x="1037" y="1066"/>
                  <a:pt x="1037" y="1066"/>
                </a:cubicBezTo>
                <a:cubicBezTo>
                  <a:pt x="1033" y="1066"/>
                  <a:pt x="1033" y="1066"/>
                  <a:pt x="1033" y="1066"/>
                </a:cubicBezTo>
                <a:cubicBezTo>
                  <a:pt x="1036" y="1065"/>
                  <a:pt x="1031" y="1067"/>
                  <a:pt x="1036" y="1068"/>
                </a:cubicBezTo>
                <a:cubicBezTo>
                  <a:pt x="1030" y="1071"/>
                  <a:pt x="1030" y="1071"/>
                  <a:pt x="1030" y="1071"/>
                </a:cubicBezTo>
                <a:cubicBezTo>
                  <a:pt x="1029" y="1074"/>
                  <a:pt x="1029" y="1074"/>
                  <a:pt x="1029" y="1074"/>
                </a:cubicBezTo>
                <a:cubicBezTo>
                  <a:pt x="1028" y="1074"/>
                  <a:pt x="1028" y="1074"/>
                  <a:pt x="1028" y="1074"/>
                </a:cubicBezTo>
                <a:cubicBezTo>
                  <a:pt x="1027" y="1070"/>
                  <a:pt x="1038" y="1067"/>
                  <a:pt x="1033" y="1062"/>
                </a:cubicBezTo>
                <a:cubicBezTo>
                  <a:pt x="1042" y="1056"/>
                  <a:pt x="1042" y="1056"/>
                  <a:pt x="1042" y="1056"/>
                </a:cubicBezTo>
                <a:cubicBezTo>
                  <a:pt x="1042" y="1053"/>
                  <a:pt x="1042" y="1053"/>
                  <a:pt x="1042" y="1053"/>
                </a:cubicBezTo>
                <a:cubicBezTo>
                  <a:pt x="1038" y="1051"/>
                  <a:pt x="1038" y="1051"/>
                  <a:pt x="1038" y="1051"/>
                </a:cubicBezTo>
                <a:cubicBezTo>
                  <a:pt x="1036" y="1051"/>
                  <a:pt x="1036" y="1051"/>
                  <a:pt x="1036" y="1051"/>
                </a:cubicBezTo>
                <a:cubicBezTo>
                  <a:pt x="1033" y="1055"/>
                  <a:pt x="1033" y="1055"/>
                  <a:pt x="1033" y="1055"/>
                </a:cubicBezTo>
                <a:cubicBezTo>
                  <a:pt x="1032" y="1053"/>
                  <a:pt x="1032" y="1053"/>
                  <a:pt x="1032" y="1053"/>
                </a:cubicBezTo>
                <a:cubicBezTo>
                  <a:pt x="1028" y="1056"/>
                  <a:pt x="1028" y="1056"/>
                  <a:pt x="1028" y="1056"/>
                </a:cubicBezTo>
                <a:cubicBezTo>
                  <a:pt x="1027" y="1055"/>
                  <a:pt x="1027" y="1055"/>
                  <a:pt x="1027" y="1055"/>
                </a:cubicBezTo>
                <a:cubicBezTo>
                  <a:pt x="1024" y="1056"/>
                  <a:pt x="1024" y="1056"/>
                  <a:pt x="1024" y="1056"/>
                </a:cubicBezTo>
                <a:cubicBezTo>
                  <a:pt x="1023" y="1056"/>
                  <a:pt x="1023" y="1056"/>
                  <a:pt x="1023" y="1056"/>
                </a:cubicBezTo>
                <a:cubicBezTo>
                  <a:pt x="1027" y="1048"/>
                  <a:pt x="1034" y="1048"/>
                  <a:pt x="1036" y="1039"/>
                </a:cubicBezTo>
                <a:cubicBezTo>
                  <a:pt x="1035" y="1039"/>
                  <a:pt x="1035" y="1039"/>
                  <a:pt x="1035" y="1039"/>
                </a:cubicBezTo>
                <a:cubicBezTo>
                  <a:pt x="1031" y="1041"/>
                  <a:pt x="1028" y="1045"/>
                  <a:pt x="1022" y="1045"/>
                </a:cubicBezTo>
                <a:cubicBezTo>
                  <a:pt x="1024" y="1044"/>
                  <a:pt x="1024" y="1044"/>
                  <a:pt x="1024" y="1044"/>
                </a:cubicBezTo>
                <a:cubicBezTo>
                  <a:pt x="1025" y="1040"/>
                  <a:pt x="1025" y="1040"/>
                  <a:pt x="1025" y="1040"/>
                </a:cubicBezTo>
                <a:cubicBezTo>
                  <a:pt x="1023" y="1040"/>
                  <a:pt x="1023" y="1040"/>
                  <a:pt x="1023" y="1040"/>
                </a:cubicBezTo>
                <a:cubicBezTo>
                  <a:pt x="1020" y="1043"/>
                  <a:pt x="1016" y="1046"/>
                  <a:pt x="1014" y="1049"/>
                </a:cubicBezTo>
                <a:cubicBezTo>
                  <a:pt x="1012" y="1049"/>
                  <a:pt x="1014" y="1053"/>
                  <a:pt x="1012" y="1048"/>
                </a:cubicBezTo>
                <a:cubicBezTo>
                  <a:pt x="1011" y="1049"/>
                  <a:pt x="1011" y="1049"/>
                  <a:pt x="1011" y="1049"/>
                </a:cubicBezTo>
                <a:cubicBezTo>
                  <a:pt x="1012" y="1051"/>
                  <a:pt x="1012" y="1051"/>
                  <a:pt x="1012" y="1051"/>
                </a:cubicBezTo>
                <a:cubicBezTo>
                  <a:pt x="1010" y="1050"/>
                  <a:pt x="1010" y="1050"/>
                  <a:pt x="1010" y="1050"/>
                </a:cubicBezTo>
                <a:cubicBezTo>
                  <a:pt x="1007" y="1051"/>
                  <a:pt x="1012" y="1048"/>
                  <a:pt x="1006" y="1051"/>
                </a:cubicBezTo>
                <a:cubicBezTo>
                  <a:pt x="1009" y="1048"/>
                  <a:pt x="1009" y="1048"/>
                  <a:pt x="1009" y="1048"/>
                </a:cubicBezTo>
                <a:cubicBezTo>
                  <a:pt x="1009" y="1046"/>
                  <a:pt x="1009" y="1046"/>
                  <a:pt x="1009" y="1046"/>
                </a:cubicBezTo>
                <a:cubicBezTo>
                  <a:pt x="1016" y="1041"/>
                  <a:pt x="1016" y="1041"/>
                  <a:pt x="1016" y="1041"/>
                </a:cubicBezTo>
                <a:cubicBezTo>
                  <a:pt x="1017" y="1039"/>
                  <a:pt x="1017" y="1039"/>
                  <a:pt x="1017" y="1039"/>
                </a:cubicBezTo>
                <a:cubicBezTo>
                  <a:pt x="1016" y="1038"/>
                  <a:pt x="1016" y="1038"/>
                  <a:pt x="1016" y="1038"/>
                </a:cubicBezTo>
                <a:cubicBezTo>
                  <a:pt x="1015" y="1036"/>
                  <a:pt x="1015" y="1036"/>
                  <a:pt x="1015" y="1036"/>
                </a:cubicBezTo>
                <a:cubicBezTo>
                  <a:pt x="1017" y="1034"/>
                  <a:pt x="1017" y="1034"/>
                  <a:pt x="1017" y="1034"/>
                </a:cubicBezTo>
                <a:cubicBezTo>
                  <a:pt x="1016" y="1033"/>
                  <a:pt x="1016" y="1033"/>
                  <a:pt x="1016" y="1033"/>
                </a:cubicBezTo>
                <a:cubicBezTo>
                  <a:pt x="1012" y="1032"/>
                  <a:pt x="1011" y="1035"/>
                  <a:pt x="1009" y="1035"/>
                </a:cubicBezTo>
                <a:cubicBezTo>
                  <a:pt x="1008" y="1036"/>
                  <a:pt x="1008" y="1036"/>
                  <a:pt x="1008" y="1036"/>
                </a:cubicBezTo>
                <a:cubicBezTo>
                  <a:pt x="1013" y="1036"/>
                  <a:pt x="1013" y="1036"/>
                  <a:pt x="1013" y="1036"/>
                </a:cubicBezTo>
                <a:cubicBezTo>
                  <a:pt x="1009" y="1037"/>
                  <a:pt x="1007" y="1037"/>
                  <a:pt x="1003" y="1037"/>
                </a:cubicBezTo>
                <a:cubicBezTo>
                  <a:pt x="1006" y="1033"/>
                  <a:pt x="1006" y="1033"/>
                  <a:pt x="1006" y="1033"/>
                </a:cubicBezTo>
                <a:cubicBezTo>
                  <a:pt x="1005" y="1031"/>
                  <a:pt x="1005" y="1031"/>
                  <a:pt x="1005" y="1031"/>
                </a:cubicBezTo>
                <a:cubicBezTo>
                  <a:pt x="1005" y="1032"/>
                  <a:pt x="1003" y="1028"/>
                  <a:pt x="1004" y="1033"/>
                </a:cubicBezTo>
                <a:cubicBezTo>
                  <a:pt x="1002" y="1032"/>
                  <a:pt x="1002" y="1032"/>
                  <a:pt x="1002" y="1032"/>
                </a:cubicBezTo>
                <a:cubicBezTo>
                  <a:pt x="1005" y="1030"/>
                  <a:pt x="1005" y="1026"/>
                  <a:pt x="1006" y="1025"/>
                </a:cubicBezTo>
                <a:cubicBezTo>
                  <a:pt x="1012" y="1023"/>
                  <a:pt x="1012" y="1023"/>
                  <a:pt x="1012" y="1023"/>
                </a:cubicBezTo>
                <a:cubicBezTo>
                  <a:pt x="1015" y="1018"/>
                  <a:pt x="1015" y="1018"/>
                  <a:pt x="1015" y="1018"/>
                </a:cubicBezTo>
                <a:cubicBezTo>
                  <a:pt x="1018" y="1017"/>
                  <a:pt x="1018" y="1017"/>
                  <a:pt x="1018" y="1017"/>
                </a:cubicBezTo>
                <a:cubicBezTo>
                  <a:pt x="1019" y="1015"/>
                  <a:pt x="1019" y="1015"/>
                  <a:pt x="1019" y="1015"/>
                </a:cubicBezTo>
                <a:cubicBezTo>
                  <a:pt x="1015" y="1015"/>
                  <a:pt x="1015" y="1015"/>
                  <a:pt x="1015" y="1015"/>
                </a:cubicBezTo>
                <a:cubicBezTo>
                  <a:pt x="1013" y="1019"/>
                  <a:pt x="1013" y="1019"/>
                  <a:pt x="1013" y="1019"/>
                </a:cubicBezTo>
                <a:cubicBezTo>
                  <a:pt x="1011" y="1017"/>
                  <a:pt x="1011" y="1017"/>
                  <a:pt x="1011" y="1017"/>
                </a:cubicBezTo>
                <a:cubicBezTo>
                  <a:pt x="1012" y="1016"/>
                  <a:pt x="1012" y="1016"/>
                  <a:pt x="1012" y="1016"/>
                </a:cubicBezTo>
                <a:cubicBezTo>
                  <a:pt x="1011" y="1015"/>
                  <a:pt x="1011" y="1015"/>
                  <a:pt x="1011" y="1015"/>
                </a:cubicBezTo>
                <a:cubicBezTo>
                  <a:pt x="1015" y="1007"/>
                  <a:pt x="1015" y="1007"/>
                  <a:pt x="1015" y="1007"/>
                </a:cubicBezTo>
                <a:cubicBezTo>
                  <a:pt x="1024" y="1001"/>
                  <a:pt x="1024" y="1001"/>
                  <a:pt x="1024" y="1001"/>
                </a:cubicBezTo>
                <a:cubicBezTo>
                  <a:pt x="1024" y="1000"/>
                  <a:pt x="1024" y="1000"/>
                  <a:pt x="1024" y="1000"/>
                </a:cubicBezTo>
                <a:cubicBezTo>
                  <a:pt x="1023" y="999"/>
                  <a:pt x="1023" y="999"/>
                  <a:pt x="1023" y="999"/>
                </a:cubicBezTo>
                <a:cubicBezTo>
                  <a:pt x="1021" y="1001"/>
                  <a:pt x="1021" y="1001"/>
                  <a:pt x="1021" y="1001"/>
                </a:cubicBezTo>
                <a:cubicBezTo>
                  <a:pt x="1018" y="1002"/>
                  <a:pt x="1018" y="1002"/>
                  <a:pt x="1018" y="1002"/>
                </a:cubicBezTo>
                <a:cubicBezTo>
                  <a:pt x="1016" y="1010"/>
                  <a:pt x="1005" y="1009"/>
                  <a:pt x="1002" y="1018"/>
                </a:cubicBezTo>
                <a:cubicBezTo>
                  <a:pt x="998" y="1018"/>
                  <a:pt x="998" y="1018"/>
                  <a:pt x="998" y="1018"/>
                </a:cubicBezTo>
                <a:cubicBezTo>
                  <a:pt x="997" y="1020"/>
                  <a:pt x="997" y="1020"/>
                  <a:pt x="997" y="1020"/>
                </a:cubicBezTo>
                <a:cubicBezTo>
                  <a:pt x="992" y="1023"/>
                  <a:pt x="992" y="1023"/>
                  <a:pt x="992" y="1023"/>
                </a:cubicBezTo>
                <a:cubicBezTo>
                  <a:pt x="993" y="1024"/>
                  <a:pt x="993" y="1024"/>
                  <a:pt x="993" y="1024"/>
                </a:cubicBezTo>
                <a:cubicBezTo>
                  <a:pt x="988" y="1028"/>
                  <a:pt x="988" y="1028"/>
                  <a:pt x="988" y="1028"/>
                </a:cubicBezTo>
                <a:cubicBezTo>
                  <a:pt x="986" y="1027"/>
                  <a:pt x="986" y="1027"/>
                  <a:pt x="986" y="1027"/>
                </a:cubicBezTo>
                <a:cubicBezTo>
                  <a:pt x="986" y="1029"/>
                  <a:pt x="986" y="1029"/>
                  <a:pt x="986" y="1029"/>
                </a:cubicBezTo>
                <a:cubicBezTo>
                  <a:pt x="982" y="1034"/>
                  <a:pt x="982" y="1034"/>
                  <a:pt x="982" y="1034"/>
                </a:cubicBezTo>
                <a:cubicBezTo>
                  <a:pt x="982" y="1037"/>
                  <a:pt x="982" y="1037"/>
                  <a:pt x="982" y="1037"/>
                </a:cubicBezTo>
                <a:cubicBezTo>
                  <a:pt x="979" y="1037"/>
                  <a:pt x="979" y="1037"/>
                  <a:pt x="979" y="1037"/>
                </a:cubicBezTo>
                <a:cubicBezTo>
                  <a:pt x="979" y="1037"/>
                  <a:pt x="976" y="1037"/>
                  <a:pt x="980" y="1035"/>
                </a:cubicBezTo>
                <a:cubicBezTo>
                  <a:pt x="978" y="1034"/>
                  <a:pt x="978" y="1034"/>
                  <a:pt x="978" y="1034"/>
                </a:cubicBezTo>
                <a:cubicBezTo>
                  <a:pt x="976" y="1037"/>
                  <a:pt x="976" y="1037"/>
                  <a:pt x="976" y="1037"/>
                </a:cubicBezTo>
                <a:cubicBezTo>
                  <a:pt x="972" y="1035"/>
                  <a:pt x="972" y="1035"/>
                  <a:pt x="972" y="1035"/>
                </a:cubicBezTo>
                <a:cubicBezTo>
                  <a:pt x="970" y="1036"/>
                  <a:pt x="970" y="1036"/>
                  <a:pt x="970" y="1036"/>
                </a:cubicBezTo>
                <a:cubicBezTo>
                  <a:pt x="969" y="1039"/>
                  <a:pt x="969" y="1039"/>
                  <a:pt x="969" y="1039"/>
                </a:cubicBezTo>
                <a:cubicBezTo>
                  <a:pt x="968" y="1037"/>
                  <a:pt x="968" y="1037"/>
                  <a:pt x="968" y="1037"/>
                </a:cubicBezTo>
                <a:cubicBezTo>
                  <a:pt x="963" y="1040"/>
                  <a:pt x="963" y="1040"/>
                  <a:pt x="963" y="1040"/>
                </a:cubicBezTo>
                <a:cubicBezTo>
                  <a:pt x="961" y="1042"/>
                  <a:pt x="960" y="1044"/>
                  <a:pt x="959" y="1046"/>
                </a:cubicBezTo>
                <a:cubicBezTo>
                  <a:pt x="958" y="1046"/>
                  <a:pt x="958" y="1046"/>
                  <a:pt x="958" y="1046"/>
                </a:cubicBezTo>
                <a:cubicBezTo>
                  <a:pt x="958" y="1043"/>
                  <a:pt x="958" y="1043"/>
                  <a:pt x="958" y="1043"/>
                </a:cubicBezTo>
                <a:cubicBezTo>
                  <a:pt x="954" y="1043"/>
                  <a:pt x="954" y="1043"/>
                  <a:pt x="954" y="1043"/>
                </a:cubicBezTo>
                <a:cubicBezTo>
                  <a:pt x="958" y="1041"/>
                  <a:pt x="958" y="1041"/>
                  <a:pt x="958" y="1041"/>
                </a:cubicBezTo>
                <a:cubicBezTo>
                  <a:pt x="958" y="1039"/>
                  <a:pt x="958" y="1039"/>
                  <a:pt x="958" y="1039"/>
                </a:cubicBezTo>
                <a:cubicBezTo>
                  <a:pt x="959" y="1039"/>
                  <a:pt x="959" y="1039"/>
                  <a:pt x="959" y="1039"/>
                </a:cubicBezTo>
                <a:cubicBezTo>
                  <a:pt x="960" y="1035"/>
                  <a:pt x="960" y="1035"/>
                  <a:pt x="960" y="1035"/>
                </a:cubicBezTo>
                <a:cubicBezTo>
                  <a:pt x="963" y="1036"/>
                  <a:pt x="963" y="1036"/>
                  <a:pt x="963" y="1036"/>
                </a:cubicBezTo>
                <a:cubicBezTo>
                  <a:pt x="968" y="1033"/>
                  <a:pt x="968" y="1033"/>
                  <a:pt x="968" y="1033"/>
                </a:cubicBezTo>
                <a:cubicBezTo>
                  <a:pt x="969" y="1030"/>
                  <a:pt x="969" y="1030"/>
                  <a:pt x="969" y="1030"/>
                </a:cubicBezTo>
                <a:cubicBezTo>
                  <a:pt x="966" y="1030"/>
                  <a:pt x="966" y="1030"/>
                  <a:pt x="966" y="1030"/>
                </a:cubicBezTo>
                <a:cubicBezTo>
                  <a:pt x="964" y="1032"/>
                  <a:pt x="964" y="1032"/>
                  <a:pt x="964" y="1032"/>
                </a:cubicBezTo>
                <a:cubicBezTo>
                  <a:pt x="963" y="1031"/>
                  <a:pt x="967" y="1031"/>
                  <a:pt x="962" y="1032"/>
                </a:cubicBezTo>
                <a:cubicBezTo>
                  <a:pt x="962" y="1031"/>
                  <a:pt x="966" y="1030"/>
                  <a:pt x="966" y="1028"/>
                </a:cubicBezTo>
                <a:cubicBezTo>
                  <a:pt x="961" y="1028"/>
                  <a:pt x="961" y="1028"/>
                  <a:pt x="961" y="1028"/>
                </a:cubicBezTo>
                <a:cubicBezTo>
                  <a:pt x="964" y="1026"/>
                  <a:pt x="964" y="1026"/>
                  <a:pt x="964" y="1026"/>
                </a:cubicBezTo>
                <a:cubicBezTo>
                  <a:pt x="964" y="1023"/>
                  <a:pt x="964" y="1023"/>
                  <a:pt x="964" y="1023"/>
                </a:cubicBezTo>
                <a:cubicBezTo>
                  <a:pt x="962" y="1024"/>
                  <a:pt x="959" y="1028"/>
                  <a:pt x="955" y="1028"/>
                </a:cubicBezTo>
                <a:cubicBezTo>
                  <a:pt x="955" y="1025"/>
                  <a:pt x="955" y="1025"/>
                  <a:pt x="955" y="1025"/>
                </a:cubicBezTo>
                <a:cubicBezTo>
                  <a:pt x="952" y="1027"/>
                  <a:pt x="952" y="1027"/>
                  <a:pt x="952" y="1027"/>
                </a:cubicBezTo>
                <a:cubicBezTo>
                  <a:pt x="954" y="1024"/>
                  <a:pt x="954" y="1024"/>
                  <a:pt x="954" y="1024"/>
                </a:cubicBezTo>
                <a:cubicBezTo>
                  <a:pt x="956" y="1024"/>
                  <a:pt x="956" y="1024"/>
                  <a:pt x="956" y="1024"/>
                </a:cubicBezTo>
                <a:cubicBezTo>
                  <a:pt x="958" y="1022"/>
                  <a:pt x="958" y="1022"/>
                  <a:pt x="958" y="1022"/>
                </a:cubicBezTo>
                <a:cubicBezTo>
                  <a:pt x="960" y="1023"/>
                  <a:pt x="960" y="1023"/>
                  <a:pt x="960" y="1023"/>
                </a:cubicBezTo>
                <a:cubicBezTo>
                  <a:pt x="961" y="1022"/>
                  <a:pt x="957" y="1021"/>
                  <a:pt x="962" y="1022"/>
                </a:cubicBezTo>
                <a:cubicBezTo>
                  <a:pt x="961" y="1020"/>
                  <a:pt x="961" y="1020"/>
                  <a:pt x="961" y="1020"/>
                </a:cubicBezTo>
                <a:cubicBezTo>
                  <a:pt x="957" y="1019"/>
                  <a:pt x="957" y="1019"/>
                  <a:pt x="957" y="1019"/>
                </a:cubicBezTo>
                <a:cubicBezTo>
                  <a:pt x="959" y="1017"/>
                  <a:pt x="959" y="1017"/>
                  <a:pt x="959" y="1017"/>
                </a:cubicBezTo>
                <a:cubicBezTo>
                  <a:pt x="958" y="1017"/>
                  <a:pt x="958" y="1017"/>
                  <a:pt x="958" y="1017"/>
                </a:cubicBezTo>
                <a:cubicBezTo>
                  <a:pt x="961" y="1017"/>
                  <a:pt x="956" y="1012"/>
                  <a:pt x="959" y="1014"/>
                </a:cubicBezTo>
                <a:cubicBezTo>
                  <a:pt x="958" y="1013"/>
                  <a:pt x="958" y="1013"/>
                  <a:pt x="958" y="1013"/>
                </a:cubicBezTo>
                <a:cubicBezTo>
                  <a:pt x="956" y="1015"/>
                  <a:pt x="956" y="1015"/>
                  <a:pt x="956" y="1015"/>
                </a:cubicBezTo>
                <a:cubicBezTo>
                  <a:pt x="959" y="1010"/>
                  <a:pt x="959" y="1010"/>
                  <a:pt x="959" y="1010"/>
                </a:cubicBezTo>
                <a:cubicBezTo>
                  <a:pt x="957" y="1005"/>
                  <a:pt x="957" y="1005"/>
                  <a:pt x="957" y="1005"/>
                </a:cubicBezTo>
                <a:cubicBezTo>
                  <a:pt x="959" y="1002"/>
                  <a:pt x="959" y="1002"/>
                  <a:pt x="959" y="1002"/>
                </a:cubicBezTo>
                <a:cubicBezTo>
                  <a:pt x="963" y="1003"/>
                  <a:pt x="963" y="1003"/>
                  <a:pt x="963" y="1003"/>
                </a:cubicBezTo>
                <a:cubicBezTo>
                  <a:pt x="964" y="1003"/>
                  <a:pt x="964" y="1003"/>
                  <a:pt x="964" y="1003"/>
                </a:cubicBezTo>
                <a:cubicBezTo>
                  <a:pt x="966" y="1002"/>
                  <a:pt x="966" y="1002"/>
                  <a:pt x="966" y="1002"/>
                </a:cubicBezTo>
                <a:cubicBezTo>
                  <a:pt x="963" y="999"/>
                  <a:pt x="963" y="999"/>
                  <a:pt x="963" y="999"/>
                </a:cubicBezTo>
                <a:cubicBezTo>
                  <a:pt x="966" y="997"/>
                  <a:pt x="964" y="994"/>
                  <a:pt x="966" y="992"/>
                </a:cubicBezTo>
                <a:cubicBezTo>
                  <a:pt x="969" y="992"/>
                  <a:pt x="969" y="992"/>
                  <a:pt x="969" y="992"/>
                </a:cubicBezTo>
                <a:cubicBezTo>
                  <a:pt x="974" y="985"/>
                  <a:pt x="974" y="985"/>
                  <a:pt x="974" y="985"/>
                </a:cubicBezTo>
                <a:cubicBezTo>
                  <a:pt x="975" y="982"/>
                  <a:pt x="975" y="982"/>
                  <a:pt x="975" y="982"/>
                </a:cubicBezTo>
                <a:cubicBezTo>
                  <a:pt x="976" y="981"/>
                  <a:pt x="976" y="981"/>
                  <a:pt x="976" y="981"/>
                </a:cubicBezTo>
                <a:cubicBezTo>
                  <a:pt x="977" y="984"/>
                  <a:pt x="977" y="984"/>
                  <a:pt x="977" y="984"/>
                </a:cubicBezTo>
                <a:cubicBezTo>
                  <a:pt x="980" y="984"/>
                  <a:pt x="980" y="984"/>
                  <a:pt x="980" y="984"/>
                </a:cubicBezTo>
                <a:cubicBezTo>
                  <a:pt x="980" y="982"/>
                  <a:pt x="980" y="982"/>
                  <a:pt x="980" y="982"/>
                </a:cubicBezTo>
                <a:cubicBezTo>
                  <a:pt x="983" y="980"/>
                  <a:pt x="983" y="980"/>
                  <a:pt x="983" y="980"/>
                </a:cubicBezTo>
                <a:cubicBezTo>
                  <a:pt x="986" y="976"/>
                  <a:pt x="986" y="976"/>
                  <a:pt x="986" y="976"/>
                </a:cubicBezTo>
                <a:cubicBezTo>
                  <a:pt x="992" y="973"/>
                  <a:pt x="992" y="973"/>
                  <a:pt x="992" y="973"/>
                </a:cubicBezTo>
                <a:cubicBezTo>
                  <a:pt x="992" y="970"/>
                  <a:pt x="992" y="970"/>
                  <a:pt x="992" y="970"/>
                </a:cubicBezTo>
                <a:cubicBezTo>
                  <a:pt x="1001" y="965"/>
                  <a:pt x="1004" y="959"/>
                  <a:pt x="1014" y="953"/>
                </a:cubicBezTo>
                <a:cubicBezTo>
                  <a:pt x="1014" y="950"/>
                  <a:pt x="1014" y="950"/>
                  <a:pt x="1014" y="950"/>
                </a:cubicBezTo>
                <a:cubicBezTo>
                  <a:pt x="1015" y="951"/>
                  <a:pt x="1015" y="951"/>
                  <a:pt x="1015" y="951"/>
                </a:cubicBezTo>
                <a:cubicBezTo>
                  <a:pt x="1018" y="950"/>
                  <a:pt x="1018" y="950"/>
                  <a:pt x="1018" y="950"/>
                </a:cubicBezTo>
                <a:cubicBezTo>
                  <a:pt x="1019" y="946"/>
                  <a:pt x="1019" y="946"/>
                  <a:pt x="1019" y="946"/>
                </a:cubicBezTo>
                <a:cubicBezTo>
                  <a:pt x="1021" y="947"/>
                  <a:pt x="1021" y="947"/>
                  <a:pt x="1021" y="947"/>
                </a:cubicBezTo>
                <a:cubicBezTo>
                  <a:pt x="1025" y="941"/>
                  <a:pt x="1025" y="941"/>
                  <a:pt x="1025" y="941"/>
                </a:cubicBezTo>
                <a:cubicBezTo>
                  <a:pt x="1021" y="939"/>
                  <a:pt x="1021" y="939"/>
                  <a:pt x="1021" y="939"/>
                </a:cubicBezTo>
                <a:cubicBezTo>
                  <a:pt x="1025" y="939"/>
                  <a:pt x="1026" y="933"/>
                  <a:pt x="1026" y="934"/>
                </a:cubicBezTo>
                <a:cubicBezTo>
                  <a:pt x="1029" y="934"/>
                  <a:pt x="1029" y="934"/>
                  <a:pt x="1029" y="934"/>
                </a:cubicBezTo>
                <a:cubicBezTo>
                  <a:pt x="1029" y="933"/>
                  <a:pt x="1029" y="933"/>
                  <a:pt x="1029" y="933"/>
                </a:cubicBezTo>
                <a:cubicBezTo>
                  <a:pt x="1032" y="935"/>
                  <a:pt x="1030" y="930"/>
                  <a:pt x="1034" y="931"/>
                </a:cubicBezTo>
                <a:cubicBezTo>
                  <a:pt x="1031" y="930"/>
                  <a:pt x="1031" y="930"/>
                  <a:pt x="1031" y="930"/>
                </a:cubicBezTo>
                <a:cubicBezTo>
                  <a:pt x="1034" y="929"/>
                  <a:pt x="1034" y="929"/>
                  <a:pt x="1034" y="929"/>
                </a:cubicBezTo>
                <a:cubicBezTo>
                  <a:pt x="1036" y="928"/>
                  <a:pt x="1036" y="928"/>
                  <a:pt x="1036" y="928"/>
                </a:cubicBezTo>
                <a:cubicBezTo>
                  <a:pt x="1034" y="927"/>
                  <a:pt x="1034" y="927"/>
                  <a:pt x="1034" y="927"/>
                </a:cubicBezTo>
                <a:cubicBezTo>
                  <a:pt x="1040" y="924"/>
                  <a:pt x="1040" y="924"/>
                  <a:pt x="1040" y="924"/>
                </a:cubicBezTo>
                <a:cubicBezTo>
                  <a:pt x="1042" y="924"/>
                  <a:pt x="1042" y="924"/>
                  <a:pt x="1042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5" y="923"/>
                  <a:pt x="1045" y="923"/>
                  <a:pt x="1045" y="923"/>
                </a:cubicBezTo>
                <a:cubicBezTo>
                  <a:pt x="1039" y="922"/>
                  <a:pt x="1039" y="922"/>
                  <a:pt x="1039" y="922"/>
                </a:cubicBezTo>
                <a:cubicBezTo>
                  <a:pt x="1042" y="921"/>
                  <a:pt x="1042" y="921"/>
                  <a:pt x="1042" y="921"/>
                </a:cubicBezTo>
                <a:cubicBezTo>
                  <a:pt x="1046" y="922"/>
                  <a:pt x="1046" y="922"/>
                  <a:pt x="1046" y="922"/>
                </a:cubicBezTo>
                <a:cubicBezTo>
                  <a:pt x="1047" y="921"/>
                  <a:pt x="1047" y="921"/>
                  <a:pt x="1047" y="921"/>
                </a:cubicBezTo>
                <a:cubicBezTo>
                  <a:pt x="1045" y="917"/>
                  <a:pt x="1045" y="917"/>
                  <a:pt x="1045" y="917"/>
                </a:cubicBezTo>
                <a:cubicBezTo>
                  <a:pt x="1051" y="909"/>
                  <a:pt x="1051" y="909"/>
                  <a:pt x="1051" y="909"/>
                </a:cubicBezTo>
                <a:cubicBezTo>
                  <a:pt x="1052" y="911"/>
                  <a:pt x="1052" y="911"/>
                  <a:pt x="1052" y="911"/>
                </a:cubicBezTo>
                <a:cubicBezTo>
                  <a:pt x="1056" y="908"/>
                  <a:pt x="1056" y="908"/>
                  <a:pt x="1056" y="908"/>
                </a:cubicBezTo>
                <a:cubicBezTo>
                  <a:pt x="1056" y="910"/>
                  <a:pt x="1056" y="910"/>
                  <a:pt x="1056" y="910"/>
                </a:cubicBezTo>
                <a:cubicBezTo>
                  <a:pt x="1059" y="909"/>
                  <a:pt x="1059" y="909"/>
                  <a:pt x="1059" y="909"/>
                </a:cubicBezTo>
                <a:cubicBezTo>
                  <a:pt x="1060" y="907"/>
                  <a:pt x="1060" y="907"/>
                  <a:pt x="1060" y="907"/>
                </a:cubicBezTo>
                <a:cubicBezTo>
                  <a:pt x="1059" y="904"/>
                  <a:pt x="1059" y="904"/>
                  <a:pt x="1059" y="904"/>
                </a:cubicBezTo>
                <a:cubicBezTo>
                  <a:pt x="1056" y="904"/>
                  <a:pt x="1056" y="904"/>
                  <a:pt x="1056" y="904"/>
                </a:cubicBezTo>
                <a:cubicBezTo>
                  <a:pt x="1053" y="907"/>
                  <a:pt x="1053" y="907"/>
                  <a:pt x="1053" y="907"/>
                </a:cubicBezTo>
                <a:cubicBezTo>
                  <a:pt x="1046" y="906"/>
                  <a:pt x="1046" y="906"/>
                  <a:pt x="1046" y="906"/>
                </a:cubicBezTo>
                <a:cubicBezTo>
                  <a:pt x="1045" y="904"/>
                  <a:pt x="1045" y="904"/>
                  <a:pt x="1045" y="904"/>
                </a:cubicBezTo>
                <a:cubicBezTo>
                  <a:pt x="1048" y="903"/>
                  <a:pt x="1048" y="903"/>
                  <a:pt x="1048" y="903"/>
                </a:cubicBezTo>
                <a:cubicBezTo>
                  <a:pt x="1048" y="900"/>
                  <a:pt x="1050" y="902"/>
                  <a:pt x="1051" y="899"/>
                </a:cubicBezTo>
                <a:cubicBezTo>
                  <a:pt x="1051" y="901"/>
                  <a:pt x="1051" y="901"/>
                  <a:pt x="1051" y="901"/>
                </a:cubicBezTo>
                <a:cubicBezTo>
                  <a:pt x="1057" y="899"/>
                  <a:pt x="1057" y="899"/>
                  <a:pt x="1057" y="899"/>
                </a:cubicBezTo>
                <a:cubicBezTo>
                  <a:pt x="1059" y="901"/>
                  <a:pt x="1059" y="901"/>
                  <a:pt x="1059" y="901"/>
                </a:cubicBezTo>
                <a:cubicBezTo>
                  <a:pt x="1060" y="897"/>
                  <a:pt x="1060" y="897"/>
                  <a:pt x="1060" y="897"/>
                </a:cubicBezTo>
                <a:cubicBezTo>
                  <a:pt x="1064" y="895"/>
                  <a:pt x="1064" y="895"/>
                  <a:pt x="1064" y="895"/>
                </a:cubicBezTo>
                <a:cubicBezTo>
                  <a:pt x="1066" y="897"/>
                  <a:pt x="1066" y="897"/>
                  <a:pt x="1066" y="897"/>
                </a:cubicBezTo>
                <a:cubicBezTo>
                  <a:pt x="1069" y="893"/>
                  <a:pt x="1069" y="893"/>
                  <a:pt x="1069" y="893"/>
                </a:cubicBezTo>
                <a:cubicBezTo>
                  <a:pt x="1074" y="892"/>
                  <a:pt x="1074" y="892"/>
                  <a:pt x="1074" y="892"/>
                </a:cubicBezTo>
                <a:cubicBezTo>
                  <a:pt x="1073" y="891"/>
                  <a:pt x="1071" y="895"/>
                  <a:pt x="1073" y="890"/>
                </a:cubicBezTo>
                <a:cubicBezTo>
                  <a:pt x="1067" y="892"/>
                  <a:pt x="1067" y="892"/>
                  <a:pt x="1067" y="892"/>
                </a:cubicBezTo>
                <a:cubicBezTo>
                  <a:pt x="1070" y="888"/>
                  <a:pt x="1070" y="888"/>
                  <a:pt x="1070" y="888"/>
                </a:cubicBezTo>
                <a:cubicBezTo>
                  <a:pt x="1066" y="888"/>
                  <a:pt x="1066" y="890"/>
                  <a:pt x="1063" y="889"/>
                </a:cubicBezTo>
                <a:cubicBezTo>
                  <a:pt x="1066" y="890"/>
                  <a:pt x="1066" y="890"/>
                  <a:pt x="1066" y="890"/>
                </a:cubicBezTo>
                <a:cubicBezTo>
                  <a:pt x="1064" y="893"/>
                  <a:pt x="1064" y="893"/>
                  <a:pt x="1064" y="893"/>
                </a:cubicBezTo>
                <a:cubicBezTo>
                  <a:pt x="1061" y="892"/>
                  <a:pt x="1061" y="892"/>
                  <a:pt x="1061" y="892"/>
                </a:cubicBezTo>
                <a:cubicBezTo>
                  <a:pt x="1063" y="890"/>
                  <a:pt x="1063" y="890"/>
                  <a:pt x="1063" y="890"/>
                </a:cubicBezTo>
                <a:cubicBezTo>
                  <a:pt x="1057" y="890"/>
                  <a:pt x="1057" y="890"/>
                  <a:pt x="1057" y="890"/>
                </a:cubicBezTo>
                <a:cubicBezTo>
                  <a:pt x="1059" y="894"/>
                  <a:pt x="1059" y="894"/>
                  <a:pt x="1059" y="894"/>
                </a:cubicBezTo>
                <a:cubicBezTo>
                  <a:pt x="1057" y="893"/>
                  <a:pt x="1057" y="893"/>
                  <a:pt x="1057" y="893"/>
                </a:cubicBezTo>
                <a:cubicBezTo>
                  <a:pt x="1056" y="893"/>
                  <a:pt x="1056" y="893"/>
                  <a:pt x="1056" y="893"/>
                </a:cubicBezTo>
                <a:cubicBezTo>
                  <a:pt x="1056" y="895"/>
                  <a:pt x="1056" y="895"/>
                  <a:pt x="1056" y="895"/>
                </a:cubicBezTo>
                <a:cubicBezTo>
                  <a:pt x="1047" y="896"/>
                  <a:pt x="1047" y="896"/>
                  <a:pt x="1047" y="896"/>
                </a:cubicBezTo>
                <a:cubicBezTo>
                  <a:pt x="1042" y="898"/>
                  <a:pt x="1042" y="898"/>
                  <a:pt x="1042" y="898"/>
                </a:cubicBezTo>
                <a:cubicBezTo>
                  <a:pt x="1040" y="897"/>
                  <a:pt x="1040" y="897"/>
                  <a:pt x="1040" y="897"/>
                </a:cubicBezTo>
                <a:cubicBezTo>
                  <a:pt x="1038" y="899"/>
                  <a:pt x="1038" y="899"/>
                  <a:pt x="1038" y="899"/>
                </a:cubicBezTo>
                <a:cubicBezTo>
                  <a:pt x="1036" y="901"/>
                  <a:pt x="1033" y="898"/>
                  <a:pt x="1032" y="899"/>
                </a:cubicBezTo>
                <a:cubicBezTo>
                  <a:pt x="1032" y="898"/>
                  <a:pt x="1032" y="898"/>
                  <a:pt x="1032" y="898"/>
                </a:cubicBezTo>
                <a:cubicBezTo>
                  <a:pt x="1037" y="897"/>
                  <a:pt x="1037" y="897"/>
                  <a:pt x="1037" y="897"/>
                </a:cubicBezTo>
                <a:cubicBezTo>
                  <a:pt x="1039" y="894"/>
                  <a:pt x="1039" y="894"/>
                  <a:pt x="1039" y="894"/>
                </a:cubicBezTo>
                <a:cubicBezTo>
                  <a:pt x="1039" y="893"/>
                  <a:pt x="1039" y="893"/>
                  <a:pt x="1039" y="893"/>
                </a:cubicBezTo>
                <a:cubicBezTo>
                  <a:pt x="1038" y="894"/>
                  <a:pt x="1037" y="896"/>
                  <a:pt x="1034" y="895"/>
                </a:cubicBezTo>
                <a:cubicBezTo>
                  <a:pt x="1034" y="896"/>
                  <a:pt x="1034" y="896"/>
                  <a:pt x="1034" y="896"/>
                </a:cubicBezTo>
                <a:cubicBezTo>
                  <a:pt x="1032" y="892"/>
                  <a:pt x="1032" y="892"/>
                  <a:pt x="1032" y="892"/>
                </a:cubicBezTo>
                <a:cubicBezTo>
                  <a:pt x="1032" y="890"/>
                  <a:pt x="1032" y="890"/>
                  <a:pt x="1032" y="890"/>
                </a:cubicBezTo>
                <a:cubicBezTo>
                  <a:pt x="1036" y="890"/>
                  <a:pt x="1036" y="890"/>
                  <a:pt x="1036" y="890"/>
                </a:cubicBezTo>
                <a:cubicBezTo>
                  <a:pt x="1038" y="889"/>
                  <a:pt x="1038" y="889"/>
                  <a:pt x="1038" y="889"/>
                </a:cubicBezTo>
                <a:cubicBezTo>
                  <a:pt x="1039" y="890"/>
                  <a:pt x="1039" y="890"/>
                  <a:pt x="1039" y="890"/>
                </a:cubicBezTo>
                <a:cubicBezTo>
                  <a:pt x="1039" y="891"/>
                  <a:pt x="1042" y="891"/>
                  <a:pt x="1038" y="891"/>
                </a:cubicBezTo>
                <a:cubicBezTo>
                  <a:pt x="1038" y="892"/>
                  <a:pt x="1038" y="892"/>
                  <a:pt x="1038" y="892"/>
                </a:cubicBezTo>
                <a:cubicBezTo>
                  <a:pt x="1043" y="891"/>
                  <a:pt x="1043" y="891"/>
                  <a:pt x="1043" y="891"/>
                </a:cubicBezTo>
                <a:cubicBezTo>
                  <a:pt x="1044" y="889"/>
                  <a:pt x="1044" y="889"/>
                  <a:pt x="1044" y="889"/>
                </a:cubicBezTo>
                <a:cubicBezTo>
                  <a:pt x="1044" y="888"/>
                  <a:pt x="1041" y="887"/>
                  <a:pt x="1043" y="886"/>
                </a:cubicBezTo>
                <a:cubicBezTo>
                  <a:pt x="1042" y="885"/>
                  <a:pt x="1042" y="885"/>
                  <a:pt x="1042" y="885"/>
                </a:cubicBezTo>
                <a:cubicBezTo>
                  <a:pt x="1039" y="886"/>
                  <a:pt x="1039" y="886"/>
                  <a:pt x="1039" y="886"/>
                </a:cubicBezTo>
                <a:cubicBezTo>
                  <a:pt x="1038" y="884"/>
                  <a:pt x="1038" y="884"/>
                  <a:pt x="1038" y="884"/>
                </a:cubicBezTo>
                <a:cubicBezTo>
                  <a:pt x="1042" y="881"/>
                  <a:pt x="1042" y="881"/>
                  <a:pt x="1042" y="881"/>
                </a:cubicBezTo>
                <a:cubicBezTo>
                  <a:pt x="1039" y="880"/>
                  <a:pt x="1039" y="880"/>
                  <a:pt x="1039" y="880"/>
                </a:cubicBezTo>
                <a:cubicBezTo>
                  <a:pt x="1039" y="878"/>
                  <a:pt x="1039" y="878"/>
                  <a:pt x="1039" y="878"/>
                </a:cubicBezTo>
                <a:cubicBezTo>
                  <a:pt x="1043" y="877"/>
                  <a:pt x="1037" y="882"/>
                  <a:pt x="1043" y="877"/>
                </a:cubicBezTo>
                <a:cubicBezTo>
                  <a:pt x="1044" y="878"/>
                  <a:pt x="1042" y="879"/>
                  <a:pt x="1043" y="881"/>
                </a:cubicBezTo>
                <a:cubicBezTo>
                  <a:pt x="1042" y="882"/>
                  <a:pt x="1042" y="882"/>
                  <a:pt x="1042" y="882"/>
                </a:cubicBezTo>
                <a:cubicBezTo>
                  <a:pt x="1045" y="882"/>
                  <a:pt x="1045" y="882"/>
                  <a:pt x="1045" y="882"/>
                </a:cubicBezTo>
                <a:cubicBezTo>
                  <a:pt x="1044" y="882"/>
                  <a:pt x="1044" y="882"/>
                  <a:pt x="1044" y="882"/>
                </a:cubicBezTo>
                <a:cubicBezTo>
                  <a:pt x="1046" y="885"/>
                  <a:pt x="1046" y="885"/>
                  <a:pt x="1046" y="885"/>
                </a:cubicBezTo>
                <a:cubicBezTo>
                  <a:pt x="1047" y="885"/>
                  <a:pt x="1047" y="885"/>
                  <a:pt x="1047" y="885"/>
                </a:cubicBezTo>
                <a:cubicBezTo>
                  <a:pt x="1051" y="883"/>
                  <a:pt x="1051" y="883"/>
                  <a:pt x="1051" y="883"/>
                </a:cubicBezTo>
                <a:cubicBezTo>
                  <a:pt x="1051" y="881"/>
                  <a:pt x="1051" y="881"/>
                  <a:pt x="1051" y="881"/>
                </a:cubicBezTo>
                <a:cubicBezTo>
                  <a:pt x="1055" y="880"/>
                  <a:pt x="1055" y="880"/>
                  <a:pt x="1055" y="880"/>
                </a:cubicBezTo>
                <a:cubicBezTo>
                  <a:pt x="1056" y="877"/>
                  <a:pt x="1056" y="877"/>
                  <a:pt x="1056" y="877"/>
                </a:cubicBezTo>
                <a:cubicBezTo>
                  <a:pt x="1060" y="879"/>
                  <a:pt x="1060" y="879"/>
                  <a:pt x="1060" y="879"/>
                </a:cubicBezTo>
                <a:cubicBezTo>
                  <a:pt x="1063" y="877"/>
                  <a:pt x="1063" y="877"/>
                  <a:pt x="1063" y="877"/>
                </a:cubicBezTo>
                <a:cubicBezTo>
                  <a:pt x="1060" y="881"/>
                  <a:pt x="1060" y="881"/>
                  <a:pt x="1060" y="881"/>
                </a:cubicBezTo>
                <a:cubicBezTo>
                  <a:pt x="1057" y="879"/>
                  <a:pt x="1057" y="879"/>
                  <a:pt x="1057" y="879"/>
                </a:cubicBezTo>
                <a:cubicBezTo>
                  <a:pt x="1056" y="880"/>
                  <a:pt x="1056" y="880"/>
                  <a:pt x="1056" y="880"/>
                </a:cubicBezTo>
                <a:cubicBezTo>
                  <a:pt x="1055" y="880"/>
                  <a:pt x="1059" y="880"/>
                  <a:pt x="1055" y="882"/>
                </a:cubicBezTo>
                <a:cubicBezTo>
                  <a:pt x="1059" y="883"/>
                  <a:pt x="1059" y="883"/>
                  <a:pt x="1059" y="883"/>
                </a:cubicBezTo>
                <a:cubicBezTo>
                  <a:pt x="1056" y="884"/>
                  <a:pt x="1056" y="884"/>
                  <a:pt x="1056" y="884"/>
                </a:cubicBezTo>
                <a:cubicBezTo>
                  <a:pt x="1055" y="885"/>
                  <a:pt x="1055" y="885"/>
                  <a:pt x="1055" y="885"/>
                </a:cubicBezTo>
                <a:cubicBezTo>
                  <a:pt x="1056" y="886"/>
                  <a:pt x="1056" y="886"/>
                  <a:pt x="1056" y="886"/>
                </a:cubicBezTo>
                <a:cubicBezTo>
                  <a:pt x="1063" y="882"/>
                  <a:pt x="1063" y="882"/>
                  <a:pt x="1063" y="882"/>
                </a:cubicBezTo>
                <a:cubicBezTo>
                  <a:pt x="1064" y="880"/>
                  <a:pt x="1064" y="880"/>
                  <a:pt x="1064" y="880"/>
                </a:cubicBezTo>
                <a:cubicBezTo>
                  <a:pt x="1063" y="879"/>
                  <a:pt x="1063" y="879"/>
                  <a:pt x="1063" y="879"/>
                </a:cubicBezTo>
                <a:cubicBezTo>
                  <a:pt x="1066" y="878"/>
                  <a:pt x="1066" y="878"/>
                  <a:pt x="1066" y="878"/>
                </a:cubicBezTo>
                <a:cubicBezTo>
                  <a:pt x="1074" y="873"/>
                  <a:pt x="1074" y="873"/>
                  <a:pt x="1074" y="873"/>
                </a:cubicBezTo>
                <a:cubicBezTo>
                  <a:pt x="1075" y="873"/>
                  <a:pt x="1075" y="873"/>
                  <a:pt x="1075" y="873"/>
                </a:cubicBezTo>
                <a:cubicBezTo>
                  <a:pt x="1078" y="872"/>
                  <a:pt x="1078" y="872"/>
                  <a:pt x="1078" y="872"/>
                </a:cubicBezTo>
                <a:cubicBezTo>
                  <a:pt x="1078" y="873"/>
                  <a:pt x="1072" y="871"/>
                  <a:pt x="1079" y="875"/>
                </a:cubicBezTo>
                <a:cubicBezTo>
                  <a:pt x="1082" y="875"/>
                  <a:pt x="1082" y="875"/>
                  <a:pt x="1082" y="875"/>
                </a:cubicBezTo>
                <a:cubicBezTo>
                  <a:pt x="1081" y="875"/>
                  <a:pt x="1084" y="870"/>
                  <a:pt x="1081" y="877"/>
                </a:cubicBezTo>
                <a:cubicBezTo>
                  <a:pt x="1084" y="873"/>
                  <a:pt x="1084" y="873"/>
                  <a:pt x="1084" y="873"/>
                </a:cubicBezTo>
                <a:cubicBezTo>
                  <a:pt x="1084" y="874"/>
                  <a:pt x="1087" y="876"/>
                  <a:pt x="1087" y="872"/>
                </a:cubicBezTo>
                <a:cubicBezTo>
                  <a:pt x="1091" y="871"/>
                  <a:pt x="1093" y="872"/>
                  <a:pt x="1096" y="869"/>
                </a:cubicBezTo>
                <a:cubicBezTo>
                  <a:pt x="1100" y="862"/>
                  <a:pt x="1100" y="862"/>
                  <a:pt x="1100" y="862"/>
                </a:cubicBezTo>
                <a:cubicBezTo>
                  <a:pt x="1102" y="861"/>
                  <a:pt x="1102" y="861"/>
                  <a:pt x="1102" y="861"/>
                </a:cubicBezTo>
                <a:cubicBezTo>
                  <a:pt x="1104" y="858"/>
                  <a:pt x="1104" y="858"/>
                  <a:pt x="1104" y="858"/>
                </a:cubicBezTo>
                <a:cubicBezTo>
                  <a:pt x="1106" y="858"/>
                  <a:pt x="1106" y="858"/>
                  <a:pt x="1106" y="858"/>
                </a:cubicBezTo>
                <a:cubicBezTo>
                  <a:pt x="1106" y="858"/>
                  <a:pt x="1101" y="856"/>
                  <a:pt x="1107" y="860"/>
                </a:cubicBezTo>
                <a:cubicBezTo>
                  <a:pt x="1109" y="857"/>
                  <a:pt x="1109" y="857"/>
                  <a:pt x="1109" y="857"/>
                </a:cubicBezTo>
                <a:cubicBezTo>
                  <a:pt x="1114" y="859"/>
                  <a:pt x="1114" y="859"/>
                  <a:pt x="1114" y="859"/>
                </a:cubicBezTo>
                <a:cubicBezTo>
                  <a:pt x="1116" y="856"/>
                  <a:pt x="1116" y="856"/>
                  <a:pt x="1116" y="856"/>
                </a:cubicBezTo>
                <a:cubicBezTo>
                  <a:pt x="1115" y="855"/>
                  <a:pt x="1115" y="855"/>
                  <a:pt x="1115" y="855"/>
                </a:cubicBezTo>
                <a:cubicBezTo>
                  <a:pt x="1114" y="854"/>
                  <a:pt x="1114" y="854"/>
                  <a:pt x="1114" y="854"/>
                </a:cubicBezTo>
                <a:cubicBezTo>
                  <a:pt x="1114" y="855"/>
                  <a:pt x="1112" y="854"/>
                  <a:pt x="1111" y="855"/>
                </a:cubicBezTo>
                <a:cubicBezTo>
                  <a:pt x="1116" y="851"/>
                  <a:pt x="1116" y="851"/>
                  <a:pt x="1116" y="851"/>
                </a:cubicBezTo>
                <a:cubicBezTo>
                  <a:pt x="1121" y="848"/>
                  <a:pt x="1121" y="848"/>
                  <a:pt x="1121" y="848"/>
                </a:cubicBezTo>
                <a:cubicBezTo>
                  <a:pt x="1121" y="849"/>
                  <a:pt x="1117" y="848"/>
                  <a:pt x="1121" y="850"/>
                </a:cubicBezTo>
                <a:cubicBezTo>
                  <a:pt x="1124" y="848"/>
                  <a:pt x="1124" y="848"/>
                  <a:pt x="1124" y="848"/>
                </a:cubicBezTo>
                <a:cubicBezTo>
                  <a:pt x="1120" y="846"/>
                  <a:pt x="1120" y="846"/>
                  <a:pt x="1120" y="846"/>
                </a:cubicBezTo>
                <a:cubicBezTo>
                  <a:pt x="1125" y="842"/>
                  <a:pt x="1125" y="842"/>
                  <a:pt x="1125" y="842"/>
                </a:cubicBezTo>
                <a:cubicBezTo>
                  <a:pt x="1124" y="843"/>
                  <a:pt x="1124" y="843"/>
                  <a:pt x="1124" y="843"/>
                </a:cubicBezTo>
                <a:cubicBezTo>
                  <a:pt x="1129" y="842"/>
                  <a:pt x="1129" y="842"/>
                  <a:pt x="1129" y="842"/>
                </a:cubicBezTo>
                <a:cubicBezTo>
                  <a:pt x="1131" y="838"/>
                  <a:pt x="1131" y="838"/>
                  <a:pt x="1131" y="838"/>
                </a:cubicBezTo>
                <a:cubicBezTo>
                  <a:pt x="1139" y="831"/>
                  <a:pt x="1139" y="831"/>
                  <a:pt x="1139" y="831"/>
                </a:cubicBezTo>
                <a:cubicBezTo>
                  <a:pt x="1139" y="830"/>
                  <a:pt x="1142" y="834"/>
                  <a:pt x="1138" y="830"/>
                </a:cubicBezTo>
                <a:cubicBezTo>
                  <a:pt x="1134" y="832"/>
                  <a:pt x="1134" y="832"/>
                  <a:pt x="1134" y="832"/>
                </a:cubicBezTo>
                <a:cubicBezTo>
                  <a:pt x="1131" y="831"/>
                  <a:pt x="1131" y="831"/>
                  <a:pt x="1131" y="831"/>
                </a:cubicBezTo>
                <a:cubicBezTo>
                  <a:pt x="1129" y="831"/>
                  <a:pt x="1129" y="831"/>
                  <a:pt x="1129" y="831"/>
                </a:cubicBezTo>
                <a:cubicBezTo>
                  <a:pt x="1127" y="834"/>
                  <a:pt x="1127" y="834"/>
                  <a:pt x="1127" y="834"/>
                </a:cubicBezTo>
                <a:cubicBezTo>
                  <a:pt x="1117" y="836"/>
                  <a:pt x="1117" y="836"/>
                  <a:pt x="1117" y="836"/>
                </a:cubicBezTo>
                <a:cubicBezTo>
                  <a:pt x="1115" y="837"/>
                  <a:pt x="1115" y="837"/>
                  <a:pt x="1115" y="837"/>
                </a:cubicBezTo>
                <a:cubicBezTo>
                  <a:pt x="1109" y="839"/>
                  <a:pt x="1109" y="839"/>
                  <a:pt x="1109" y="839"/>
                </a:cubicBezTo>
                <a:cubicBezTo>
                  <a:pt x="1105" y="836"/>
                  <a:pt x="1105" y="836"/>
                  <a:pt x="1105" y="836"/>
                </a:cubicBezTo>
                <a:cubicBezTo>
                  <a:pt x="1099" y="837"/>
                  <a:pt x="1099" y="837"/>
                  <a:pt x="1099" y="837"/>
                </a:cubicBezTo>
                <a:cubicBezTo>
                  <a:pt x="1101" y="838"/>
                  <a:pt x="1094" y="839"/>
                  <a:pt x="1100" y="840"/>
                </a:cubicBezTo>
                <a:cubicBezTo>
                  <a:pt x="1098" y="842"/>
                  <a:pt x="1098" y="842"/>
                  <a:pt x="1098" y="842"/>
                </a:cubicBezTo>
                <a:cubicBezTo>
                  <a:pt x="1097" y="841"/>
                  <a:pt x="1097" y="841"/>
                  <a:pt x="1097" y="841"/>
                </a:cubicBezTo>
                <a:cubicBezTo>
                  <a:pt x="1091" y="843"/>
                  <a:pt x="1091" y="843"/>
                  <a:pt x="1091" y="843"/>
                </a:cubicBezTo>
                <a:cubicBezTo>
                  <a:pt x="1088" y="840"/>
                  <a:pt x="1088" y="840"/>
                  <a:pt x="1088" y="840"/>
                </a:cubicBezTo>
                <a:cubicBezTo>
                  <a:pt x="1071" y="844"/>
                  <a:pt x="1071" y="844"/>
                  <a:pt x="1071" y="844"/>
                </a:cubicBezTo>
                <a:cubicBezTo>
                  <a:pt x="1065" y="845"/>
                  <a:pt x="1065" y="845"/>
                  <a:pt x="1065" y="845"/>
                </a:cubicBezTo>
                <a:cubicBezTo>
                  <a:pt x="1064" y="849"/>
                  <a:pt x="1071" y="843"/>
                  <a:pt x="1064" y="848"/>
                </a:cubicBezTo>
                <a:cubicBezTo>
                  <a:pt x="1067" y="847"/>
                  <a:pt x="1071" y="848"/>
                  <a:pt x="1074" y="846"/>
                </a:cubicBezTo>
                <a:cubicBezTo>
                  <a:pt x="1075" y="848"/>
                  <a:pt x="1075" y="848"/>
                  <a:pt x="1075" y="848"/>
                </a:cubicBezTo>
                <a:cubicBezTo>
                  <a:pt x="1063" y="851"/>
                  <a:pt x="1063" y="851"/>
                  <a:pt x="1063" y="851"/>
                </a:cubicBezTo>
                <a:cubicBezTo>
                  <a:pt x="1054" y="852"/>
                  <a:pt x="1054" y="852"/>
                  <a:pt x="1054" y="852"/>
                </a:cubicBezTo>
                <a:cubicBezTo>
                  <a:pt x="1057" y="849"/>
                  <a:pt x="1057" y="849"/>
                  <a:pt x="1057" y="849"/>
                </a:cubicBezTo>
                <a:cubicBezTo>
                  <a:pt x="1059" y="850"/>
                  <a:pt x="1059" y="850"/>
                  <a:pt x="1059" y="850"/>
                </a:cubicBezTo>
                <a:cubicBezTo>
                  <a:pt x="1063" y="848"/>
                  <a:pt x="1063" y="848"/>
                  <a:pt x="1063" y="848"/>
                </a:cubicBezTo>
                <a:cubicBezTo>
                  <a:pt x="1059" y="847"/>
                  <a:pt x="1059" y="847"/>
                  <a:pt x="1059" y="847"/>
                </a:cubicBezTo>
                <a:cubicBezTo>
                  <a:pt x="1047" y="851"/>
                  <a:pt x="1047" y="851"/>
                  <a:pt x="1047" y="851"/>
                </a:cubicBezTo>
                <a:cubicBezTo>
                  <a:pt x="1048" y="853"/>
                  <a:pt x="1048" y="853"/>
                  <a:pt x="1048" y="853"/>
                </a:cubicBezTo>
                <a:cubicBezTo>
                  <a:pt x="1050" y="853"/>
                  <a:pt x="1050" y="853"/>
                  <a:pt x="1050" y="853"/>
                </a:cubicBezTo>
                <a:cubicBezTo>
                  <a:pt x="1048" y="854"/>
                  <a:pt x="1048" y="854"/>
                  <a:pt x="1048" y="854"/>
                </a:cubicBezTo>
                <a:cubicBezTo>
                  <a:pt x="1047" y="854"/>
                  <a:pt x="1047" y="854"/>
                  <a:pt x="1047" y="854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4"/>
                  <a:pt x="1041" y="854"/>
                  <a:pt x="1041" y="854"/>
                </a:cubicBezTo>
                <a:cubicBezTo>
                  <a:pt x="1045" y="854"/>
                  <a:pt x="1045" y="854"/>
                  <a:pt x="1045" y="854"/>
                </a:cubicBezTo>
                <a:cubicBezTo>
                  <a:pt x="1045" y="852"/>
                  <a:pt x="1045" y="852"/>
                  <a:pt x="1045" y="852"/>
                </a:cubicBezTo>
                <a:cubicBezTo>
                  <a:pt x="1046" y="852"/>
                  <a:pt x="1044" y="849"/>
                  <a:pt x="1046" y="853"/>
                </a:cubicBezTo>
                <a:cubicBezTo>
                  <a:pt x="1043" y="850"/>
                  <a:pt x="1043" y="850"/>
                  <a:pt x="1043" y="850"/>
                </a:cubicBezTo>
                <a:cubicBezTo>
                  <a:pt x="1040" y="852"/>
                  <a:pt x="1040" y="852"/>
                  <a:pt x="1040" y="852"/>
                </a:cubicBezTo>
                <a:cubicBezTo>
                  <a:pt x="1034" y="850"/>
                  <a:pt x="1049" y="851"/>
                  <a:pt x="1035" y="852"/>
                </a:cubicBezTo>
                <a:cubicBezTo>
                  <a:pt x="1027" y="855"/>
                  <a:pt x="1027" y="855"/>
                  <a:pt x="1027" y="855"/>
                </a:cubicBezTo>
                <a:cubicBezTo>
                  <a:pt x="1022" y="855"/>
                  <a:pt x="1022" y="855"/>
                  <a:pt x="1022" y="855"/>
                </a:cubicBezTo>
                <a:cubicBezTo>
                  <a:pt x="1010" y="857"/>
                  <a:pt x="1010" y="857"/>
                  <a:pt x="1010" y="857"/>
                </a:cubicBezTo>
                <a:cubicBezTo>
                  <a:pt x="1009" y="858"/>
                  <a:pt x="1009" y="858"/>
                  <a:pt x="1009" y="858"/>
                </a:cubicBezTo>
                <a:cubicBezTo>
                  <a:pt x="1005" y="858"/>
                  <a:pt x="1005" y="858"/>
                  <a:pt x="1005" y="858"/>
                </a:cubicBezTo>
                <a:cubicBezTo>
                  <a:pt x="1001" y="860"/>
                  <a:pt x="1001" y="860"/>
                  <a:pt x="1001" y="860"/>
                </a:cubicBezTo>
                <a:cubicBezTo>
                  <a:pt x="996" y="861"/>
                  <a:pt x="996" y="861"/>
                  <a:pt x="996" y="861"/>
                </a:cubicBezTo>
                <a:cubicBezTo>
                  <a:pt x="995" y="860"/>
                  <a:pt x="995" y="860"/>
                  <a:pt x="995" y="860"/>
                </a:cubicBezTo>
                <a:cubicBezTo>
                  <a:pt x="992" y="862"/>
                  <a:pt x="992" y="862"/>
                  <a:pt x="992" y="862"/>
                </a:cubicBezTo>
                <a:cubicBezTo>
                  <a:pt x="989" y="862"/>
                  <a:pt x="1000" y="855"/>
                  <a:pt x="987" y="864"/>
                </a:cubicBezTo>
                <a:cubicBezTo>
                  <a:pt x="986" y="861"/>
                  <a:pt x="986" y="861"/>
                  <a:pt x="986" y="861"/>
                </a:cubicBezTo>
                <a:cubicBezTo>
                  <a:pt x="985" y="861"/>
                  <a:pt x="1006" y="861"/>
                  <a:pt x="976" y="865"/>
                </a:cubicBezTo>
                <a:cubicBezTo>
                  <a:pt x="965" y="867"/>
                  <a:pt x="965" y="867"/>
                  <a:pt x="965" y="867"/>
                </a:cubicBezTo>
                <a:cubicBezTo>
                  <a:pt x="944" y="870"/>
                  <a:pt x="944" y="870"/>
                  <a:pt x="944" y="870"/>
                </a:cubicBezTo>
                <a:cubicBezTo>
                  <a:pt x="942" y="868"/>
                  <a:pt x="942" y="868"/>
                  <a:pt x="942" y="868"/>
                </a:cubicBezTo>
                <a:cubicBezTo>
                  <a:pt x="941" y="868"/>
                  <a:pt x="941" y="868"/>
                  <a:pt x="941" y="868"/>
                </a:cubicBezTo>
                <a:cubicBezTo>
                  <a:pt x="941" y="870"/>
                  <a:pt x="941" y="870"/>
                  <a:pt x="941" y="870"/>
                </a:cubicBezTo>
                <a:cubicBezTo>
                  <a:pt x="935" y="873"/>
                  <a:pt x="935" y="873"/>
                  <a:pt x="935" y="873"/>
                </a:cubicBezTo>
                <a:cubicBezTo>
                  <a:pt x="918" y="874"/>
                  <a:pt x="918" y="874"/>
                  <a:pt x="918" y="874"/>
                </a:cubicBezTo>
                <a:cubicBezTo>
                  <a:pt x="918" y="873"/>
                  <a:pt x="918" y="873"/>
                  <a:pt x="918" y="873"/>
                </a:cubicBezTo>
                <a:cubicBezTo>
                  <a:pt x="914" y="873"/>
                  <a:pt x="914" y="873"/>
                  <a:pt x="914" y="873"/>
                </a:cubicBezTo>
                <a:cubicBezTo>
                  <a:pt x="912" y="875"/>
                  <a:pt x="912" y="875"/>
                  <a:pt x="912" y="875"/>
                </a:cubicBezTo>
                <a:cubicBezTo>
                  <a:pt x="903" y="877"/>
                  <a:pt x="903" y="877"/>
                  <a:pt x="903" y="877"/>
                </a:cubicBezTo>
                <a:cubicBezTo>
                  <a:pt x="899" y="875"/>
                  <a:pt x="899" y="875"/>
                  <a:pt x="899" y="875"/>
                </a:cubicBezTo>
                <a:cubicBezTo>
                  <a:pt x="898" y="873"/>
                  <a:pt x="895" y="873"/>
                  <a:pt x="896" y="878"/>
                </a:cubicBezTo>
                <a:cubicBezTo>
                  <a:pt x="895" y="879"/>
                  <a:pt x="895" y="879"/>
                  <a:pt x="895" y="879"/>
                </a:cubicBezTo>
                <a:cubicBezTo>
                  <a:pt x="891" y="875"/>
                  <a:pt x="891" y="875"/>
                  <a:pt x="891" y="875"/>
                </a:cubicBezTo>
                <a:cubicBezTo>
                  <a:pt x="889" y="876"/>
                  <a:pt x="889" y="876"/>
                  <a:pt x="889" y="876"/>
                </a:cubicBezTo>
                <a:cubicBezTo>
                  <a:pt x="886" y="879"/>
                  <a:pt x="886" y="879"/>
                  <a:pt x="886" y="879"/>
                </a:cubicBezTo>
                <a:cubicBezTo>
                  <a:pt x="881" y="881"/>
                  <a:pt x="881" y="881"/>
                  <a:pt x="881" y="881"/>
                </a:cubicBezTo>
                <a:cubicBezTo>
                  <a:pt x="863" y="882"/>
                  <a:pt x="863" y="882"/>
                  <a:pt x="863" y="882"/>
                </a:cubicBezTo>
                <a:cubicBezTo>
                  <a:pt x="862" y="883"/>
                  <a:pt x="862" y="883"/>
                  <a:pt x="862" y="883"/>
                </a:cubicBezTo>
                <a:cubicBezTo>
                  <a:pt x="860" y="883"/>
                  <a:pt x="860" y="883"/>
                  <a:pt x="860" y="883"/>
                </a:cubicBezTo>
                <a:cubicBezTo>
                  <a:pt x="859" y="882"/>
                  <a:pt x="859" y="882"/>
                  <a:pt x="859" y="882"/>
                </a:cubicBezTo>
                <a:cubicBezTo>
                  <a:pt x="858" y="883"/>
                  <a:pt x="858" y="883"/>
                  <a:pt x="858" y="883"/>
                </a:cubicBezTo>
                <a:cubicBezTo>
                  <a:pt x="853" y="884"/>
                  <a:pt x="853" y="884"/>
                  <a:pt x="853" y="884"/>
                </a:cubicBezTo>
                <a:cubicBezTo>
                  <a:pt x="835" y="886"/>
                  <a:pt x="835" y="886"/>
                  <a:pt x="835" y="886"/>
                </a:cubicBezTo>
                <a:cubicBezTo>
                  <a:pt x="832" y="887"/>
                  <a:pt x="832" y="887"/>
                  <a:pt x="832" y="887"/>
                </a:cubicBezTo>
                <a:cubicBezTo>
                  <a:pt x="821" y="889"/>
                  <a:pt x="821" y="889"/>
                  <a:pt x="821" y="889"/>
                </a:cubicBezTo>
                <a:cubicBezTo>
                  <a:pt x="815" y="890"/>
                  <a:pt x="815" y="890"/>
                  <a:pt x="815" y="890"/>
                </a:cubicBezTo>
                <a:cubicBezTo>
                  <a:pt x="813" y="889"/>
                  <a:pt x="813" y="889"/>
                  <a:pt x="813" y="889"/>
                </a:cubicBezTo>
                <a:cubicBezTo>
                  <a:pt x="808" y="890"/>
                  <a:pt x="808" y="890"/>
                  <a:pt x="808" y="890"/>
                </a:cubicBezTo>
                <a:cubicBezTo>
                  <a:pt x="807" y="890"/>
                  <a:pt x="807" y="890"/>
                  <a:pt x="807" y="890"/>
                </a:cubicBezTo>
                <a:cubicBezTo>
                  <a:pt x="806" y="889"/>
                  <a:pt x="806" y="889"/>
                  <a:pt x="806" y="889"/>
                </a:cubicBezTo>
                <a:cubicBezTo>
                  <a:pt x="797" y="892"/>
                  <a:pt x="797" y="892"/>
                  <a:pt x="797" y="892"/>
                </a:cubicBezTo>
                <a:cubicBezTo>
                  <a:pt x="786" y="893"/>
                  <a:pt x="786" y="893"/>
                  <a:pt x="786" y="893"/>
                </a:cubicBezTo>
                <a:cubicBezTo>
                  <a:pt x="775" y="894"/>
                  <a:pt x="775" y="894"/>
                  <a:pt x="775" y="894"/>
                </a:cubicBezTo>
                <a:cubicBezTo>
                  <a:pt x="774" y="894"/>
                  <a:pt x="774" y="894"/>
                  <a:pt x="774" y="894"/>
                </a:cubicBezTo>
                <a:cubicBezTo>
                  <a:pt x="771" y="895"/>
                  <a:pt x="771" y="895"/>
                  <a:pt x="771" y="895"/>
                </a:cubicBezTo>
                <a:cubicBezTo>
                  <a:pt x="770" y="894"/>
                  <a:pt x="770" y="894"/>
                  <a:pt x="770" y="894"/>
                </a:cubicBezTo>
                <a:cubicBezTo>
                  <a:pt x="762" y="897"/>
                  <a:pt x="762" y="897"/>
                  <a:pt x="762" y="897"/>
                </a:cubicBezTo>
                <a:cubicBezTo>
                  <a:pt x="753" y="897"/>
                  <a:pt x="753" y="897"/>
                  <a:pt x="753" y="897"/>
                </a:cubicBezTo>
                <a:cubicBezTo>
                  <a:pt x="751" y="898"/>
                  <a:pt x="751" y="898"/>
                  <a:pt x="751" y="898"/>
                </a:cubicBezTo>
                <a:cubicBezTo>
                  <a:pt x="747" y="897"/>
                  <a:pt x="747" y="897"/>
                  <a:pt x="747" y="897"/>
                </a:cubicBezTo>
                <a:cubicBezTo>
                  <a:pt x="735" y="899"/>
                  <a:pt x="735" y="899"/>
                  <a:pt x="735" y="899"/>
                </a:cubicBezTo>
                <a:cubicBezTo>
                  <a:pt x="732" y="899"/>
                  <a:pt x="732" y="899"/>
                  <a:pt x="732" y="899"/>
                </a:cubicBezTo>
                <a:cubicBezTo>
                  <a:pt x="731" y="901"/>
                  <a:pt x="731" y="901"/>
                  <a:pt x="731" y="901"/>
                </a:cubicBezTo>
                <a:cubicBezTo>
                  <a:pt x="700" y="905"/>
                  <a:pt x="700" y="905"/>
                  <a:pt x="700" y="905"/>
                </a:cubicBezTo>
                <a:cubicBezTo>
                  <a:pt x="692" y="906"/>
                  <a:pt x="692" y="906"/>
                  <a:pt x="692" y="906"/>
                </a:cubicBezTo>
                <a:cubicBezTo>
                  <a:pt x="691" y="908"/>
                  <a:pt x="691" y="908"/>
                  <a:pt x="691" y="908"/>
                </a:cubicBezTo>
                <a:cubicBezTo>
                  <a:pt x="691" y="909"/>
                  <a:pt x="690" y="910"/>
                  <a:pt x="688" y="909"/>
                </a:cubicBezTo>
                <a:cubicBezTo>
                  <a:pt x="691" y="906"/>
                  <a:pt x="691" y="906"/>
                  <a:pt x="691" y="906"/>
                </a:cubicBezTo>
                <a:cubicBezTo>
                  <a:pt x="686" y="906"/>
                  <a:pt x="686" y="906"/>
                  <a:pt x="686" y="906"/>
                </a:cubicBezTo>
                <a:cubicBezTo>
                  <a:pt x="677" y="907"/>
                  <a:pt x="677" y="907"/>
                  <a:pt x="677" y="907"/>
                </a:cubicBezTo>
                <a:cubicBezTo>
                  <a:pt x="674" y="909"/>
                  <a:pt x="674" y="909"/>
                  <a:pt x="674" y="909"/>
                </a:cubicBezTo>
                <a:cubicBezTo>
                  <a:pt x="669" y="908"/>
                  <a:pt x="669" y="908"/>
                  <a:pt x="669" y="908"/>
                </a:cubicBezTo>
                <a:cubicBezTo>
                  <a:pt x="663" y="910"/>
                  <a:pt x="663" y="910"/>
                  <a:pt x="663" y="910"/>
                </a:cubicBezTo>
                <a:cubicBezTo>
                  <a:pt x="660" y="909"/>
                  <a:pt x="660" y="909"/>
                  <a:pt x="660" y="909"/>
                </a:cubicBezTo>
                <a:cubicBezTo>
                  <a:pt x="649" y="911"/>
                  <a:pt x="649" y="911"/>
                  <a:pt x="649" y="911"/>
                </a:cubicBezTo>
                <a:cubicBezTo>
                  <a:pt x="640" y="912"/>
                  <a:pt x="640" y="912"/>
                  <a:pt x="640" y="912"/>
                </a:cubicBezTo>
                <a:cubicBezTo>
                  <a:pt x="635" y="913"/>
                  <a:pt x="635" y="913"/>
                  <a:pt x="635" y="913"/>
                </a:cubicBezTo>
                <a:cubicBezTo>
                  <a:pt x="625" y="914"/>
                  <a:pt x="625" y="914"/>
                  <a:pt x="625" y="914"/>
                </a:cubicBezTo>
                <a:cubicBezTo>
                  <a:pt x="623" y="915"/>
                  <a:pt x="623" y="915"/>
                  <a:pt x="623" y="915"/>
                </a:cubicBezTo>
                <a:cubicBezTo>
                  <a:pt x="620" y="915"/>
                  <a:pt x="620" y="915"/>
                  <a:pt x="620" y="915"/>
                </a:cubicBezTo>
                <a:cubicBezTo>
                  <a:pt x="615" y="917"/>
                  <a:pt x="615" y="917"/>
                  <a:pt x="615" y="917"/>
                </a:cubicBezTo>
                <a:cubicBezTo>
                  <a:pt x="596" y="918"/>
                  <a:pt x="596" y="918"/>
                  <a:pt x="596" y="918"/>
                </a:cubicBezTo>
                <a:cubicBezTo>
                  <a:pt x="585" y="919"/>
                  <a:pt x="585" y="919"/>
                  <a:pt x="585" y="919"/>
                </a:cubicBezTo>
                <a:cubicBezTo>
                  <a:pt x="583" y="922"/>
                  <a:pt x="583" y="922"/>
                  <a:pt x="583" y="922"/>
                </a:cubicBezTo>
                <a:cubicBezTo>
                  <a:pt x="583" y="920"/>
                  <a:pt x="583" y="920"/>
                  <a:pt x="583" y="920"/>
                </a:cubicBezTo>
                <a:cubicBezTo>
                  <a:pt x="581" y="922"/>
                  <a:pt x="581" y="922"/>
                  <a:pt x="581" y="922"/>
                </a:cubicBezTo>
                <a:cubicBezTo>
                  <a:pt x="581" y="921"/>
                  <a:pt x="587" y="924"/>
                  <a:pt x="579" y="921"/>
                </a:cubicBezTo>
                <a:cubicBezTo>
                  <a:pt x="579" y="923"/>
                  <a:pt x="579" y="923"/>
                  <a:pt x="579" y="923"/>
                </a:cubicBezTo>
                <a:cubicBezTo>
                  <a:pt x="576" y="922"/>
                  <a:pt x="576" y="922"/>
                  <a:pt x="576" y="922"/>
                </a:cubicBezTo>
                <a:cubicBezTo>
                  <a:pt x="576" y="922"/>
                  <a:pt x="577" y="924"/>
                  <a:pt x="577" y="921"/>
                </a:cubicBezTo>
                <a:cubicBezTo>
                  <a:pt x="572" y="922"/>
                  <a:pt x="572" y="922"/>
                  <a:pt x="572" y="922"/>
                </a:cubicBezTo>
                <a:cubicBezTo>
                  <a:pt x="570" y="921"/>
                  <a:pt x="570" y="921"/>
                  <a:pt x="570" y="921"/>
                </a:cubicBezTo>
                <a:cubicBezTo>
                  <a:pt x="556" y="925"/>
                  <a:pt x="556" y="925"/>
                  <a:pt x="556" y="925"/>
                </a:cubicBezTo>
                <a:cubicBezTo>
                  <a:pt x="561" y="927"/>
                  <a:pt x="565" y="920"/>
                  <a:pt x="568" y="925"/>
                </a:cubicBezTo>
                <a:cubicBezTo>
                  <a:pt x="573" y="924"/>
                  <a:pt x="573" y="924"/>
                  <a:pt x="573" y="924"/>
                </a:cubicBezTo>
                <a:cubicBezTo>
                  <a:pt x="573" y="925"/>
                  <a:pt x="573" y="925"/>
                  <a:pt x="573" y="925"/>
                </a:cubicBezTo>
                <a:cubicBezTo>
                  <a:pt x="575" y="925"/>
                  <a:pt x="575" y="925"/>
                  <a:pt x="575" y="925"/>
                </a:cubicBezTo>
                <a:cubicBezTo>
                  <a:pt x="573" y="926"/>
                  <a:pt x="573" y="926"/>
                  <a:pt x="573" y="926"/>
                </a:cubicBezTo>
                <a:cubicBezTo>
                  <a:pt x="571" y="924"/>
                  <a:pt x="571" y="924"/>
                  <a:pt x="571" y="924"/>
                </a:cubicBezTo>
                <a:cubicBezTo>
                  <a:pt x="565" y="928"/>
                  <a:pt x="565" y="928"/>
                  <a:pt x="565" y="928"/>
                </a:cubicBezTo>
                <a:cubicBezTo>
                  <a:pt x="555" y="928"/>
                  <a:pt x="555" y="928"/>
                  <a:pt x="555" y="928"/>
                </a:cubicBezTo>
                <a:cubicBezTo>
                  <a:pt x="551" y="933"/>
                  <a:pt x="551" y="933"/>
                  <a:pt x="551" y="933"/>
                </a:cubicBezTo>
                <a:cubicBezTo>
                  <a:pt x="546" y="933"/>
                  <a:pt x="546" y="933"/>
                  <a:pt x="546" y="933"/>
                </a:cubicBezTo>
                <a:cubicBezTo>
                  <a:pt x="548" y="932"/>
                  <a:pt x="541" y="929"/>
                  <a:pt x="550" y="929"/>
                </a:cubicBezTo>
                <a:cubicBezTo>
                  <a:pt x="545" y="930"/>
                  <a:pt x="545" y="930"/>
                  <a:pt x="545" y="930"/>
                </a:cubicBezTo>
                <a:cubicBezTo>
                  <a:pt x="543" y="929"/>
                  <a:pt x="543" y="929"/>
                  <a:pt x="543" y="929"/>
                </a:cubicBezTo>
                <a:cubicBezTo>
                  <a:pt x="540" y="931"/>
                  <a:pt x="540" y="931"/>
                  <a:pt x="540" y="931"/>
                </a:cubicBezTo>
                <a:cubicBezTo>
                  <a:pt x="543" y="933"/>
                  <a:pt x="543" y="933"/>
                  <a:pt x="543" y="933"/>
                </a:cubicBezTo>
                <a:cubicBezTo>
                  <a:pt x="538" y="933"/>
                  <a:pt x="538" y="933"/>
                  <a:pt x="538" y="933"/>
                </a:cubicBezTo>
                <a:cubicBezTo>
                  <a:pt x="538" y="932"/>
                  <a:pt x="538" y="932"/>
                  <a:pt x="538" y="932"/>
                </a:cubicBezTo>
                <a:cubicBezTo>
                  <a:pt x="538" y="932"/>
                  <a:pt x="540" y="930"/>
                  <a:pt x="536" y="931"/>
                </a:cubicBezTo>
                <a:cubicBezTo>
                  <a:pt x="535" y="933"/>
                  <a:pt x="535" y="933"/>
                  <a:pt x="535" y="933"/>
                </a:cubicBezTo>
                <a:cubicBezTo>
                  <a:pt x="535" y="936"/>
                  <a:pt x="543" y="922"/>
                  <a:pt x="536" y="939"/>
                </a:cubicBezTo>
                <a:cubicBezTo>
                  <a:pt x="535" y="939"/>
                  <a:pt x="535" y="939"/>
                  <a:pt x="535" y="939"/>
                </a:cubicBezTo>
                <a:cubicBezTo>
                  <a:pt x="536" y="937"/>
                  <a:pt x="536" y="937"/>
                  <a:pt x="536" y="937"/>
                </a:cubicBezTo>
                <a:cubicBezTo>
                  <a:pt x="536" y="935"/>
                  <a:pt x="536" y="935"/>
                  <a:pt x="536" y="935"/>
                </a:cubicBezTo>
                <a:cubicBezTo>
                  <a:pt x="531" y="934"/>
                  <a:pt x="531" y="934"/>
                  <a:pt x="531" y="934"/>
                </a:cubicBezTo>
                <a:cubicBezTo>
                  <a:pt x="532" y="934"/>
                  <a:pt x="532" y="934"/>
                  <a:pt x="532" y="934"/>
                </a:cubicBezTo>
                <a:cubicBezTo>
                  <a:pt x="531" y="933"/>
                  <a:pt x="531" y="933"/>
                  <a:pt x="531" y="933"/>
                </a:cubicBezTo>
                <a:cubicBezTo>
                  <a:pt x="527" y="934"/>
                  <a:pt x="527" y="934"/>
                  <a:pt x="527" y="934"/>
                </a:cubicBezTo>
                <a:cubicBezTo>
                  <a:pt x="526" y="935"/>
                  <a:pt x="526" y="935"/>
                  <a:pt x="526" y="935"/>
                </a:cubicBezTo>
                <a:cubicBezTo>
                  <a:pt x="518" y="933"/>
                  <a:pt x="518" y="933"/>
                  <a:pt x="518" y="933"/>
                </a:cubicBezTo>
                <a:cubicBezTo>
                  <a:pt x="517" y="934"/>
                  <a:pt x="517" y="934"/>
                  <a:pt x="517" y="934"/>
                </a:cubicBezTo>
                <a:cubicBezTo>
                  <a:pt x="517" y="933"/>
                  <a:pt x="521" y="934"/>
                  <a:pt x="517" y="932"/>
                </a:cubicBezTo>
                <a:cubicBezTo>
                  <a:pt x="524" y="930"/>
                  <a:pt x="524" y="930"/>
                  <a:pt x="524" y="930"/>
                </a:cubicBezTo>
                <a:cubicBezTo>
                  <a:pt x="526" y="929"/>
                  <a:pt x="528" y="926"/>
                  <a:pt x="529" y="928"/>
                </a:cubicBezTo>
                <a:cubicBezTo>
                  <a:pt x="529" y="928"/>
                  <a:pt x="531" y="926"/>
                  <a:pt x="530" y="929"/>
                </a:cubicBezTo>
                <a:cubicBezTo>
                  <a:pt x="532" y="929"/>
                  <a:pt x="532" y="929"/>
                  <a:pt x="532" y="929"/>
                </a:cubicBezTo>
                <a:cubicBezTo>
                  <a:pt x="530" y="927"/>
                  <a:pt x="533" y="929"/>
                  <a:pt x="533" y="926"/>
                </a:cubicBezTo>
                <a:cubicBezTo>
                  <a:pt x="535" y="924"/>
                  <a:pt x="535" y="924"/>
                  <a:pt x="535" y="924"/>
                </a:cubicBezTo>
                <a:cubicBezTo>
                  <a:pt x="529" y="924"/>
                  <a:pt x="529" y="924"/>
                  <a:pt x="529" y="924"/>
                </a:cubicBezTo>
                <a:cubicBezTo>
                  <a:pt x="527" y="925"/>
                  <a:pt x="527" y="925"/>
                  <a:pt x="527" y="925"/>
                </a:cubicBezTo>
                <a:cubicBezTo>
                  <a:pt x="530" y="925"/>
                  <a:pt x="519" y="931"/>
                  <a:pt x="532" y="925"/>
                </a:cubicBezTo>
                <a:cubicBezTo>
                  <a:pt x="526" y="925"/>
                  <a:pt x="536" y="936"/>
                  <a:pt x="523" y="927"/>
                </a:cubicBezTo>
                <a:cubicBezTo>
                  <a:pt x="522" y="926"/>
                  <a:pt x="522" y="926"/>
                  <a:pt x="522" y="926"/>
                </a:cubicBezTo>
                <a:cubicBezTo>
                  <a:pt x="521" y="927"/>
                  <a:pt x="521" y="927"/>
                  <a:pt x="521" y="927"/>
                </a:cubicBezTo>
                <a:cubicBezTo>
                  <a:pt x="520" y="927"/>
                  <a:pt x="517" y="935"/>
                  <a:pt x="515" y="927"/>
                </a:cubicBezTo>
                <a:cubicBezTo>
                  <a:pt x="514" y="927"/>
                  <a:pt x="514" y="927"/>
                  <a:pt x="514" y="927"/>
                </a:cubicBezTo>
                <a:cubicBezTo>
                  <a:pt x="514" y="929"/>
                  <a:pt x="514" y="929"/>
                  <a:pt x="514" y="929"/>
                </a:cubicBezTo>
                <a:cubicBezTo>
                  <a:pt x="516" y="930"/>
                  <a:pt x="516" y="930"/>
                  <a:pt x="516" y="930"/>
                </a:cubicBezTo>
                <a:cubicBezTo>
                  <a:pt x="513" y="931"/>
                  <a:pt x="513" y="931"/>
                  <a:pt x="513" y="931"/>
                </a:cubicBezTo>
                <a:cubicBezTo>
                  <a:pt x="512" y="928"/>
                  <a:pt x="512" y="928"/>
                  <a:pt x="512" y="928"/>
                </a:cubicBezTo>
                <a:cubicBezTo>
                  <a:pt x="508" y="928"/>
                  <a:pt x="508" y="928"/>
                  <a:pt x="508" y="928"/>
                </a:cubicBezTo>
                <a:cubicBezTo>
                  <a:pt x="511" y="927"/>
                  <a:pt x="511" y="927"/>
                  <a:pt x="511" y="927"/>
                </a:cubicBezTo>
                <a:cubicBezTo>
                  <a:pt x="510" y="925"/>
                  <a:pt x="510" y="925"/>
                  <a:pt x="510" y="925"/>
                </a:cubicBezTo>
                <a:cubicBezTo>
                  <a:pt x="511" y="921"/>
                  <a:pt x="511" y="921"/>
                  <a:pt x="511" y="921"/>
                </a:cubicBezTo>
                <a:cubicBezTo>
                  <a:pt x="516" y="921"/>
                  <a:pt x="516" y="921"/>
                  <a:pt x="516" y="921"/>
                </a:cubicBezTo>
                <a:cubicBezTo>
                  <a:pt x="518" y="920"/>
                  <a:pt x="518" y="920"/>
                  <a:pt x="518" y="920"/>
                </a:cubicBezTo>
                <a:cubicBezTo>
                  <a:pt x="521" y="920"/>
                  <a:pt x="521" y="920"/>
                  <a:pt x="521" y="920"/>
                </a:cubicBezTo>
                <a:cubicBezTo>
                  <a:pt x="526" y="919"/>
                  <a:pt x="526" y="919"/>
                  <a:pt x="526" y="919"/>
                </a:cubicBezTo>
                <a:cubicBezTo>
                  <a:pt x="526" y="918"/>
                  <a:pt x="526" y="918"/>
                  <a:pt x="526" y="918"/>
                </a:cubicBezTo>
                <a:cubicBezTo>
                  <a:pt x="526" y="917"/>
                  <a:pt x="528" y="914"/>
                  <a:pt x="530" y="919"/>
                </a:cubicBezTo>
                <a:cubicBezTo>
                  <a:pt x="527" y="920"/>
                  <a:pt x="533" y="912"/>
                  <a:pt x="528" y="922"/>
                </a:cubicBezTo>
                <a:cubicBezTo>
                  <a:pt x="527" y="920"/>
                  <a:pt x="538" y="916"/>
                  <a:pt x="521" y="923"/>
                </a:cubicBezTo>
                <a:cubicBezTo>
                  <a:pt x="521" y="923"/>
                  <a:pt x="521" y="923"/>
                  <a:pt x="521" y="923"/>
                </a:cubicBezTo>
                <a:cubicBezTo>
                  <a:pt x="516" y="925"/>
                  <a:pt x="516" y="925"/>
                  <a:pt x="516" y="925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26" y="925"/>
                  <a:pt x="526" y="925"/>
                  <a:pt x="526" y="925"/>
                </a:cubicBezTo>
                <a:cubicBezTo>
                  <a:pt x="527" y="923"/>
                  <a:pt x="527" y="923"/>
                  <a:pt x="527" y="923"/>
                </a:cubicBezTo>
                <a:cubicBezTo>
                  <a:pt x="532" y="922"/>
                  <a:pt x="532" y="922"/>
                  <a:pt x="532" y="922"/>
                </a:cubicBezTo>
                <a:cubicBezTo>
                  <a:pt x="531" y="920"/>
                  <a:pt x="531" y="920"/>
                  <a:pt x="531" y="920"/>
                </a:cubicBezTo>
                <a:cubicBezTo>
                  <a:pt x="535" y="920"/>
                  <a:pt x="535" y="920"/>
                  <a:pt x="535" y="920"/>
                </a:cubicBezTo>
                <a:cubicBezTo>
                  <a:pt x="535" y="922"/>
                  <a:pt x="535" y="922"/>
                  <a:pt x="535" y="922"/>
                </a:cubicBezTo>
                <a:cubicBezTo>
                  <a:pt x="538" y="922"/>
                  <a:pt x="538" y="922"/>
                  <a:pt x="538" y="922"/>
                </a:cubicBezTo>
                <a:cubicBezTo>
                  <a:pt x="539" y="920"/>
                  <a:pt x="539" y="920"/>
                  <a:pt x="539" y="920"/>
                </a:cubicBezTo>
                <a:cubicBezTo>
                  <a:pt x="552" y="918"/>
                  <a:pt x="552" y="918"/>
                  <a:pt x="552" y="918"/>
                </a:cubicBezTo>
                <a:cubicBezTo>
                  <a:pt x="551" y="916"/>
                  <a:pt x="551" y="916"/>
                  <a:pt x="551" y="916"/>
                </a:cubicBezTo>
                <a:cubicBezTo>
                  <a:pt x="547" y="916"/>
                  <a:pt x="547" y="916"/>
                  <a:pt x="547" y="916"/>
                </a:cubicBezTo>
                <a:cubicBezTo>
                  <a:pt x="548" y="916"/>
                  <a:pt x="548" y="916"/>
                  <a:pt x="548" y="916"/>
                </a:cubicBezTo>
                <a:cubicBezTo>
                  <a:pt x="544" y="916"/>
                  <a:pt x="544" y="916"/>
                  <a:pt x="544" y="916"/>
                </a:cubicBezTo>
                <a:cubicBezTo>
                  <a:pt x="542" y="914"/>
                  <a:pt x="542" y="914"/>
                  <a:pt x="542" y="914"/>
                </a:cubicBezTo>
                <a:cubicBezTo>
                  <a:pt x="536" y="916"/>
                  <a:pt x="536" y="916"/>
                  <a:pt x="536" y="916"/>
                </a:cubicBezTo>
                <a:cubicBezTo>
                  <a:pt x="535" y="915"/>
                  <a:pt x="535" y="915"/>
                  <a:pt x="535" y="915"/>
                </a:cubicBezTo>
                <a:cubicBezTo>
                  <a:pt x="531" y="917"/>
                  <a:pt x="531" y="917"/>
                  <a:pt x="531" y="917"/>
                </a:cubicBezTo>
                <a:cubicBezTo>
                  <a:pt x="528" y="915"/>
                  <a:pt x="528" y="915"/>
                  <a:pt x="528" y="915"/>
                </a:cubicBezTo>
                <a:cubicBezTo>
                  <a:pt x="529" y="912"/>
                  <a:pt x="529" y="912"/>
                  <a:pt x="529" y="912"/>
                </a:cubicBezTo>
                <a:cubicBezTo>
                  <a:pt x="536" y="913"/>
                  <a:pt x="536" y="913"/>
                  <a:pt x="536" y="913"/>
                </a:cubicBezTo>
                <a:cubicBezTo>
                  <a:pt x="536" y="911"/>
                  <a:pt x="536" y="911"/>
                  <a:pt x="536" y="911"/>
                </a:cubicBezTo>
                <a:cubicBezTo>
                  <a:pt x="541" y="910"/>
                  <a:pt x="541" y="910"/>
                  <a:pt x="541" y="910"/>
                </a:cubicBezTo>
                <a:cubicBezTo>
                  <a:pt x="542" y="910"/>
                  <a:pt x="536" y="910"/>
                  <a:pt x="544" y="913"/>
                </a:cubicBezTo>
                <a:cubicBezTo>
                  <a:pt x="549" y="910"/>
                  <a:pt x="549" y="910"/>
                  <a:pt x="549" y="910"/>
                </a:cubicBezTo>
                <a:cubicBezTo>
                  <a:pt x="553" y="911"/>
                  <a:pt x="553" y="911"/>
                  <a:pt x="553" y="911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81" y="906"/>
                  <a:pt x="581" y="906"/>
                  <a:pt x="581" y="906"/>
                </a:cubicBezTo>
                <a:cubicBezTo>
                  <a:pt x="585" y="906"/>
                  <a:pt x="585" y="906"/>
                  <a:pt x="585" y="906"/>
                </a:cubicBezTo>
                <a:cubicBezTo>
                  <a:pt x="589" y="904"/>
                  <a:pt x="589" y="904"/>
                  <a:pt x="589" y="904"/>
                </a:cubicBezTo>
                <a:cubicBezTo>
                  <a:pt x="584" y="902"/>
                  <a:pt x="583" y="906"/>
                  <a:pt x="570" y="906"/>
                </a:cubicBezTo>
                <a:cubicBezTo>
                  <a:pt x="569" y="903"/>
                  <a:pt x="569" y="903"/>
                  <a:pt x="569" y="903"/>
                </a:cubicBezTo>
                <a:cubicBezTo>
                  <a:pt x="568" y="905"/>
                  <a:pt x="568" y="905"/>
                  <a:pt x="568" y="905"/>
                </a:cubicBezTo>
                <a:cubicBezTo>
                  <a:pt x="568" y="901"/>
                  <a:pt x="568" y="901"/>
                  <a:pt x="568" y="901"/>
                </a:cubicBezTo>
                <a:cubicBezTo>
                  <a:pt x="571" y="899"/>
                  <a:pt x="571" y="899"/>
                  <a:pt x="571" y="899"/>
                </a:cubicBezTo>
                <a:cubicBezTo>
                  <a:pt x="571" y="901"/>
                  <a:pt x="571" y="901"/>
                  <a:pt x="571" y="901"/>
                </a:cubicBezTo>
                <a:cubicBezTo>
                  <a:pt x="573" y="901"/>
                  <a:pt x="573" y="901"/>
                  <a:pt x="573" y="901"/>
                </a:cubicBezTo>
                <a:cubicBezTo>
                  <a:pt x="570" y="903"/>
                  <a:pt x="570" y="903"/>
                  <a:pt x="570" y="903"/>
                </a:cubicBezTo>
                <a:cubicBezTo>
                  <a:pt x="588" y="903"/>
                  <a:pt x="517" y="919"/>
                  <a:pt x="599" y="901"/>
                </a:cubicBezTo>
                <a:cubicBezTo>
                  <a:pt x="607" y="897"/>
                  <a:pt x="607" y="897"/>
                  <a:pt x="607" y="897"/>
                </a:cubicBezTo>
                <a:cubicBezTo>
                  <a:pt x="614" y="896"/>
                  <a:pt x="614" y="896"/>
                  <a:pt x="614" y="896"/>
                </a:cubicBezTo>
                <a:cubicBezTo>
                  <a:pt x="614" y="894"/>
                  <a:pt x="614" y="894"/>
                  <a:pt x="614" y="894"/>
                </a:cubicBezTo>
                <a:cubicBezTo>
                  <a:pt x="615" y="894"/>
                  <a:pt x="615" y="894"/>
                  <a:pt x="615" y="894"/>
                </a:cubicBezTo>
                <a:cubicBezTo>
                  <a:pt x="615" y="895"/>
                  <a:pt x="614" y="895"/>
                  <a:pt x="615" y="895"/>
                </a:cubicBezTo>
                <a:cubicBezTo>
                  <a:pt x="617" y="897"/>
                  <a:pt x="617" y="897"/>
                  <a:pt x="617" y="897"/>
                </a:cubicBezTo>
                <a:cubicBezTo>
                  <a:pt x="618" y="896"/>
                  <a:pt x="618" y="896"/>
                  <a:pt x="618" y="896"/>
                </a:cubicBezTo>
                <a:cubicBezTo>
                  <a:pt x="617" y="894"/>
                  <a:pt x="613" y="901"/>
                  <a:pt x="618" y="893"/>
                </a:cubicBezTo>
                <a:cubicBezTo>
                  <a:pt x="622" y="890"/>
                  <a:pt x="622" y="890"/>
                  <a:pt x="622" y="890"/>
                </a:cubicBezTo>
                <a:cubicBezTo>
                  <a:pt x="631" y="888"/>
                  <a:pt x="631" y="888"/>
                  <a:pt x="631" y="888"/>
                </a:cubicBezTo>
                <a:cubicBezTo>
                  <a:pt x="638" y="887"/>
                  <a:pt x="638" y="887"/>
                  <a:pt x="638" y="887"/>
                </a:cubicBezTo>
                <a:cubicBezTo>
                  <a:pt x="639" y="886"/>
                  <a:pt x="639" y="886"/>
                  <a:pt x="639" y="886"/>
                </a:cubicBezTo>
                <a:cubicBezTo>
                  <a:pt x="629" y="885"/>
                  <a:pt x="629" y="885"/>
                  <a:pt x="629" y="885"/>
                </a:cubicBezTo>
                <a:cubicBezTo>
                  <a:pt x="632" y="883"/>
                  <a:pt x="632" y="883"/>
                  <a:pt x="632" y="883"/>
                </a:cubicBezTo>
                <a:cubicBezTo>
                  <a:pt x="628" y="881"/>
                  <a:pt x="628" y="881"/>
                  <a:pt x="628" y="881"/>
                </a:cubicBezTo>
                <a:cubicBezTo>
                  <a:pt x="623" y="884"/>
                  <a:pt x="623" y="884"/>
                  <a:pt x="623" y="884"/>
                </a:cubicBezTo>
                <a:cubicBezTo>
                  <a:pt x="624" y="884"/>
                  <a:pt x="626" y="883"/>
                  <a:pt x="627" y="885"/>
                </a:cubicBezTo>
                <a:cubicBezTo>
                  <a:pt x="623" y="888"/>
                  <a:pt x="623" y="888"/>
                  <a:pt x="623" y="888"/>
                </a:cubicBezTo>
                <a:cubicBezTo>
                  <a:pt x="621" y="888"/>
                  <a:pt x="635" y="886"/>
                  <a:pt x="618" y="888"/>
                </a:cubicBezTo>
                <a:cubicBezTo>
                  <a:pt x="617" y="889"/>
                  <a:pt x="617" y="889"/>
                  <a:pt x="617" y="889"/>
                </a:cubicBezTo>
                <a:cubicBezTo>
                  <a:pt x="619" y="887"/>
                  <a:pt x="619" y="887"/>
                  <a:pt x="619" y="887"/>
                </a:cubicBezTo>
                <a:cubicBezTo>
                  <a:pt x="620" y="888"/>
                  <a:pt x="622" y="888"/>
                  <a:pt x="623" y="887"/>
                </a:cubicBezTo>
                <a:cubicBezTo>
                  <a:pt x="621" y="883"/>
                  <a:pt x="621" y="883"/>
                  <a:pt x="621" y="883"/>
                </a:cubicBezTo>
                <a:cubicBezTo>
                  <a:pt x="620" y="884"/>
                  <a:pt x="627" y="882"/>
                  <a:pt x="618" y="884"/>
                </a:cubicBezTo>
                <a:cubicBezTo>
                  <a:pt x="618" y="885"/>
                  <a:pt x="618" y="885"/>
                  <a:pt x="618" y="885"/>
                </a:cubicBezTo>
                <a:cubicBezTo>
                  <a:pt x="615" y="882"/>
                  <a:pt x="615" y="882"/>
                  <a:pt x="615" y="882"/>
                </a:cubicBezTo>
                <a:cubicBezTo>
                  <a:pt x="619" y="882"/>
                  <a:pt x="622" y="880"/>
                  <a:pt x="626" y="879"/>
                </a:cubicBezTo>
                <a:cubicBezTo>
                  <a:pt x="629" y="880"/>
                  <a:pt x="629" y="880"/>
                  <a:pt x="629" y="880"/>
                </a:cubicBezTo>
                <a:cubicBezTo>
                  <a:pt x="632" y="879"/>
                  <a:pt x="635" y="879"/>
                  <a:pt x="637" y="880"/>
                </a:cubicBezTo>
                <a:cubicBezTo>
                  <a:pt x="639" y="877"/>
                  <a:pt x="639" y="877"/>
                  <a:pt x="639" y="877"/>
                </a:cubicBezTo>
                <a:cubicBezTo>
                  <a:pt x="640" y="876"/>
                  <a:pt x="640" y="876"/>
                  <a:pt x="640" y="876"/>
                </a:cubicBezTo>
                <a:cubicBezTo>
                  <a:pt x="642" y="878"/>
                  <a:pt x="642" y="878"/>
                  <a:pt x="642" y="878"/>
                </a:cubicBezTo>
                <a:cubicBezTo>
                  <a:pt x="646" y="877"/>
                  <a:pt x="646" y="877"/>
                  <a:pt x="646" y="877"/>
                </a:cubicBezTo>
                <a:cubicBezTo>
                  <a:pt x="649" y="880"/>
                  <a:pt x="649" y="880"/>
                  <a:pt x="649" y="880"/>
                </a:cubicBezTo>
                <a:cubicBezTo>
                  <a:pt x="651" y="879"/>
                  <a:pt x="651" y="879"/>
                  <a:pt x="651" y="879"/>
                </a:cubicBezTo>
                <a:cubicBezTo>
                  <a:pt x="650" y="877"/>
                  <a:pt x="650" y="877"/>
                  <a:pt x="650" y="877"/>
                </a:cubicBezTo>
                <a:cubicBezTo>
                  <a:pt x="656" y="873"/>
                  <a:pt x="656" y="873"/>
                  <a:pt x="656" y="873"/>
                </a:cubicBezTo>
                <a:cubicBezTo>
                  <a:pt x="646" y="873"/>
                  <a:pt x="646" y="873"/>
                  <a:pt x="646" y="873"/>
                </a:cubicBezTo>
                <a:cubicBezTo>
                  <a:pt x="641" y="875"/>
                  <a:pt x="641" y="875"/>
                  <a:pt x="641" y="875"/>
                </a:cubicBezTo>
                <a:cubicBezTo>
                  <a:pt x="640" y="875"/>
                  <a:pt x="640" y="875"/>
                  <a:pt x="640" y="875"/>
                </a:cubicBezTo>
                <a:cubicBezTo>
                  <a:pt x="640" y="873"/>
                  <a:pt x="640" y="873"/>
                  <a:pt x="640" y="873"/>
                </a:cubicBezTo>
                <a:cubicBezTo>
                  <a:pt x="634" y="871"/>
                  <a:pt x="634" y="871"/>
                  <a:pt x="634" y="871"/>
                </a:cubicBezTo>
                <a:cubicBezTo>
                  <a:pt x="624" y="873"/>
                  <a:pt x="624" y="873"/>
                  <a:pt x="624" y="873"/>
                </a:cubicBezTo>
                <a:cubicBezTo>
                  <a:pt x="623" y="875"/>
                  <a:pt x="623" y="875"/>
                  <a:pt x="623" y="875"/>
                </a:cubicBezTo>
                <a:cubicBezTo>
                  <a:pt x="627" y="875"/>
                  <a:pt x="627" y="875"/>
                  <a:pt x="627" y="875"/>
                </a:cubicBezTo>
                <a:cubicBezTo>
                  <a:pt x="622" y="877"/>
                  <a:pt x="622" y="877"/>
                  <a:pt x="622" y="877"/>
                </a:cubicBezTo>
                <a:cubicBezTo>
                  <a:pt x="619" y="877"/>
                  <a:pt x="643" y="872"/>
                  <a:pt x="613" y="878"/>
                </a:cubicBezTo>
                <a:cubicBezTo>
                  <a:pt x="611" y="877"/>
                  <a:pt x="611" y="877"/>
                  <a:pt x="611" y="877"/>
                </a:cubicBezTo>
                <a:cubicBezTo>
                  <a:pt x="609" y="878"/>
                  <a:pt x="609" y="878"/>
                  <a:pt x="609" y="878"/>
                </a:cubicBezTo>
                <a:cubicBezTo>
                  <a:pt x="596" y="880"/>
                  <a:pt x="596" y="880"/>
                  <a:pt x="596" y="880"/>
                </a:cubicBezTo>
                <a:cubicBezTo>
                  <a:pt x="595" y="879"/>
                  <a:pt x="595" y="879"/>
                  <a:pt x="595" y="879"/>
                </a:cubicBezTo>
                <a:cubicBezTo>
                  <a:pt x="590" y="882"/>
                  <a:pt x="590" y="882"/>
                  <a:pt x="590" y="882"/>
                </a:cubicBezTo>
                <a:cubicBezTo>
                  <a:pt x="588" y="881"/>
                  <a:pt x="588" y="881"/>
                  <a:pt x="588" y="881"/>
                </a:cubicBezTo>
                <a:cubicBezTo>
                  <a:pt x="569" y="884"/>
                  <a:pt x="569" y="884"/>
                  <a:pt x="569" y="884"/>
                </a:cubicBezTo>
                <a:cubicBezTo>
                  <a:pt x="568" y="886"/>
                  <a:pt x="568" y="886"/>
                  <a:pt x="568" y="886"/>
                </a:cubicBezTo>
                <a:cubicBezTo>
                  <a:pt x="568" y="887"/>
                  <a:pt x="570" y="883"/>
                  <a:pt x="569" y="888"/>
                </a:cubicBezTo>
                <a:cubicBezTo>
                  <a:pt x="571" y="886"/>
                  <a:pt x="571" y="886"/>
                  <a:pt x="571" y="886"/>
                </a:cubicBezTo>
                <a:cubicBezTo>
                  <a:pt x="578" y="887"/>
                  <a:pt x="575" y="882"/>
                  <a:pt x="583" y="887"/>
                </a:cubicBezTo>
                <a:cubicBezTo>
                  <a:pt x="583" y="888"/>
                  <a:pt x="583" y="888"/>
                  <a:pt x="583" y="888"/>
                </a:cubicBezTo>
                <a:cubicBezTo>
                  <a:pt x="579" y="887"/>
                  <a:pt x="579" y="887"/>
                  <a:pt x="579" y="887"/>
                </a:cubicBezTo>
                <a:cubicBezTo>
                  <a:pt x="576" y="891"/>
                  <a:pt x="576" y="891"/>
                  <a:pt x="576" y="891"/>
                </a:cubicBezTo>
                <a:cubicBezTo>
                  <a:pt x="578" y="892"/>
                  <a:pt x="578" y="892"/>
                  <a:pt x="578" y="892"/>
                </a:cubicBezTo>
                <a:cubicBezTo>
                  <a:pt x="572" y="891"/>
                  <a:pt x="572" y="891"/>
                  <a:pt x="572" y="891"/>
                </a:cubicBezTo>
                <a:cubicBezTo>
                  <a:pt x="569" y="891"/>
                  <a:pt x="569" y="891"/>
                  <a:pt x="569" y="891"/>
                </a:cubicBezTo>
                <a:cubicBezTo>
                  <a:pt x="567" y="886"/>
                  <a:pt x="567" y="886"/>
                  <a:pt x="567" y="886"/>
                </a:cubicBezTo>
                <a:cubicBezTo>
                  <a:pt x="566" y="886"/>
                  <a:pt x="564" y="884"/>
                  <a:pt x="563" y="888"/>
                </a:cubicBezTo>
                <a:cubicBezTo>
                  <a:pt x="565" y="890"/>
                  <a:pt x="565" y="890"/>
                  <a:pt x="565" y="890"/>
                </a:cubicBezTo>
                <a:cubicBezTo>
                  <a:pt x="559" y="891"/>
                  <a:pt x="559" y="891"/>
                  <a:pt x="559" y="891"/>
                </a:cubicBezTo>
                <a:cubicBezTo>
                  <a:pt x="556" y="895"/>
                  <a:pt x="556" y="895"/>
                  <a:pt x="556" y="895"/>
                </a:cubicBezTo>
                <a:cubicBezTo>
                  <a:pt x="554" y="894"/>
                  <a:pt x="554" y="894"/>
                  <a:pt x="554" y="894"/>
                </a:cubicBezTo>
                <a:cubicBezTo>
                  <a:pt x="552" y="896"/>
                  <a:pt x="552" y="896"/>
                  <a:pt x="552" y="896"/>
                </a:cubicBezTo>
                <a:cubicBezTo>
                  <a:pt x="551" y="893"/>
                  <a:pt x="551" y="893"/>
                  <a:pt x="551" y="893"/>
                </a:cubicBezTo>
                <a:cubicBezTo>
                  <a:pt x="550" y="892"/>
                  <a:pt x="548" y="896"/>
                  <a:pt x="548" y="892"/>
                </a:cubicBezTo>
                <a:cubicBezTo>
                  <a:pt x="544" y="894"/>
                  <a:pt x="544" y="894"/>
                  <a:pt x="544" y="894"/>
                </a:cubicBezTo>
                <a:cubicBezTo>
                  <a:pt x="544" y="899"/>
                  <a:pt x="540" y="890"/>
                  <a:pt x="541" y="898"/>
                </a:cubicBezTo>
                <a:cubicBezTo>
                  <a:pt x="538" y="895"/>
                  <a:pt x="538" y="895"/>
                  <a:pt x="538" y="895"/>
                </a:cubicBezTo>
                <a:cubicBezTo>
                  <a:pt x="536" y="896"/>
                  <a:pt x="536" y="896"/>
                  <a:pt x="536" y="896"/>
                </a:cubicBezTo>
                <a:cubicBezTo>
                  <a:pt x="537" y="899"/>
                  <a:pt x="529" y="894"/>
                  <a:pt x="539" y="898"/>
                </a:cubicBezTo>
                <a:cubicBezTo>
                  <a:pt x="534" y="898"/>
                  <a:pt x="534" y="898"/>
                  <a:pt x="534" y="898"/>
                </a:cubicBezTo>
                <a:cubicBezTo>
                  <a:pt x="534" y="896"/>
                  <a:pt x="534" y="896"/>
                  <a:pt x="534" y="896"/>
                </a:cubicBezTo>
                <a:cubicBezTo>
                  <a:pt x="543" y="893"/>
                  <a:pt x="543" y="893"/>
                  <a:pt x="543" y="893"/>
                </a:cubicBezTo>
                <a:cubicBezTo>
                  <a:pt x="542" y="891"/>
                  <a:pt x="542" y="891"/>
                  <a:pt x="542" y="891"/>
                </a:cubicBezTo>
                <a:cubicBezTo>
                  <a:pt x="541" y="890"/>
                  <a:pt x="541" y="890"/>
                  <a:pt x="541" y="890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26" y="895"/>
                  <a:pt x="526" y="895"/>
                  <a:pt x="526" y="895"/>
                </a:cubicBezTo>
                <a:cubicBezTo>
                  <a:pt x="522" y="897"/>
                  <a:pt x="522" y="897"/>
                  <a:pt x="522" y="897"/>
                </a:cubicBezTo>
                <a:cubicBezTo>
                  <a:pt x="526" y="900"/>
                  <a:pt x="526" y="900"/>
                  <a:pt x="526" y="900"/>
                </a:cubicBezTo>
                <a:cubicBezTo>
                  <a:pt x="528" y="898"/>
                  <a:pt x="528" y="898"/>
                  <a:pt x="528" y="898"/>
                </a:cubicBezTo>
                <a:cubicBezTo>
                  <a:pt x="533" y="898"/>
                  <a:pt x="533" y="898"/>
                  <a:pt x="533" y="898"/>
                </a:cubicBezTo>
                <a:cubicBezTo>
                  <a:pt x="526" y="902"/>
                  <a:pt x="526" y="902"/>
                  <a:pt x="526" y="902"/>
                </a:cubicBezTo>
                <a:cubicBezTo>
                  <a:pt x="520" y="902"/>
                  <a:pt x="520" y="902"/>
                  <a:pt x="520" y="902"/>
                </a:cubicBezTo>
                <a:cubicBezTo>
                  <a:pt x="515" y="901"/>
                  <a:pt x="515" y="901"/>
                  <a:pt x="515" y="901"/>
                </a:cubicBezTo>
                <a:cubicBezTo>
                  <a:pt x="510" y="903"/>
                  <a:pt x="510" y="903"/>
                  <a:pt x="510" y="903"/>
                </a:cubicBezTo>
                <a:cubicBezTo>
                  <a:pt x="506" y="902"/>
                  <a:pt x="506" y="902"/>
                  <a:pt x="506" y="902"/>
                </a:cubicBezTo>
                <a:cubicBezTo>
                  <a:pt x="482" y="906"/>
                  <a:pt x="482" y="906"/>
                  <a:pt x="482" y="906"/>
                </a:cubicBezTo>
                <a:cubicBezTo>
                  <a:pt x="479" y="908"/>
                  <a:pt x="474" y="906"/>
                  <a:pt x="472" y="910"/>
                </a:cubicBezTo>
                <a:cubicBezTo>
                  <a:pt x="474" y="911"/>
                  <a:pt x="474" y="911"/>
                  <a:pt x="474" y="911"/>
                </a:cubicBezTo>
                <a:cubicBezTo>
                  <a:pt x="480" y="909"/>
                  <a:pt x="480" y="909"/>
                  <a:pt x="480" y="909"/>
                </a:cubicBezTo>
                <a:cubicBezTo>
                  <a:pt x="485" y="909"/>
                  <a:pt x="485" y="909"/>
                  <a:pt x="485" y="909"/>
                </a:cubicBezTo>
                <a:cubicBezTo>
                  <a:pt x="484" y="909"/>
                  <a:pt x="487" y="909"/>
                  <a:pt x="484" y="910"/>
                </a:cubicBezTo>
                <a:cubicBezTo>
                  <a:pt x="484" y="911"/>
                  <a:pt x="484" y="911"/>
                  <a:pt x="484" y="911"/>
                </a:cubicBezTo>
                <a:cubicBezTo>
                  <a:pt x="506" y="909"/>
                  <a:pt x="506" y="909"/>
                  <a:pt x="506" y="909"/>
                </a:cubicBezTo>
                <a:cubicBezTo>
                  <a:pt x="513" y="909"/>
                  <a:pt x="513" y="909"/>
                  <a:pt x="513" y="909"/>
                </a:cubicBezTo>
                <a:cubicBezTo>
                  <a:pt x="515" y="912"/>
                  <a:pt x="515" y="912"/>
                  <a:pt x="515" y="912"/>
                </a:cubicBezTo>
                <a:cubicBezTo>
                  <a:pt x="511" y="912"/>
                  <a:pt x="511" y="912"/>
                  <a:pt x="511" y="912"/>
                </a:cubicBezTo>
                <a:cubicBezTo>
                  <a:pt x="504" y="910"/>
                  <a:pt x="504" y="910"/>
                  <a:pt x="504" y="910"/>
                </a:cubicBezTo>
                <a:cubicBezTo>
                  <a:pt x="488" y="912"/>
                  <a:pt x="488" y="912"/>
                  <a:pt x="488" y="912"/>
                </a:cubicBezTo>
                <a:cubicBezTo>
                  <a:pt x="487" y="911"/>
                  <a:pt x="487" y="911"/>
                  <a:pt x="487" y="911"/>
                </a:cubicBezTo>
                <a:cubicBezTo>
                  <a:pt x="468" y="913"/>
                  <a:pt x="468" y="913"/>
                  <a:pt x="468" y="913"/>
                </a:cubicBezTo>
                <a:cubicBezTo>
                  <a:pt x="462" y="912"/>
                  <a:pt x="462" y="912"/>
                  <a:pt x="462" y="912"/>
                </a:cubicBezTo>
                <a:cubicBezTo>
                  <a:pt x="457" y="913"/>
                  <a:pt x="457" y="913"/>
                  <a:pt x="457" y="913"/>
                </a:cubicBezTo>
                <a:cubicBezTo>
                  <a:pt x="456" y="915"/>
                  <a:pt x="456" y="915"/>
                  <a:pt x="456" y="915"/>
                </a:cubicBezTo>
                <a:cubicBezTo>
                  <a:pt x="452" y="914"/>
                  <a:pt x="452" y="914"/>
                  <a:pt x="452" y="914"/>
                </a:cubicBezTo>
                <a:cubicBezTo>
                  <a:pt x="446" y="915"/>
                  <a:pt x="446" y="915"/>
                  <a:pt x="446" y="915"/>
                </a:cubicBezTo>
                <a:cubicBezTo>
                  <a:pt x="443" y="918"/>
                  <a:pt x="438" y="919"/>
                  <a:pt x="431" y="919"/>
                </a:cubicBezTo>
                <a:cubicBezTo>
                  <a:pt x="431" y="920"/>
                  <a:pt x="431" y="920"/>
                  <a:pt x="431" y="920"/>
                </a:cubicBezTo>
                <a:cubicBezTo>
                  <a:pt x="438" y="920"/>
                  <a:pt x="438" y="920"/>
                  <a:pt x="438" y="920"/>
                </a:cubicBezTo>
                <a:cubicBezTo>
                  <a:pt x="439" y="918"/>
                  <a:pt x="439" y="918"/>
                  <a:pt x="439" y="918"/>
                </a:cubicBezTo>
                <a:cubicBezTo>
                  <a:pt x="443" y="918"/>
                  <a:pt x="443" y="918"/>
                  <a:pt x="443" y="918"/>
                </a:cubicBezTo>
                <a:cubicBezTo>
                  <a:pt x="443" y="920"/>
                  <a:pt x="451" y="914"/>
                  <a:pt x="438" y="920"/>
                </a:cubicBezTo>
                <a:cubicBezTo>
                  <a:pt x="448" y="919"/>
                  <a:pt x="448" y="919"/>
                  <a:pt x="448" y="919"/>
                </a:cubicBezTo>
                <a:cubicBezTo>
                  <a:pt x="452" y="921"/>
                  <a:pt x="452" y="921"/>
                  <a:pt x="452" y="921"/>
                </a:cubicBezTo>
                <a:cubicBezTo>
                  <a:pt x="456" y="920"/>
                  <a:pt x="456" y="920"/>
                  <a:pt x="456" y="920"/>
                </a:cubicBezTo>
                <a:cubicBezTo>
                  <a:pt x="456" y="921"/>
                  <a:pt x="456" y="921"/>
                  <a:pt x="456" y="921"/>
                </a:cubicBezTo>
                <a:cubicBezTo>
                  <a:pt x="461" y="921"/>
                  <a:pt x="461" y="921"/>
                  <a:pt x="461" y="921"/>
                </a:cubicBezTo>
                <a:cubicBezTo>
                  <a:pt x="468" y="928"/>
                  <a:pt x="453" y="917"/>
                  <a:pt x="473" y="921"/>
                </a:cubicBezTo>
                <a:cubicBezTo>
                  <a:pt x="481" y="919"/>
                  <a:pt x="481" y="919"/>
                  <a:pt x="481" y="919"/>
                </a:cubicBezTo>
                <a:cubicBezTo>
                  <a:pt x="479" y="921"/>
                  <a:pt x="479" y="921"/>
                  <a:pt x="479" y="921"/>
                </a:cubicBezTo>
                <a:cubicBezTo>
                  <a:pt x="482" y="922"/>
                  <a:pt x="482" y="922"/>
                  <a:pt x="482" y="922"/>
                </a:cubicBezTo>
                <a:cubicBezTo>
                  <a:pt x="486" y="921"/>
                  <a:pt x="489" y="922"/>
                  <a:pt x="492" y="921"/>
                </a:cubicBezTo>
                <a:cubicBezTo>
                  <a:pt x="489" y="923"/>
                  <a:pt x="489" y="923"/>
                  <a:pt x="489" y="923"/>
                </a:cubicBezTo>
                <a:cubicBezTo>
                  <a:pt x="491" y="924"/>
                  <a:pt x="491" y="924"/>
                  <a:pt x="491" y="924"/>
                </a:cubicBezTo>
                <a:cubicBezTo>
                  <a:pt x="493" y="924"/>
                  <a:pt x="493" y="925"/>
                  <a:pt x="494" y="921"/>
                </a:cubicBezTo>
                <a:cubicBezTo>
                  <a:pt x="496" y="923"/>
                  <a:pt x="496" y="923"/>
                  <a:pt x="496" y="923"/>
                </a:cubicBezTo>
                <a:cubicBezTo>
                  <a:pt x="496" y="921"/>
                  <a:pt x="496" y="921"/>
                  <a:pt x="496" y="921"/>
                </a:cubicBezTo>
                <a:cubicBezTo>
                  <a:pt x="498" y="922"/>
                  <a:pt x="498" y="922"/>
                  <a:pt x="498" y="922"/>
                </a:cubicBezTo>
                <a:cubicBezTo>
                  <a:pt x="501" y="922"/>
                  <a:pt x="506" y="918"/>
                  <a:pt x="508" y="921"/>
                </a:cubicBezTo>
                <a:cubicBezTo>
                  <a:pt x="506" y="922"/>
                  <a:pt x="506" y="922"/>
                  <a:pt x="506" y="922"/>
                </a:cubicBezTo>
                <a:cubicBezTo>
                  <a:pt x="505" y="923"/>
                  <a:pt x="513" y="916"/>
                  <a:pt x="504" y="925"/>
                </a:cubicBezTo>
                <a:cubicBezTo>
                  <a:pt x="503" y="924"/>
                  <a:pt x="503" y="924"/>
                  <a:pt x="503" y="924"/>
                </a:cubicBezTo>
                <a:cubicBezTo>
                  <a:pt x="501" y="926"/>
                  <a:pt x="501" y="926"/>
                  <a:pt x="501" y="926"/>
                </a:cubicBezTo>
                <a:cubicBezTo>
                  <a:pt x="492" y="927"/>
                  <a:pt x="492" y="927"/>
                  <a:pt x="492" y="927"/>
                </a:cubicBezTo>
                <a:cubicBezTo>
                  <a:pt x="489" y="926"/>
                  <a:pt x="489" y="926"/>
                  <a:pt x="489" y="926"/>
                </a:cubicBezTo>
                <a:cubicBezTo>
                  <a:pt x="485" y="925"/>
                  <a:pt x="485" y="925"/>
                  <a:pt x="485" y="925"/>
                </a:cubicBezTo>
                <a:cubicBezTo>
                  <a:pt x="485" y="929"/>
                  <a:pt x="485" y="929"/>
                  <a:pt x="485" y="929"/>
                </a:cubicBezTo>
                <a:cubicBezTo>
                  <a:pt x="484" y="929"/>
                  <a:pt x="484" y="929"/>
                  <a:pt x="484" y="929"/>
                </a:cubicBezTo>
                <a:cubicBezTo>
                  <a:pt x="484" y="926"/>
                  <a:pt x="484" y="926"/>
                  <a:pt x="484" y="926"/>
                </a:cubicBezTo>
                <a:cubicBezTo>
                  <a:pt x="474" y="928"/>
                  <a:pt x="474" y="928"/>
                  <a:pt x="474" y="928"/>
                </a:cubicBezTo>
                <a:cubicBezTo>
                  <a:pt x="472" y="930"/>
                  <a:pt x="472" y="930"/>
                  <a:pt x="472" y="930"/>
                </a:cubicBezTo>
                <a:cubicBezTo>
                  <a:pt x="470" y="930"/>
                  <a:pt x="470" y="930"/>
                  <a:pt x="470" y="930"/>
                </a:cubicBezTo>
                <a:cubicBezTo>
                  <a:pt x="472" y="929"/>
                  <a:pt x="472" y="929"/>
                  <a:pt x="472" y="929"/>
                </a:cubicBezTo>
                <a:cubicBezTo>
                  <a:pt x="468" y="927"/>
                  <a:pt x="468" y="927"/>
                  <a:pt x="468" y="927"/>
                </a:cubicBezTo>
                <a:cubicBezTo>
                  <a:pt x="465" y="927"/>
                  <a:pt x="480" y="933"/>
                  <a:pt x="464" y="923"/>
                </a:cubicBezTo>
                <a:cubicBezTo>
                  <a:pt x="462" y="927"/>
                  <a:pt x="462" y="927"/>
                  <a:pt x="462" y="927"/>
                </a:cubicBezTo>
                <a:cubicBezTo>
                  <a:pt x="460" y="928"/>
                  <a:pt x="460" y="928"/>
                  <a:pt x="460" y="928"/>
                </a:cubicBezTo>
                <a:cubicBezTo>
                  <a:pt x="458" y="926"/>
                  <a:pt x="458" y="926"/>
                  <a:pt x="458" y="926"/>
                </a:cubicBezTo>
                <a:cubicBezTo>
                  <a:pt x="452" y="930"/>
                  <a:pt x="452" y="930"/>
                  <a:pt x="452" y="930"/>
                </a:cubicBezTo>
                <a:cubicBezTo>
                  <a:pt x="450" y="929"/>
                  <a:pt x="450" y="929"/>
                  <a:pt x="450" y="929"/>
                </a:cubicBezTo>
                <a:cubicBezTo>
                  <a:pt x="443" y="931"/>
                  <a:pt x="443" y="931"/>
                  <a:pt x="443" y="931"/>
                </a:cubicBezTo>
                <a:cubicBezTo>
                  <a:pt x="434" y="930"/>
                  <a:pt x="434" y="930"/>
                  <a:pt x="434" y="930"/>
                </a:cubicBezTo>
                <a:cubicBezTo>
                  <a:pt x="430" y="933"/>
                  <a:pt x="430" y="933"/>
                  <a:pt x="430" y="933"/>
                </a:cubicBezTo>
                <a:cubicBezTo>
                  <a:pt x="430" y="933"/>
                  <a:pt x="437" y="933"/>
                  <a:pt x="428" y="931"/>
                </a:cubicBezTo>
                <a:cubicBezTo>
                  <a:pt x="426" y="932"/>
                  <a:pt x="438" y="931"/>
                  <a:pt x="424" y="933"/>
                </a:cubicBezTo>
                <a:cubicBezTo>
                  <a:pt x="421" y="930"/>
                  <a:pt x="421" y="930"/>
                  <a:pt x="421" y="930"/>
                </a:cubicBezTo>
                <a:cubicBezTo>
                  <a:pt x="421" y="931"/>
                  <a:pt x="424" y="928"/>
                  <a:pt x="421" y="932"/>
                </a:cubicBezTo>
                <a:cubicBezTo>
                  <a:pt x="421" y="931"/>
                  <a:pt x="421" y="931"/>
                  <a:pt x="421" y="931"/>
                </a:cubicBezTo>
                <a:cubicBezTo>
                  <a:pt x="418" y="932"/>
                  <a:pt x="418" y="932"/>
                  <a:pt x="418" y="932"/>
                </a:cubicBezTo>
                <a:cubicBezTo>
                  <a:pt x="418" y="934"/>
                  <a:pt x="418" y="934"/>
                  <a:pt x="418" y="934"/>
                </a:cubicBezTo>
                <a:cubicBezTo>
                  <a:pt x="409" y="933"/>
                  <a:pt x="409" y="933"/>
                  <a:pt x="409" y="933"/>
                </a:cubicBezTo>
                <a:cubicBezTo>
                  <a:pt x="414" y="931"/>
                  <a:pt x="414" y="931"/>
                  <a:pt x="414" y="931"/>
                </a:cubicBezTo>
                <a:cubicBezTo>
                  <a:pt x="413" y="930"/>
                  <a:pt x="419" y="933"/>
                  <a:pt x="412" y="929"/>
                </a:cubicBezTo>
                <a:cubicBezTo>
                  <a:pt x="407" y="931"/>
                  <a:pt x="407" y="931"/>
                  <a:pt x="407" y="931"/>
                </a:cubicBezTo>
                <a:cubicBezTo>
                  <a:pt x="405" y="932"/>
                  <a:pt x="420" y="934"/>
                  <a:pt x="402" y="929"/>
                </a:cubicBezTo>
                <a:cubicBezTo>
                  <a:pt x="401" y="931"/>
                  <a:pt x="401" y="931"/>
                  <a:pt x="401" y="931"/>
                </a:cubicBezTo>
                <a:cubicBezTo>
                  <a:pt x="400" y="933"/>
                  <a:pt x="400" y="933"/>
                  <a:pt x="400" y="933"/>
                </a:cubicBezTo>
                <a:cubicBezTo>
                  <a:pt x="402" y="934"/>
                  <a:pt x="402" y="934"/>
                  <a:pt x="402" y="934"/>
                </a:cubicBezTo>
                <a:cubicBezTo>
                  <a:pt x="390" y="934"/>
                  <a:pt x="390" y="934"/>
                  <a:pt x="390" y="934"/>
                </a:cubicBezTo>
                <a:cubicBezTo>
                  <a:pt x="392" y="932"/>
                  <a:pt x="392" y="932"/>
                  <a:pt x="392" y="932"/>
                </a:cubicBezTo>
                <a:cubicBezTo>
                  <a:pt x="396" y="934"/>
                  <a:pt x="386" y="934"/>
                  <a:pt x="395" y="931"/>
                </a:cubicBezTo>
                <a:cubicBezTo>
                  <a:pt x="390" y="930"/>
                  <a:pt x="390" y="930"/>
                  <a:pt x="390" y="930"/>
                </a:cubicBezTo>
                <a:cubicBezTo>
                  <a:pt x="389" y="931"/>
                  <a:pt x="389" y="931"/>
                  <a:pt x="389" y="931"/>
                </a:cubicBezTo>
                <a:cubicBezTo>
                  <a:pt x="388" y="930"/>
                  <a:pt x="388" y="930"/>
                  <a:pt x="388" y="930"/>
                </a:cubicBezTo>
                <a:cubicBezTo>
                  <a:pt x="386" y="931"/>
                  <a:pt x="386" y="931"/>
                  <a:pt x="386" y="931"/>
                </a:cubicBezTo>
                <a:cubicBezTo>
                  <a:pt x="387" y="933"/>
                  <a:pt x="373" y="932"/>
                  <a:pt x="388" y="934"/>
                </a:cubicBezTo>
                <a:cubicBezTo>
                  <a:pt x="387" y="935"/>
                  <a:pt x="387" y="935"/>
                  <a:pt x="387" y="935"/>
                </a:cubicBezTo>
                <a:cubicBezTo>
                  <a:pt x="386" y="934"/>
                  <a:pt x="386" y="934"/>
                  <a:pt x="386" y="934"/>
                </a:cubicBezTo>
                <a:cubicBezTo>
                  <a:pt x="385" y="934"/>
                  <a:pt x="384" y="934"/>
                  <a:pt x="383" y="935"/>
                </a:cubicBezTo>
                <a:cubicBezTo>
                  <a:pt x="384" y="933"/>
                  <a:pt x="384" y="933"/>
                  <a:pt x="384" y="933"/>
                </a:cubicBezTo>
                <a:cubicBezTo>
                  <a:pt x="385" y="933"/>
                  <a:pt x="382" y="935"/>
                  <a:pt x="386" y="933"/>
                </a:cubicBezTo>
                <a:cubicBezTo>
                  <a:pt x="380" y="931"/>
                  <a:pt x="380" y="931"/>
                  <a:pt x="380" y="931"/>
                </a:cubicBezTo>
                <a:cubicBezTo>
                  <a:pt x="375" y="933"/>
                  <a:pt x="375" y="933"/>
                  <a:pt x="375" y="933"/>
                </a:cubicBezTo>
                <a:cubicBezTo>
                  <a:pt x="375" y="933"/>
                  <a:pt x="373" y="933"/>
                  <a:pt x="376" y="934"/>
                </a:cubicBezTo>
                <a:cubicBezTo>
                  <a:pt x="375" y="932"/>
                  <a:pt x="375" y="932"/>
                  <a:pt x="375" y="932"/>
                </a:cubicBezTo>
                <a:cubicBezTo>
                  <a:pt x="374" y="935"/>
                  <a:pt x="374" y="935"/>
                  <a:pt x="374" y="935"/>
                </a:cubicBezTo>
                <a:cubicBezTo>
                  <a:pt x="373" y="934"/>
                  <a:pt x="373" y="934"/>
                  <a:pt x="373" y="934"/>
                </a:cubicBezTo>
                <a:cubicBezTo>
                  <a:pt x="371" y="936"/>
                  <a:pt x="371" y="936"/>
                  <a:pt x="371" y="936"/>
                </a:cubicBezTo>
                <a:cubicBezTo>
                  <a:pt x="371" y="936"/>
                  <a:pt x="369" y="938"/>
                  <a:pt x="371" y="935"/>
                </a:cubicBezTo>
                <a:cubicBezTo>
                  <a:pt x="370" y="934"/>
                  <a:pt x="370" y="934"/>
                  <a:pt x="370" y="934"/>
                </a:cubicBezTo>
                <a:cubicBezTo>
                  <a:pt x="362" y="936"/>
                  <a:pt x="362" y="936"/>
                  <a:pt x="362" y="936"/>
                </a:cubicBezTo>
                <a:cubicBezTo>
                  <a:pt x="363" y="934"/>
                  <a:pt x="363" y="934"/>
                  <a:pt x="363" y="934"/>
                </a:cubicBezTo>
                <a:cubicBezTo>
                  <a:pt x="359" y="933"/>
                  <a:pt x="359" y="933"/>
                  <a:pt x="359" y="933"/>
                </a:cubicBezTo>
                <a:cubicBezTo>
                  <a:pt x="358" y="933"/>
                  <a:pt x="367" y="931"/>
                  <a:pt x="356" y="934"/>
                </a:cubicBezTo>
                <a:cubicBezTo>
                  <a:pt x="360" y="935"/>
                  <a:pt x="360" y="935"/>
                  <a:pt x="360" y="935"/>
                </a:cubicBezTo>
                <a:cubicBezTo>
                  <a:pt x="357" y="935"/>
                  <a:pt x="357" y="935"/>
                  <a:pt x="357" y="935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7" y="937"/>
                  <a:pt x="356" y="933"/>
                  <a:pt x="357" y="938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5" y="935"/>
                  <a:pt x="360" y="937"/>
                  <a:pt x="354" y="937"/>
                </a:cubicBezTo>
                <a:cubicBezTo>
                  <a:pt x="356" y="936"/>
                  <a:pt x="353" y="934"/>
                  <a:pt x="356" y="934"/>
                </a:cubicBezTo>
                <a:cubicBezTo>
                  <a:pt x="355" y="934"/>
                  <a:pt x="355" y="934"/>
                  <a:pt x="355" y="934"/>
                </a:cubicBezTo>
                <a:cubicBezTo>
                  <a:pt x="350" y="935"/>
                  <a:pt x="350" y="935"/>
                  <a:pt x="350" y="935"/>
                </a:cubicBezTo>
                <a:cubicBezTo>
                  <a:pt x="347" y="935"/>
                  <a:pt x="347" y="935"/>
                  <a:pt x="347" y="935"/>
                </a:cubicBezTo>
                <a:cubicBezTo>
                  <a:pt x="347" y="938"/>
                  <a:pt x="347" y="938"/>
                  <a:pt x="347" y="938"/>
                </a:cubicBezTo>
                <a:cubicBezTo>
                  <a:pt x="342" y="938"/>
                  <a:pt x="357" y="944"/>
                  <a:pt x="342" y="936"/>
                </a:cubicBezTo>
                <a:cubicBezTo>
                  <a:pt x="341" y="938"/>
                  <a:pt x="341" y="938"/>
                  <a:pt x="341" y="938"/>
                </a:cubicBezTo>
                <a:cubicBezTo>
                  <a:pt x="334" y="935"/>
                  <a:pt x="334" y="935"/>
                  <a:pt x="334" y="935"/>
                </a:cubicBezTo>
                <a:cubicBezTo>
                  <a:pt x="339" y="935"/>
                  <a:pt x="339" y="935"/>
                  <a:pt x="339" y="935"/>
                </a:cubicBezTo>
                <a:cubicBezTo>
                  <a:pt x="339" y="932"/>
                  <a:pt x="339" y="932"/>
                  <a:pt x="339" y="932"/>
                </a:cubicBezTo>
                <a:cubicBezTo>
                  <a:pt x="340" y="931"/>
                  <a:pt x="336" y="932"/>
                  <a:pt x="341" y="931"/>
                </a:cubicBezTo>
                <a:cubicBezTo>
                  <a:pt x="339" y="931"/>
                  <a:pt x="339" y="931"/>
                  <a:pt x="339" y="931"/>
                </a:cubicBezTo>
                <a:cubicBezTo>
                  <a:pt x="335" y="934"/>
                  <a:pt x="335" y="934"/>
                  <a:pt x="335" y="934"/>
                </a:cubicBezTo>
                <a:cubicBezTo>
                  <a:pt x="327" y="933"/>
                  <a:pt x="327" y="933"/>
                  <a:pt x="327" y="933"/>
                </a:cubicBezTo>
                <a:cubicBezTo>
                  <a:pt x="323" y="934"/>
                  <a:pt x="323" y="934"/>
                  <a:pt x="323" y="934"/>
                </a:cubicBezTo>
                <a:cubicBezTo>
                  <a:pt x="332" y="933"/>
                  <a:pt x="315" y="937"/>
                  <a:pt x="331" y="935"/>
                </a:cubicBezTo>
                <a:cubicBezTo>
                  <a:pt x="329" y="937"/>
                  <a:pt x="329" y="937"/>
                  <a:pt x="329" y="937"/>
                </a:cubicBezTo>
                <a:cubicBezTo>
                  <a:pt x="330" y="937"/>
                  <a:pt x="328" y="939"/>
                  <a:pt x="331" y="937"/>
                </a:cubicBezTo>
                <a:cubicBezTo>
                  <a:pt x="327" y="938"/>
                  <a:pt x="327" y="938"/>
                  <a:pt x="327" y="938"/>
                </a:cubicBezTo>
                <a:cubicBezTo>
                  <a:pt x="325" y="939"/>
                  <a:pt x="325" y="939"/>
                  <a:pt x="325" y="939"/>
                </a:cubicBezTo>
                <a:cubicBezTo>
                  <a:pt x="328" y="941"/>
                  <a:pt x="328" y="941"/>
                  <a:pt x="328" y="941"/>
                </a:cubicBezTo>
                <a:cubicBezTo>
                  <a:pt x="319" y="944"/>
                  <a:pt x="319" y="944"/>
                  <a:pt x="319" y="944"/>
                </a:cubicBezTo>
                <a:cubicBezTo>
                  <a:pt x="315" y="943"/>
                  <a:pt x="315" y="943"/>
                  <a:pt x="315" y="943"/>
                </a:cubicBezTo>
                <a:cubicBezTo>
                  <a:pt x="318" y="942"/>
                  <a:pt x="318" y="942"/>
                  <a:pt x="318" y="942"/>
                </a:cubicBezTo>
                <a:cubicBezTo>
                  <a:pt x="314" y="940"/>
                  <a:pt x="314" y="940"/>
                  <a:pt x="314" y="940"/>
                </a:cubicBezTo>
                <a:cubicBezTo>
                  <a:pt x="310" y="942"/>
                  <a:pt x="310" y="942"/>
                  <a:pt x="310" y="942"/>
                </a:cubicBezTo>
                <a:cubicBezTo>
                  <a:pt x="309" y="944"/>
                  <a:pt x="309" y="944"/>
                  <a:pt x="309" y="944"/>
                </a:cubicBezTo>
                <a:cubicBezTo>
                  <a:pt x="306" y="947"/>
                  <a:pt x="306" y="947"/>
                  <a:pt x="306" y="947"/>
                </a:cubicBezTo>
                <a:cubicBezTo>
                  <a:pt x="307" y="949"/>
                  <a:pt x="307" y="949"/>
                  <a:pt x="307" y="949"/>
                </a:cubicBezTo>
                <a:cubicBezTo>
                  <a:pt x="308" y="950"/>
                  <a:pt x="308" y="950"/>
                  <a:pt x="308" y="950"/>
                </a:cubicBezTo>
                <a:cubicBezTo>
                  <a:pt x="310" y="948"/>
                  <a:pt x="310" y="948"/>
                  <a:pt x="310" y="948"/>
                </a:cubicBezTo>
                <a:cubicBezTo>
                  <a:pt x="314" y="948"/>
                  <a:pt x="314" y="948"/>
                  <a:pt x="314" y="948"/>
                </a:cubicBezTo>
                <a:cubicBezTo>
                  <a:pt x="313" y="949"/>
                  <a:pt x="313" y="949"/>
                  <a:pt x="313" y="949"/>
                </a:cubicBezTo>
                <a:cubicBezTo>
                  <a:pt x="314" y="951"/>
                  <a:pt x="314" y="951"/>
                  <a:pt x="314" y="951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5" y="954"/>
                  <a:pt x="315" y="954"/>
                  <a:pt x="315" y="954"/>
                </a:cubicBezTo>
                <a:cubicBezTo>
                  <a:pt x="316" y="956"/>
                  <a:pt x="316" y="956"/>
                  <a:pt x="316" y="956"/>
                </a:cubicBezTo>
                <a:cubicBezTo>
                  <a:pt x="318" y="955"/>
                  <a:pt x="318" y="955"/>
                  <a:pt x="318" y="955"/>
                </a:cubicBezTo>
                <a:cubicBezTo>
                  <a:pt x="317" y="954"/>
                  <a:pt x="317" y="954"/>
                  <a:pt x="317" y="954"/>
                </a:cubicBezTo>
                <a:cubicBezTo>
                  <a:pt x="322" y="950"/>
                  <a:pt x="322" y="950"/>
                  <a:pt x="322" y="950"/>
                </a:cubicBezTo>
                <a:cubicBezTo>
                  <a:pt x="325" y="951"/>
                  <a:pt x="325" y="951"/>
                  <a:pt x="325" y="951"/>
                </a:cubicBezTo>
                <a:cubicBezTo>
                  <a:pt x="329" y="941"/>
                  <a:pt x="329" y="941"/>
                  <a:pt x="329" y="941"/>
                </a:cubicBezTo>
                <a:cubicBezTo>
                  <a:pt x="329" y="941"/>
                  <a:pt x="327" y="945"/>
                  <a:pt x="332" y="940"/>
                </a:cubicBezTo>
                <a:cubicBezTo>
                  <a:pt x="332" y="939"/>
                  <a:pt x="334" y="942"/>
                  <a:pt x="330" y="940"/>
                </a:cubicBezTo>
                <a:cubicBezTo>
                  <a:pt x="332" y="938"/>
                  <a:pt x="332" y="938"/>
                  <a:pt x="332" y="938"/>
                </a:cubicBezTo>
                <a:cubicBezTo>
                  <a:pt x="333" y="938"/>
                  <a:pt x="333" y="938"/>
                  <a:pt x="333" y="938"/>
                </a:cubicBezTo>
                <a:cubicBezTo>
                  <a:pt x="332" y="939"/>
                  <a:pt x="332" y="939"/>
                  <a:pt x="332" y="939"/>
                </a:cubicBezTo>
                <a:cubicBezTo>
                  <a:pt x="335" y="936"/>
                  <a:pt x="332" y="946"/>
                  <a:pt x="339" y="938"/>
                </a:cubicBezTo>
                <a:cubicBezTo>
                  <a:pt x="341" y="937"/>
                  <a:pt x="340" y="941"/>
                  <a:pt x="343" y="939"/>
                </a:cubicBezTo>
                <a:cubicBezTo>
                  <a:pt x="342" y="940"/>
                  <a:pt x="342" y="940"/>
                  <a:pt x="342" y="940"/>
                </a:cubicBezTo>
                <a:cubicBezTo>
                  <a:pt x="350" y="939"/>
                  <a:pt x="350" y="939"/>
                  <a:pt x="350" y="939"/>
                </a:cubicBezTo>
                <a:cubicBezTo>
                  <a:pt x="343" y="942"/>
                  <a:pt x="343" y="942"/>
                  <a:pt x="343" y="942"/>
                </a:cubicBezTo>
                <a:cubicBezTo>
                  <a:pt x="339" y="943"/>
                  <a:pt x="339" y="943"/>
                  <a:pt x="339" y="943"/>
                </a:cubicBezTo>
                <a:cubicBezTo>
                  <a:pt x="336" y="945"/>
                  <a:pt x="336" y="945"/>
                  <a:pt x="336" y="945"/>
                </a:cubicBezTo>
                <a:cubicBezTo>
                  <a:pt x="333" y="944"/>
                  <a:pt x="333" y="944"/>
                  <a:pt x="333" y="944"/>
                </a:cubicBezTo>
                <a:cubicBezTo>
                  <a:pt x="332" y="945"/>
                  <a:pt x="332" y="945"/>
                  <a:pt x="332" y="945"/>
                </a:cubicBezTo>
                <a:cubicBezTo>
                  <a:pt x="332" y="942"/>
                  <a:pt x="332" y="942"/>
                  <a:pt x="332" y="942"/>
                </a:cubicBezTo>
                <a:cubicBezTo>
                  <a:pt x="329" y="943"/>
                  <a:pt x="329" y="943"/>
                  <a:pt x="329" y="943"/>
                </a:cubicBezTo>
                <a:cubicBezTo>
                  <a:pt x="329" y="943"/>
                  <a:pt x="325" y="944"/>
                  <a:pt x="330" y="946"/>
                </a:cubicBezTo>
                <a:cubicBezTo>
                  <a:pt x="328" y="946"/>
                  <a:pt x="328" y="946"/>
                  <a:pt x="328" y="946"/>
                </a:cubicBezTo>
                <a:cubicBezTo>
                  <a:pt x="325" y="947"/>
                  <a:pt x="325" y="948"/>
                  <a:pt x="332" y="949"/>
                </a:cubicBezTo>
                <a:cubicBezTo>
                  <a:pt x="336" y="950"/>
                  <a:pt x="330" y="948"/>
                  <a:pt x="335" y="947"/>
                </a:cubicBezTo>
                <a:cubicBezTo>
                  <a:pt x="337" y="948"/>
                  <a:pt x="337" y="948"/>
                  <a:pt x="337" y="948"/>
                </a:cubicBezTo>
                <a:cubicBezTo>
                  <a:pt x="335" y="950"/>
                  <a:pt x="335" y="950"/>
                  <a:pt x="335" y="950"/>
                </a:cubicBezTo>
                <a:cubicBezTo>
                  <a:pt x="338" y="953"/>
                  <a:pt x="338" y="953"/>
                  <a:pt x="338" y="953"/>
                </a:cubicBezTo>
                <a:cubicBezTo>
                  <a:pt x="343" y="952"/>
                  <a:pt x="343" y="952"/>
                  <a:pt x="343" y="952"/>
                </a:cubicBezTo>
                <a:cubicBezTo>
                  <a:pt x="349" y="952"/>
                  <a:pt x="349" y="952"/>
                  <a:pt x="349" y="952"/>
                </a:cubicBezTo>
                <a:cubicBezTo>
                  <a:pt x="349" y="953"/>
                  <a:pt x="349" y="953"/>
                  <a:pt x="349" y="953"/>
                </a:cubicBezTo>
                <a:cubicBezTo>
                  <a:pt x="342" y="956"/>
                  <a:pt x="342" y="956"/>
                  <a:pt x="342" y="956"/>
                </a:cubicBezTo>
                <a:cubicBezTo>
                  <a:pt x="339" y="962"/>
                  <a:pt x="339" y="962"/>
                  <a:pt x="339" y="962"/>
                </a:cubicBezTo>
                <a:cubicBezTo>
                  <a:pt x="329" y="962"/>
                  <a:pt x="329" y="962"/>
                  <a:pt x="329" y="962"/>
                </a:cubicBezTo>
                <a:cubicBezTo>
                  <a:pt x="329" y="961"/>
                  <a:pt x="329" y="961"/>
                  <a:pt x="329" y="961"/>
                </a:cubicBezTo>
                <a:cubicBezTo>
                  <a:pt x="332" y="961"/>
                  <a:pt x="332" y="961"/>
                  <a:pt x="332" y="961"/>
                </a:cubicBezTo>
                <a:cubicBezTo>
                  <a:pt x="330" y="959"/>
                  <a:pt x="330" y="959"/>
                  <a:pt x="330" y="959"/>
                </a:cubicBezTo>
                <a:cubicBezTo>
                  <a:pt x="323" y="959"/>
                  <a:pt x="323" y="959"/>
                  <a:pt x="323" y="959"/>
                </a:cubicBezTo>
                <a:cubicBezTo>
                  <a:pt x="322" y="958"/>
                  <a:pt x="322" y="958"/>
                  <a:pt x="322" y="958"/>
                </a:cubicBezTo>
                <a:cubicBezTo>
                  <a:pt x="319" y="959"/>
                  <a:pt x="319" y="959"/>
                  <a:pt x="319" y="959"/>
                </a:cubicBezTo>
                <a:cubicBezTo>
                  <a:pt x="321" y="962"/>
                  <a:pt x="321" y="962"/>
                  <a:pt x="321" y="962"/>
                </a:cubicBezTo>
                <a:cubicBezTo>
                  <a:pt x="318" y="963"/>
                  <a:pt x="318" y="963"/>
                  <a:pt x="318" y="963"/>
                </a:cubicBezTo>
                <a:cubicBezTo>
                  <a:pt x="320" y="964"/>
                  <a:pt x="320" y="964"/>
                  <a:pt x="320" y="964"/>
                </a:cubicBezTo>
                <a:cubicBezTo>
                  <a:pt x="320" y="966"/>
                  <a:pt x="320" y="966"/>
                  <a:pt x="320" y="966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7" y="969"/>
                  <a:pt x="317" y="969"/>
                  <a:pt x="317" y="969"/>
                </a:cubicBezTo>
                <a:cubicBezTo>
                  <a:pt x="321" y="967"/>
                  <a:pt x="321" y="967"/>
                  <a:pt x="321" y="967"/>
                </a:cubicBezTo>
                <a:cubicBezTo>
                  <a:pt x="317" y="971"/>
                  <a:pt x="317" y="971"/>
                  <a:pt x="317" y="971"/>
                </a:cubicBezTo>
                <a:cubicBezTo>
                  <a:pt x="325" y="971"/>
                  <a:pt x="325" y="971"/>
                  <a:pt x="325" y="971"/>
                </a:cubicBezTo>
                <a:cubicBezTo>
                  <a:pt x="322" y="973"/>
                  <a:pt x="322" y="975"/>
                  <a:pt x="331" y="973"/>
                </a:cubicBezTo>
                <a:cubicBezTo>
                  <a:pt x="332" y="974"/>
                  <a:pt x="332" y="974"/>
                  <a:pt x="332" y="974"/>
                </a:cubicBezTo>
                <a:cubicBezTo>
                  <a:pt x="333" y="972"/>
                  <a:pt x="333" y="972"/>
                  <a:pt x="333" y="972"/>
                </a:cubicBezTo>
                <a:cubicBezTo>
                  <a:pt x="339" y="974"/>
                  <a:pt x="339" y="974"/>
                  <a:pt x="339" y="974"/>
                </a:cubicBezTo>
                <a:cubicBezTo>
                  <a:pt x="339" y="975"/>
                  <a:pt x="339" y="975"/>
                  <a:pt x="339" y="975"/>
                </a:cubicBezTo>
                <a:cubicBezTo>
                  <a:pt x="345" y="972"/>
                  <a:pt x="345" y="972"/>
                  <a:pt x="345" y="972"/>
                </a:cubicBezTo>
                <a:cubicBezTo>
                  <a:pt x="344" y="969"/>
                  <a:pt x="344" y="969"/>
                  <a:pt x="344" y="969"/>
                </a:cubicBezTo>
                <a:cubicBezTo>
                  <a:pt x="349" y="970"/>
                  <a:pt x="349" y="970"/>
                  <a:pt x="349" y="970"/>
                </a:cubicBezTo>
                <a:cubicBezTo>
                  <a:pt x="350" y="969"/>
                  <a:pt x="350" y="969"/>
                  <a:pt x="350" y="969"/>
                </a:cubicBezTo>
                <a:cubicBezTo>
                  <a:pt x="351" y="968"/>
                  <a:pt x="351" y="968"/>
                  <a:pt x="351" y="968"/>
                </a:cubicBezTo>
                <a:cubicBezTo>
                  <a:pt x="351" y="968"/>
                  <a:pt x="353" y="969"/>
                  <a:pt x="351" y="969"/>
                </a:cubicBezTo>
                <a:cubicBezTo>
                  <a:pt x="353" y="970"/>
                  <a:pt x="353" y="970"/>
                  <a:pt x="353" y="970"/>
                </a:cubicBezTo>
                <a:cubicBezTo>
                  <a:pt x="353" y="969"/>
                  <a:pt x="353" y="969"/>
                  <a:pt x="353" y="969"/>
                </a:cubicBezTo>
                <a:cubicBezTo>
                  <a:pt x="355" y="972"/>
                  <a:pt x="355" y="972"/>
                  <a:pt x="355" y="972"/>
                </a:cubicBezTo>
                <a:cubicBezTo>
                  <a:pt x="370" y="969"/>
                  <a:pt x="370" y="969"/>
                  <a:pt x="370" y="969"/>
                </a:cubicBezTo>
                <a:cubicBezTo>
                  <a:pt x="369" y="970"/>
                  <a:pt x="369" y="970"/>
                  <a:pt x="369" y="970"/>
                </a:cubicBezTo>
                <a:cubicBezTo>
                  <a:pt x="363" y="972"/>
                  <a:pt x="363" y="972"/>
                  <a:pt x="363" y="972"/>
                </a:cubicBezTo>
                <a:cubicBezTo>
                  <a:pt x="357" y="974"/>
                  <a:pt x="357" y="974"/>
                  <a:pt x="357" y="974"/>
                </a:cubicBezTo>
                <a:cubicBezTo>
                  <a:pt x="357" y="976"/>
                  <a:pt x="357" y="976"/>
                  <a:pt x="357" y="976"/>
                </a:cubicBezTo>
                <a:cubicBezTo>
                  <a:pt x="357" y="976"/>
                  <a:pt x="362" y="977"/>
                  <a:pt x="356" y="976"/>
                </a:cubicBezTo>
                <a:cubicBezTo>
                  <a:pt x="356" y="977"/>
                  <a:pt x="356" y="977"/>
                  <a:pt x="356" y="977"/>
                </a:cubicBezTo>
                <a:cubicBezTo>
                  <a:pt x="360" y="976"/>
                  <a:pt x="360" y="976"/>
                  <a:pt x="360" y="976"/>
                </a:cubicBezTo>
                <a:cubicBezTo>
                  <a:pt x="367" y="977"/>
                  <a:pt x="367" y="977"/>
                  <a:pt x="367" y="977"/>
                </a:cubicBezTo>
                <a:cubicBezTo>
                  <a:pt x="373" y="974"/>
                  <a:pt x="373" y="974"/>
                  <a:pt x="373" y="974"/>
                </a:cubicBezTo>
                <a:cubicBezTo>
                  <a:pt x="376" y="974"/>
                  <a:pt x="376" y="974"/>
                  <a:pt x="376" y="974"/>
                </a:cubicBezTo>
                <a:cubicBezTo>
                  <a:pt x="379" y="970"/>
                  <a:pt x="379" y="970"/>
                  <a:pt x="379" y="970"/>
                </a:cubicBezTo>
                <a:cubicBezTo>
                  <a:pt x="381" y="971"/>
                  <a:pt x="381" y="971"/>
                  <a:pt x="381" y="971"/>
                </a:cubicBezTo>
                <a:cubicBezTo>
                  <a:pt x="388" y="970"/>
                  <a:pt x="388" y="970"/>
                  <a:pt x="388" y="970"/>
                </a:cubicBezTo>
                <a:cubicBezTo>
                  <a:pt x="387" y="973"/>
                  <a:pt x="387" y="973"/>
                  <a:pt x="387" y="973"/>
                </a:cubicBezTo>
                <a:cubicBezTo>
                  <a:pt x="387" y="971"/>
                  <a:pt x="387" y="971"/>
                  <a:pt x="387" y="971"/>
                </a:cubicBezTo>
                <a:cubicBezTo>
                  <a:pt x="383" y="972"/>
                  <a:pt x="383" y="972"/>
                  <a:pt x="383" y="972"/>
                </a:cubicBezTo>
                <a:cubicBezTo>
                  <a:pt x="380" y="975"/>
                  <a:pt x="380" y="975"/>
                  <a:pt x="380" y="975"/>
                </a:cubicBezTo>
                <a:cubicBezTo>
                  <a:pt x="380" y="975"/>
                  <a:pt x="380" y="977"/>
                  <a:pt x="379" y="974"/>
                </a:cubicBezTo>
                <a:cubicBezTo>
                  <a:pt x="379" y="977"/>
                  <a:pt x="379" y="977"/>
                  <a:pt x="379" y="977"/>
                </a:cubicBezTo>
                <a:cubicBezTo>
                  <a:pt x="383" y="977"/>
                  <a:pt x="383" y="977"/>
                  <a:pt x="383" y="977"/>
                </a:cubicBezTo>
                <a:cubicBezTo>
                  <a:pt x="386" y="979"/>
                  <a:pt x="386" y="979"/>
                  <a:pt x="386" y="979"/>
                </a:cubicBezTo>
                <a:cubicBezTo>
                  <a:pt x="391" y="978"/>
                  <a:pt x="391" y="978"/>
                  <a:pt x="391" y="978"/>
                </a:cubicBezTo>
                <a:cubicBezTo>
                  <a:pt x="391" y="975"/>
                  <a:pt x="391" y="975"/>
                  <a:pt x="391" y="975"/>
                </a:cubicBezTo>
                <a:cubicBezTo>
                  <a:pt x="393" y="975"/>
                  <a:pt x="392" y="971"/>
                  <a:pt x="394" y="974"/>
                </a:cubicBezTo>
                <a:cubicBezTo>
                  <a:pt x="395" y="974"/>
                  <a:pt x="389" y="971"/>
                  <a:pt x="396" y="977"/>
                </a:cubicBezTo>
                <a:cubicBezTo>
                  <a:pt x="397" y="976"/>
                  <a:pt x="397" y="976"/>
                  <a:pt x="397" y="976"/>
                </a:cubicBezTo>
                <a:cubicBezTo>
                  <a:pt x="397" y="978"/>
                  <a:pt x="397" y="978"/>
                  <a:pt x="397" y="978"/>
                </a:cubicBezTo>
                <a:cubicBezTo>
                  <a:pt x="402" y="974"/>
                  <a:pt x="402" y="974"/>
                  <a:pt x="402" y="974"/>
                </a:cubicBezTo>
                <a:cubicBezTo>
                  <a:pt x="402" y="973"/>
                  <a:pt x="402" y="973"/>
                  <a:pt x="402" y="973"/>
                </a:cubicBezTo>
                <a:cubicBezTo>
                  <a:pt x="400" y="972"/>
                  <a:pt x="400" y="972"/>
                  <a:pt x="400" y="972"/>
                </a:cubicBezTo>
                <a:cubicBezTo>
                  <a:pt x="400" y="971"/>
                  <a:pt x="400" y="971"/>
                  <a:pt x="400" y="971"/>
                </a:cubicBezTo>
                <a:cubicBezTo>
                  <a:pt x="402" y="971"/>
                  <a:pt x="402" y="971"/>
                  <a:pt x="402" y="971"/>
                </a:cubicBezTo>
                <a:cubicBezTo>
                  <a:pt x="404" y="974"/>
                  <a:pt x="404" y="974"/>
                  <a:pt x="404" y="974"/>
                </a:cubicBezTo>
                <a:cubicBezTo>
                  <a:pt x="406" y="973"/>
                  <a:pt x="406" y="973"/>
                  <a:pt x="406" y="973"/>
                </a:cubicBezTo>
                <a:cubicBezTo>
                  <a:pt x="407" y="971"/>
                  <a:pt x="409" y="976"/>
                  <a:pt x="407" y="970"/>
                </a:cubicBezTo>
                <a:cubicBezTo>
                  <a:pt x="409" y="973"/>
                  <a:pt x="409" y="973"/>
                  <a:pt x="409" y="973"/>
                </a:cubicBezTo>
                <a:cubicBezTo>
                  <a:pt x="411" y="971"/>
                  <a:pt x="411" y="971"/>
                  <a:pt x="411" y="971"/>
                </a:cubicBezTo>
                <a:cubicBezTo>
                  <a:pt x="412" y="974"/>
                  <a:pt x="412" y="974"/>
                  <a:pt x="412" y="974"/>
                </a:cubicBezTo>
                <a:cubicBezTo>
                  <a:pt x="411" y="976"/>
                  <a:pt x="411" y="976"/>
                  <a:pt x="411" y="976"/>
                </a:cubicBezTo>
                <a:cubicBezTo>
                  <a:pt x="412" y="977"/>
                  <a:pt x="412" y="977"/>
                  <a:pt x="412" y="977"/>
                </a:cubicBezTo>
                <a:cubicBezTo>
                  <a:pt x="419" y="976"/>
                  <a:pt x="419" y="976"/>
                  <a:pt x="419" y="976"/>
                </a:cubicBezTo>
                <a:cubicBezTo>
                  <a:pt x="419" y="975"/>
                  <a:pt x="419" y="975"/>
                  <a:pt x="419" y="975"/>
                </a:cubicBezTo>
                <a:cubicBezTo>
                  <a:pt x="424" y="976"/>
                  <a:pt x="424" y="976"/>
                  <a:pt x="424" y="976"/>
                </a:cubicBezTo>
                <a:cubicBezTo>
                  <a:pt x="427" y="975"/>
                  <a:pt x="427" y="975"/>
                  <a:pt x="427" y="975"/>
                </a:cubicBezTo>
                <a:cubicBezTo>
                  <a:pt x="429" y="976"/>
                  <a:pt x="429" y="976"/>
                  <a:pt x="429" y="976"/>
                </a:cubicBezTo>
                <a:cubicBezTo>
                  <a:pt x="436" y="973"/>
                  <a:pt x="436" y="973"/>
                  <a:pt x="436" y="973"/>
                </a:cubicBezTo>
                <a:cubicBezTo>
                  <a:pt x="438" y="971"/>
                  <a:pt x="438" y="971"/>
                  <a:pt x="438" y="971"/>
                </a:cubicBezTo>
                <a:cubicBezTo>
                  <a:pt x="437" y="970"/>
                  <a:pt x="442" y="972"/>
                  <a:pt x="437" y="969"/>
                </a:cubicBezTo>
                <a:cubicBezTo>
                  <a:pt x="438" y="967"/>
                  <a:pt x="438" y="967"/>
                  <a:pt x="438" y="967"/>
                </a:cubicBezTo>
                <a:cubicBezTo>
                  <a:pt x="444" y="969"/>
                  <a:pt x="444" y="969"/>
                  <a:pt x="444" y="969"/>
                </a:cubicBezTo>
                <a:cubicBezTo>
                  <a:pt x="447" y="972"/>
                  <a:pt x="447" y="972"/>
                  <a:pt x="447" y="972"/>
                </a:cubicBezTo>
                <a:cubicBezTo>
                  <a:pt x="447" y="973"/>
                  <a:pt x="449" y="974"/>
                  <a:pt x="455" y="972"/>
                </a:cubicBezTo>
                <a:cubicBezTo>
                  <a:pt x="460" y="974"/>
                  <a:pt x="460" y="974"/>
                  <a:pt x="460" y="974"/>
                </a:cubicBezTo>
                <a:cubicBezTo>
                  <a:pt x="469" y="972"/>
                  <a:pt x="469" y="972"/>
                  <a:pt x="469" y="972"/>
                </a:cubicBezTo>
                <a:cubicBezTo>
                  <a:pt x="472" y="969"/>
                  <a:pt x="472" y="969"/>
                  <a:pt x="472" y="969"/>
                </a:cubicBezTo>
                <a:cubicBezTo>
                  <a:pt x="477" y="971"/>
                  <a:pt x="477" y="971"/>
                  <a:pt x="477" y="971"/>
                </a:cubicBezTo>
                <a:cubicBezTo>
                  <a:pt x="479" y="967"/>
                  <a:pt x="479" y="967"/>
                  <a:pt x="479" y="967"/>
                </a:cubicBezTo>
                <a:cubicBezTo>
                  <a:pt x="481" y="967"/>
                  <a:pt x="477" y="965"/>
                  <a:pt x="481" y="966"/>
                </a:cubicBezTo>
                <a:cubicBezTo>
                  <a:pt x="483" y="966"/>
                  <a:pt x="482" y="969"/>
                  <a:pt x="484" y="967"/>
                </a:cubicBezTo>
                <a:cubicBezTo>
                  <a:pt x="485" y="965"/>
                  <a:pt x="485" y="965"/>
                  <a:pt x="485" y="965"/>
                </a:cubicBezTo>
                <a:cubicBezTo>
                  <a:pt x="482" y="964"/>
                  <a:pt x="482" y="964"/>
                  <a:pt x="482" y="964"/>
                </a:cubicBezTo>
                <a:cubicBezTo>
                  <a:pt x="498" y="963"/>
                  <a:pt x="498" y="963"/>
                  <a:pt x="498" y="963"/>
                </a:cubicBezTo>
                <a:cubicBezTo>
                  <a:pt x="500" y="963"/>
                  <a:pt x="500" y="963"/>
                  <a:pt x="500" y="963"/>
                </a:cubicBezTo>
                <a:cubicBezTo>
                  <a:pt x="498" y="963"/>
                  <a:pt x="501" y="974"/>
                  <a:pt x="492" y="965"/>
                </a:cubicBezTo>
                <a:cubicBezTo>
                  <a:pt x="492" y="965"/>
                  <a:pt x="493" y="967"/>
                  <a:pt x="489" y="966"/>
                </a:cubicBezTo>
                <a:cubicBezTo>
                  <a:pt x="488" y="965"/>
                  <a:pt x="488" y="965"/>
                  <a:pt x="488" y="965"/>
                </a:cubicBezTo>
                <a:cubicBezTo>
                  <a:pt x="488" y="967"/>
                  <a:pt x="487" y="961"/>
                  <a:pt x="485" y="967"/>
                </a:cubicBezTo>
                <a:cubicBezTo>
                  <a:pt x="493" y="967"/>
                  <a:pt x="493" y="967"/>
                  <a:pt x="493" y="967"/>
                </a:cubicBezTo>
                <a:cubicBezTo>
                  <a:pt x="503" y="965"/>
                  <a:pt x="503" y="965"/>
                  <a:pt x="503" y="965"/>
                </a:cubicBezTo>
                <a:cubicBezTo>
                  <a:pt x="501" y="970"/>
                  <a:pt x="498" y="966"/>
                  <a:pt x="492" y="969"/>
                </a:cubicBezTo>
                <a:cubicBezTo>
                  <a:pt x="493" y="970"/>
                  <a:pt x="487" y="969"/>
                  <a:pt x="494" y="971"/>
                </a:cubicBezTo>
                <a:cubicBezTo>
                  <a:pt x="498" y="971"/>
                  <a:pt x="498" y="971"/>
                  <a:pt x="498" y="971"/>
                </a:cubicBezTo>
                <a:cubicBezTo>
                  <a:pt x="499" y="971"/>
                  <a:pt x="499" y="971"/>
                  <a:pt x="499" y="971"/>
                </a:cubicBezTo>
                <a:cubicBezTo>
                  <a:pt x="496" y="975"/>
                  <a:pt x="496" y="975"/>
                  <a:pt x="496" y="975"/>
                </a:cubicBezTo>
                <a:cubicBezTo>
                  <a:pt x="499" y="975"/>
                  <a:pt x="499" y="975"/>
                  <a:pt x="499" y="975"/>
                </a:cubicBezTo>
                <a:cubicBezTo>
                  <a:pt x="499" y="975"/>
                  <a:pt x="502" y="974"/>
                  <a:pt x="498" y="975"/>
                </a:cubicBezTo>
                <a:cubicBezTo>
                  <a:pt x="500" y="972"/>
                  <a:pt x="499" y="980"/>
                  <a:pt x="507" y="972"/>
                </a:cubicBezTo>
                <a:cubicBezTo>
                  <a:pt x="506" y="971"/>
                  <a:pt x="506" y="971"/>
                  <a:pt x="506" y="971"/>
                </a:cubicBezTo>
                <a:cubicBezTo>
                  <a:pt x="510" y="967"/>
                  <a:pt x="510" y="967"/>
                  <a:pt x="510" y="967"/>
                </a:cubicBezTo>
                <a:cubicBezTo>
                  <a:pt x="511" y="967"/>
                  <a:pt x="511" y="967"/>
                  <a:pt x="511" y="967"/>
                </a:cubicBezTo>
                <a:cubicBezTo>
                  <a:pt x="511" y="963"/>
                  <a:pt x="511" y="963"/>
                  <a:pt x="511" y="963"/>
                </a:cubicBezTo>
                <a:cubicBezTo>
                  <a:pt x="521" y="965"/>
                  <a:pt x="521" y="965"/>
                  <a:pt x="521" y="965"/>
                </a:cubicBezTo>
                <a:cubicBezTo>
                  <a:pt x="524" y="963"/>
                  <a:pt x="524" y="963"/>
                  <a:pt x="524" y="963"/>
                </a:cubicBezTo>
                <a:cubicBezTo>
                  <a:pt x="530" y="965"/>
                  <a:pt x="530" y="965"/>
                  <a:pt x="530" y="965"/>
                </a:cubicBezTo>
                <a:cubicBezTo>
                  <a:pt x="538" y="962"/>
                  <a:pt x="538" y="962"/>
                  <a:pt x="538" y="962"/>
                </a:cubicBezTo>
                <a:cubicBezTo>
                  <a:pt x="538" y="963"/>
                  <a:pt x="540" y="961"/>
                  <a:pt x="538" y="964"/>
                </a:cubicBezTo>
                <a:cubicBezTo>
                  <a:pt x="539" y="964"/>
                  <a:pt x="539" y="964"/>
                  <a:pt x="539" y="964"/>
                </a:cubicBezTo>
                <a:cubicBezTo>
                  <a:pt x="540" y="961"/>
                  <a:pt x="540" y="961"/>
                  <a:pt x="540" y="961"/>
                </a:cubicBezTo>
                <a:cubicBezTo>
                  <a:pt x="541" y="962"/>
                  <a:pt x="541" y="962"/>
                  <a:pt x="541" y="962"/>
                </a:cubicBezTo>
                <a:cubicBezTo>
                  <a:pt x="547" y="962"/>
                  <a:pt x="547" y="962"/>
                  <a:pt x="547" y="962"/>
                </a:cubicBezTo>
                <a:cubicBezTo>
                  <a:pt x="548" y="961"/>
                  <a:pt x="548" y="961"/>
                  <a:pt x="548" y="961"/>
                </a:cubicBezTo>
                <a:cubicBezTo>
                  <a:pt x="546" y="960"/>
                  <a:pt x="546" y="960"/>
                  <a:pt x="546" y="960"/>
                </a:cubicBezTo>
                <a:cubicBezTo>
                  <a:pt x="551" y="957"/>
                  <a:pt x="551" y="957"/>
                  <a:pt x="551" y="957"/>
                </a:cubicBezTo>
                <a:cubicBezTo>
                  <a:pt x="558" y="958"/>
                  <a:pt x="558" y="958"/>
                  <a:pt x="558" y="958"/>
                </a:cubicBezTo>
                <a:cubicBezTo>
                  <a:pt x="575" y="954"/>
                  <a:pt x="575" y="954"/>
                  <a:pt x="575" y="954"/>
                </a:cubicBezTo>
                <a:cubicBezTo>
                  <a:pt x="576" y="954"/>
                  <a:pt x="578" y="958"/>
                  <a:pt x="580" y="952"/>
                </a:cubicBezTo>
                <a:cubicBezTo>
                  <a:pt x="579" y="954"/>
                  <a:pt x="579" y="954"/>
                  <a:pt x="579" y="954"/>
                </a:cubicBezTo>
                <a:cubicBezTo>
                  <a:pt x="581" y="954"/>
                  <a:pt x="581" y="954"/>
                  <a:pt x="581" y="954"/>
                </a:cubicBezTo>
                <a:cubicBezTo>
                  <a:pt x="582" y="952"/>
                  <a:pt x="582" y="952"/>
                  <a:pt x="582" y="952"/>
                </a:cubicBezTo>
                <a:cubicBezTo>
                  <a:pt x="583" y="953"/>
                  <a:pt x="583" y="953"/>
                  <a:pt x="583" y="953"/>
                </a:cubicBezTo>
                <a:cubicBezTo>
                  <a:pt x="579" y="956"/>
                  <a:pt x="579" y="956"/>
                  <a:pt x="579" y="956"/>
                </a:cubicBezTo>
                <a:cubicBezTo>
                  <a:pt x="578" y="956"/>
                  <a:pt x="576" y="953"/>
                  <a:pt x="575" y="955"/>
                </a:cubicBezTo>
                <a:cubicBezTo>
                  <a:pt x="577" y="956"/>
                  <a:pt x="577" y="956"/>
                  <a:pt x="577" y="956"/>
                </a:cubicBezTo>
                <a:cubicBezTo>
                  <a:pt x="575" y="958"/>
                  <a:pt x="575" y="958"/>
                  <a:pt x="575" y="958"/>
                </a:cubicBezTo>
                <a:cubicBezTo>
                  <a:pt x="577" y="960"/>
                  <a:pt x="577" y="960"/>
                  <a:pt x="577" y="960"/>
                </a:cubicBezTo>
                <a:cubicBezTo>
                  <a:pt x="589" y="958"/>
                  <a:pt x="589" y="958"/>
                  <a:pt x="589" y="958"/>
                </a:cubicBezTo>
                <a:cubicBezTo>
                  <a:pt x="590" y="956"/>
                  <a:pt x="590" y="956"/>
                  <a:pt x="590" y="956"/>
                </a:cubicBezTo>
                <a:cubicBezTo>
                  <a:pt x="589" y="955"/>
                  <a:pt x="583" y="965"/>
                  <a:pt x="597" y="953"/>
                </a:cubicBezTo>
                <a:cubicBezTo>
                  <a:pt x="597" y="948"/>
                  <a:pt x="597" y="948"/>
                  <a:pt x="597" y="948"/>
                </a:cubicBezTo>
                <a:cubicBezTo>
                  <a:pt x="599" y="947"/>
                  <a:pt x="599" y="947"/>
                  <a:pt x="599" y="947"/>
                </a:cubicBezTo>
                <a:cubicBezTo>
                  <a:pt x="600" y="948"/>
                  <a:pt x="596" y="950"/>
                  <a:pt x="601" y="948"/>
                </a:cubicBezTo>
                <a:cubicBezTo>
                  <a:pt x="598" y="951"/>
                  <a:pt x="598" y="951"/>
                  <a:pt x="598" y="951"/>
                </a:cubicBezTo>
                <a:cubicBezTo>
                  <a:pt x="600" y="954"/>
                  <a:pt x="600" y="954"/>
                  <a:pt x="600" y="954"/>
                </a:cubicBezTo>
                <a:cubicBezTo>
                  <a:pt x="601" y="953"/>
                  <a:pt x="601" y="953"/>
                  <a:pt x="601" y="953"/>
                </a:cubicBezTo>
                <a:cubicBezTo>
                  <a:pt x="602" y="951"/>
                  <a:pt x="602" y="951"/>
                  <a:pt x="602" y="951"/>
                </a:cubicBezTo>
                <a:cubicBezTo>
                  <a:pt x="605" y="950"/>
                  <a:pt x="605" y="950"/>
                  <a:pt x="605" y="950"/>
                </a:cubicBezTo>
                <a:cubicBezTo>
                  <a:pt x="607" y="950"/>
                  <a:pt x="607" y="950"/>
                  <a:pt x="607" y="950"/>
                </a:cubicBezTo>
                <a:cubicBezTo>
                  <a:pt x="606" y="952"/>
                  <a:pt x="606" y="952"/>
                  <a:pt x="606" y="952"/>
                </a:cubicBezTo>
                <a:cubicBezTo>
                  <a:pt x="604" y="953"/>
                  <a:pt x="604" y="953"/>
                  <a:pt x="604" y="953"/>
                </a:cubicBezTo>
                <a:cubicBezTo>
                  <a:pt x="607" y="955"/>
                  <a:pt x="607" y="955"/>
                  <a:pt x="607" y="955"/>
                </a:cubicBezTo>
                <a:cubicBezTo>
                  <a:pt x="613" y="956"/>
                  <a:pt x="613" y="956"/>
                  <a:pt x="613" y="956"/>
                </a:cubicBezTo>
                <a:cubicBezTo>
                  <a:pt x="612" y="957"/>
                  <a:pt x="606" y="955"/>
                  <a:pt x="620" y="953"/>
                </a:cubicBezTo>
                <a:cubicBezTo>
                  <a:pt x="622" y="954"/>
                  <a:pt x="622" y="954"/>
                  <a:pt x="622" y="954"/>
                </a:cubicBezTo>
                <a:cubicBezTo>
                  <a:pt x="627" y="951"/>
                  <a:pt x="627" y="951"/>
                  <a:pt x="627" y="951"/>
                </a:cubicBezTo>
                <a:cubicBezTo>
                  <a:pt x="628" y="953"/>
                  <a:pt x="628" y="953"/>
                  <a:pt x="628" y="953"/>
                </a:cubicBezTo>
                <a:cubicBezTo>
                  <a:pt x="633" y="950"/>
                  <a:pt x="633" y="950"/>
                  <a:pt x="633" y="950"/>
                </a:cubicBezTo>
                <a:cubicBezTo>
                  <a:pt x="654" y="947"/>
                  <a:pt x="654" y="947"/>
                  <a:pt x="654" y="947"/>
                </a:cubicBezTo>
                <a:cubicBezTo>
                  <a:pt x="656" y="945"/>
                  <a:pt x="656" y="945"/>
                  <a:pt x="656" y="945"/>
                </a:cubicBezTo>
                <a:cubicBezTo>
                  <a:pt x="662" y="947"/>
                  <a:pt x="662" y="947"/>
                  <a:pt x="662" y="947"/>
                </a:cubicBezTo>
                <a:cubicBezTo>
                  <a:pt x="666" y="948"/>
                  <a:pt x="666" y="948"/>
                  <a:pt x="666" y="948"/>
                </a:cubicBezTo>
                <a:cubicBezTo>
                  <a:pt x="667" y="950"/>
                  <a:pt x="654" y="951"/>
                  <a:pt x="667" y="941"/>
                </a:cubicBezTo>
                <a:cubicBezTo>
                  <a:pt x="667" y="942"/>
                  <a:pt x="666" y="942"/>
                  <a:pt x="668" y="943"/>
                </a:cubicBezTo>
                <a:cubicBezTo>
                  <a:pt x="669" y="944"/>
                  <a:pt x="659" y="947"/>
                  <a:pt x="670" y="938"/>
                </a:cubicBezTo>
                <a:cubicBezTo>
                  <a:pt x="674" y="939"/>
                  <a:pt x="674" y="939"/>
                  <a:pt x="674" y="939"/>
                </a:cubicBezTo>
                <a:cubicBezTo>
                  <a:pt x="680" y="937"/>
                  <a:pt x="680" y="937"/>
                  <a:pt x="680" y="937"/>
                </a:cubicBezTo>
                <a:cubicBezTo>
                  <a:pt x="681" y="937"/>
                  <a:pt x="672" y="939"/>
                  <a:pt x="683" y="938"/>
                </a:cubicBezTo>
                <a:cubicBezTo>
                  <a:pt x="684" y="936"/>
                  <a:pt x="684" y="936"/>
                  <a:pt x="684" y="936"/>
                </a:cubicBezTo>
                <a:cubicBezTo>
                  <a:pt x="685" y="937"/>
                  <a:pt x="685" y="937"/>
                  <a:pt x="685" y="937"/>
                </a:cubicBezTo>
                <a:cubicBezTo>
                  <a:pt x="681" y="940"/>
                  <a:pt x="681" y="940"/>
                  <a:pt x="681" y="940"/>
                </a:cubicBezTo>
                <a:cubicBezTo>
                  <a:pt x="680" y="938"/>
                  <a:pt x="680" y="938"/>
                  <a:pt x="680" y="938"/>
                </a:cubicBezTo>
                <a:cubicBezTo>
                  <a:pt x="678" y="940"/>
                  <a:pt x="676" y="939"/>
                  <a:pt x="676" y="940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71" y="947"/>
                  <a:pt x="671" y="947"/>
                  <a:pt x="671" y="947"/>
                </a:cubicBezTo>
                <a:cubicBezTo>
                  <a:pt x="679" y="946"/>
                  <a:pt x="679" y="946"/>
                  <a:pt x="679" y="946"/>
                </a:cubicBezTo>
                <a:cubicBezTo>
                  <a:pt x="682" y="944"/>
                  <a:pt x="682" y="944"/>
                  <a:pt x="682" y="944"/>
                </a:cubicBezTo>
                <a:cubicBezTo>
                  <a:pt x="690" y="944"/>
                  <a:pt x="690" y="944"/>
                  <a:pt x="690" y="944"/>
                </a:cubicBezTo>
                <a:cubicBezTo>
                  <a:pt x="697" y="941"/>
                  <a:pt x="697" y="941"/>
                  <a:pt x="697" y="941"/>
                </a:cubicBezTo>
                <a:cubicBezTo>
                  <a:pt x="702" y="942"/>
                  <a:pt x="702" y="942"/>
                  <a:pt x="702" y="942"/>
                </a:cubicBezTo>
                <a:cubicBezTo>
                  <a:pt x="712" y="941"/>
                  <a:pt x="712" y="941"/>
                  <a:pt x="712" y="941"/>
                </a:cubicBezTo>
                <a:cubicBezTo>
                  <a:pt x="712" y="940"/>
                  <a:pt x="712" y="940"/>
                  <a:pt x="712" y="940"/>
                </a:cubicBezTo>
                <a:cubicBezTo>
                  <a:pt x="706" y="941"/>
                  <a:pt x="711" y="948"/>
                  <a:pt x="720" y="934"/>
                </a:cubicBezTo>
                <a:cubicBezTo>
                  <a:pt x="720" y="933"/>
                  <a:pt x="720" y="933"/>
                  <a:pt x="720" y="933"/>
                </a:cubicBezTo>
                <a:cubicBezTo>
                  <a:pt x="722" y="933"/>
                  <a:pt x="722" y="933"/>
                  <a:pt x="722" y="933"/>
                </a:cubicBezTo>
                <a:cubicBezTo>
                  <a:pt x="723" y="931"/>
                  <a:pt x="723" y="931"/>
                  <a:pt x="723" y="931"/>
                </a:cubicBezTo>
                <a:cubicBezTo>
                  <a:pt x="726" y="934"/>
                  <a:pt x="726" y="934"/>
                  <a:pt x="726" y="934"/>
                </a:cubicBezTo>
                <a:cubicBezTo>
                  <a:pt x="726" y="932"/>
                  <a:pt x="736" y="935"/>
                  <a:pt x="725" y="930"/>
                </a:cubicBezTo>
                <a:cubicBezTo>
                  <a:pt x="726" y="931"/>
                  <a:pt x="727" y="930"/>
                  <a:pt x="728" y="930"/>
                </a:cubicBezTo>
                <a:cubicBezTo>
                  <a:pt x="728" y="936"/>
                  <a:pt x="728" y="936"/>
                  <a:pt x="728" y="936"/>
                </a:cubicBezTo>
                <a:cubicBezTo>
                  <a:pt x="723" y="937"/>
                  <a:pt x="723" y="937"/>
                  <a:pt x="723" y="937"/>
                </a:cubicBezTo>
                <a:cubicBezTo>
                  <a:pt x="723" y="938"/>
                  <a:pt x="723" y="938"/>
                  <a:pt x="723" y="938"/>
                </a:cubicBezTo>
                <a:cubicBezTo>
                  <a:pt x="747" y="937"/>
                  <a:pt x="747" y="937"/>
                  <a:pt x="747" y="937"/>
                </a:cubicBezTo>
                <a:cubicBezTo>
                  <a:pt x="750" y="935"/>
                  <a:pt x="750" y="935"/>
                  <a:pt x="750" y="935"/>
                </a:cubicBezTo>
                <a:cubicBezTo>
                  <a:pt x="748" y="933"/>
                  <a:pt x="748" y="933"/>
                  <a:pt x="748" y="933"/>
                </a:cubicBezTo>
                <a:cubicBezTo>
                  <a:pt x="744" y="933"/>
                  <a:pt x="744" y="933"/>
                  <a:pt x="744" y="933"/>
                </a:cubicBezTo>
                <a:cubicBezTo>
                  <a:pt x="746" y="931"/>
                  <a:pt x="746" y="931"/>
                  <a:pt x="746" y="931"/>
                </a:cubicBezTo>
                <a:cubicBezTo>
                  <a:pt x="751" y="932"/>
                  <a:pt x="751" y="932"/>
                  <a:pt x="751" y="932"/>
                </a:cubicBezTo>
                <a:cubicBezTo>
                  <a:pt x="752" y="931"/>
                  <a:pt x="752" y="931"/>
                  <a:pt x="752" y="931"/>
                </a:cubicBezTo>
                <a:cubicBezTo>
                  <a:pt x="751" y="930"/>
                  <a:pt x="751" y="930"/>
                  <a:pt x="751" y="930"/>
                </a:cubicBezTo>
                <a:cubicBezTo>
                  <a:pt x="751" y="927"/>
                  <a:pt x="751" y="927"/>
                  <a:pt x="751" y="927"/>
                </a:cubicBezTo>
                <a:cubicBezTo>
                  <a:pt x="756" y="925"/>
                  <a:pt x="756" y="925"/>
                  <a:pt x="756" y="925"/>
                </a:cubicBezTo>
                <a:cubicBezTo>
                  <a:pt x="761" y="924"/>
                  <a:pt x="752" y="927"/>
                  <a:pt x="760" y="926"/>
                </a:cubicBezTo>
                <a:cubicBezTo>
                  <a:pt x="760" y="925"/>
                  <a:pt x="760" y="925"/>
                  <a:pt x="760" y="925"/>
                </a:cubicBezTo>
                <a:cubicBezTo>
                  <a:pt x="762" y="927"/>
                  <a:pt x="764" y="922"/>
                  <a:pt x="764" y="929"/>
                </a:cubicBezTo>
                <a:cubicBezTo>
                  <a:pt x="764" y="926"/>
                  <a:pt x="764" y="926"/>
                  <a:pt x="764" y="926"/>
                </a:cubicBezTo>
                <a:cubicBezTo>
                  <a:pt x="765" y="926"/>
                  <a:pt x="765" y="926"/>
                  <a:pt x="765" y="926"/>
                </a:cubicBezTo>
                <a:cubicBezTo>
                  <a:pt x="766" y="927"/>
                  <a:pt x="766" y="927"/>
                  <a:pt x="766" y="927"/>
                </a:cubicBezTo>
                <a:cubicBezTo>
                  <a:pt x="761" y="931"/>
                  <a:pt x="761" y="931"/>
                  <a:pt x="761" y="931"/>
                </a:cubicBezTo>
                <a:cubicBezTo>
                  <a:pt x="762" y="933"/>
                  <a:pt x="762" y="933"/>
                  <a:pt x="762" y="933"/>
                </a:cubicBezTo>
                <a:cubicBezTo>
                  <a:pt x="765" y="933"/>
                  <a:pt x="765" y="933"/>
                  <a:pt x="765" y="933"/>
                </a:cubicBezTo>
                <a:cubicBezTo>
                  <a:pt x="765" y="934"/>
                  <a:pt x="765" y="934"/>
                  <a:pt x="765" y="934"/>
                </a:cubicBezTo>
                <a:cubicBezTo>
                  <a:pt x="770" y="934"/>
                  <a:pt x="770" y="934"/>
                  <a:pt x="770" y="934"/>
                </a:cubicBezTo>
                <a:cubicBezTo>
                  <a:pt x="771" y="934"/>
                  <a:pt x="771" y="934"/>
                  <a:pt x="771" y="934"/>
                </a:cubicBezTo>
                <a:cubicBezTo>
                  <a:pt x="767" y="932"/>
                  <a:pt x="767" y="932"/>
                  <a:pt x="767" y="932"/>
                </a:cubicBezTo>
                <a:cubicBezTo>
                  <a:pt x="769" y="930"/>
                  <a:pt x="769" y="930"/>
                  <a:pt x="769" y="930"/>
                </a:cubicBezTo>
                <a:cubicBezTo>
                  <a:pt x="770" y="930"/>
                  <a:pt x="762" y="929"/>
                  <a:pt x="772" y="930"/>
                </a:cubicBezTo>
                <a:cubicBezTo>
                  <a:pt x="768" y="924"/>
                  <a:pt x="770" y="940"/>
                  <a:pt x="769" y="925"/>
                </a:cubicBezTo>
                <a:cubicBezTo>
                  <a:pt x="766" y="926"/>
                  <a:pt x="770" y="928"/>
                  <a:pt x="772" y="923"/>
                </a:cubicBezTo>
                <a:cubicBezTo>
                  <a:pt x="775" y="926"/>
                  <a:pt x="770" y="924"/>
                  <a:pt x="770" y="927"/>
                </a:cubicBezTo>
                <a:cubicBezTo>
                  <a:pt x="772" y="927"/>
                  <a:pt x="772" y="927"/>
                  <a:pt x="772" y="927"/>
                </a:cubicBezTo>
                <a:cubicBezTo>
                  <a:pt x="773" y="929"/>
                  <a:pt x="773" y="929"/>
                  <a:pt x="773" y="929"/>
                </a:cubicBezTo>
                <a:cubicBezTo>
                  <a:pt x="780" y="926"/>
                  <a:pt x="780" y="926"/>
                  <a:pt x="780" y="926"/>
                </a:cubicBezTo>
                <a:cubicBezTo>
                  <a:pt x="780" y="926"/>
                  <a:pt x="773" y="930"/>
                  <a:pt x="783" y="927"/>
                </a:cubicBezTo>
                <a:cubicBezTo>
                  <a:pt x="783" y="925"/>
                  <a:pt x="783" y="925"/>
                  <a:pt x="783" y="925"/>
                </a:cubicBezTo>
                <a:cubicBezTo>
                  <a:pt x="785" y="926"/>
                  <a:pt x="785" y="926"/>
                  <a:pt x="785" y="926"/>
                </a:cubicBezTo>
                <a:cubicBezTo>
                  <a:pt x="792" y="923"/>
                  <a:pt x="792" y="923"/>
                  <a:pt x="792" y="923"/>
                </a:cubicBezTo>
                <a:cubicBezTo>
                  <a:pt x="793" y="922"/>
                  <a:pt x="793" y="922"/>
                  <a:pt x="793" y="922"/>
                </a:cubicBezTo>
                <a:cubicBezTo>
                  <a:pt x="797" y="923"/>
                  <a:pt x="797" y="923"/>
                  <a:pt x="797" y="923"/>
                </a:cubicBezTo>
                <a:cubicBezTo>
                  <a:pt x="792" y="926"/>
                  <a:pt x="792" y="926"/>
                  <a:pt x="792" y="926"/>
                </a:cubicBezTo>
                <a:cubicBezTo>
                  <a:pt x="796" y="930"/>
                  <a:pt x="796" y="930"/>
                  <a:pt x="796" y="930"/>
                </a:cubicBezTo>
                <a:cubicBezTo>
                  <a:pt x="807" y="929"/>
                  <a:pt x="807" y="929"/>
                  <a:pt x="807" y="929"/>
                </a:cubicBezTo>
                <a:cubicBezTo>
                  <a:pt x="808" y="928"/>
                  <a:pt x="808" y="928"/>
                  <a:pt x="808" y="928"/>
                </a:cubicBezTo>
                <a:cubicBezTo>
                  <a:pt x="808" y="927"/>
                  <a:pt x="808" y="927"/>
                  <a:pt x="808" y="927"/>
                </a:cubicBezTo>
                <a:cubicBezTo>
                  <a:pt x="813" y="929"/>
                  <a:pt x="813" y="929"/>
                  <a:pt x="813" y="929"/>
                </a:cubicBezTo>
                <a:cubicBezTo>
                  <a:pt x="814" y="929"/>
                  <a:pt x="808" y="931"/>
                  <a:pt x="815" y="926"/>
                </a:cubicBezTo>
                <a:cubicBezTo>
                  <a:pt x="817" y="927"/>
                  <a:pt x="817" y="927"/>
                  <a:pt x="817" y="927"/>
                </a:cubicBezTo>
                <a:cubicBezTo>
                  <a:pt x="823" y="925"/>
                  <a:pt x="823" y="925"/>
                  <a:pt x="823" y="925"/>
                </a:cubicBezTo>
                <a:cubicBezTo>
                  <a:pt x="824" y="925"/>
                  <a:pt x="826" y="927"/>
                  <a:pt x="827" y="925"/>
                </a:cubicBezTo>
                <a:cubicBezTo>
                  <a:pt x="827" y="921"/>
                  <a:pt x="830" y="929"/>
                  <a:pt x="830" y="922"/>
                </a:cubicBezTo>
                <a:cubicBezTo>
                  <a:pt x="831" y="925"/>
                  <a:pt x="831" y="925"/>
                  <a:pt x="831" y="925"/>
                </a:cubicBezTo>
                <a:cubicBezTo>
                  <a:pt x="834" y="925"/>
                  <a:pt x="832" y="922"/>
                  <a:pt x="834" y="922"/>
                </a:cubicBezTo>
                <a:cubicBezTo>
                  <a:pt x="837" y="921"/>
                  <a:pt x="837" y="921"/>
                  <a:pt x="837" y="921"/>
                </a:cubicBezTo>
                <a:cubicBezTo>
                  <a:pt x="839" y="917"/>
                  <a:pt x="839" y="917"/>
                  <a:pt x="839" y="917"/>
                </a:cubicBezTo>
                <a:cubicBezTo>
                  <a:pt x="845" y="918"/>
                  <a:pt x="845" y="918"/>
                  <a:pt x="845" y="918"/>
                </a:cubicBezTo>
                <a:cubicBezTo>
                  <a:pt x="850" y="912"/>
                  <a:pt x="850" y="912"/>
                  <a:pt x="850" y="912"/>
                </a:cubicBezTo>
                <a:cubicBezTo>
                  <a:pt x="850" y="916"/>
                  <a:pt x="850" y="916"/>
                  <a:pt x="850" y="916"/>
                </a:cubicBezTo>
                <a:cubicBezTo>
                  <a:pt x="853" y="918"/>
                  <a:pt x="853" y="918"/>
                  <a:pt x="853" y="918"/>
                </a:cubicBezTo>
                <a:cubicBezTo>
                  <a:pt x="856" y="914"/>
                  <a:pt x="856" y="914"/>
                  <a:pt x="856" y="914"/>
                </a:cubicBezTo>
                <a:cubicBezTo>
                  <a:pt x="858" y="915"/>
                  <a:pt x="858" y="915"/>
                  <a:pt x="858" y="915"/>
                </a:cubicBezTo>
                <a:cubicBezTo>
                  <a:pt x="853" y="919"/>
                  <a:pt x="853" y="919"/>
                  <a:pt x="853" y="919"/>
                </a:cubicBezTo>
                <a:cubicBezTo>
                  <a:pt x="857" y="919"/>
                  <a:pt x="857" y="919"/>
                  <a:pt x="857" y="919"/>
                </a:cubicBezTo>
                <a:cubicBezTo>
                  <a:pt x="856" y="921"/>
                  <a:pt x="853" y="919"/>
                  <a:pt x="853" y="921"/>
                </a:cubicBezTo>
                <a:cubicBezTo>
                  <a:pt x="854" y="923"/>
                  <a:pt x="854" y="923"/>
                  <a:pt x="854" y="923"/>
                </a:cubicBezTo>
                <a:cubicBezTo>
                  <a:pt x="855" y="922"/>
                  <a:pt x="855" y="922"/>
                  <a:pt x="855" y="922"/>
                </a:cubicBezTo>
                <a:cubicBezTo>
                  <a:pt x="858" y="923"/>
                  <a:pt x="847" y="926"/>
                  <a:pt x="859" y="922"/>
                </a:cubicBezTo>
                <a:cubicBezTo>
                  <a:pt x="859" y="917"/>
                  <a:pt x="859" y="917"/>
                  <a:pt x="859" y="917"/>
                </a:cubicBezTo>
                <a:cubicBezTo>
                  <a:pt x="858" y="917"/>
                  <a:pt x="858" y="917"/>
                  <a:pt x="858" y="917"/>
                </a:cubicBezTo>
                <a:cubicBezTo>
                  <a:pt x="862" y="916"/>
                  <a:pt x="862" y="916"/>
                  <a:pt x="862" y="916"/>
                </a:cubicBezTo>
                <a:cubicBezTo>
                  <a:pt x="863" y="914"/>
                  <a:pt x="863" y="914"/>
                  <a:pt x="863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69" y="912"/>
                  <a:pt x="869" y="912"/>
                  <a:pt x="869" y="912"/>
                </a:cubicBezTo>
                <a:cubicBezTo>
                  <a:pt x="872" y="912"/>
                  <a:pt x="872" y="912"/>
                  <a:pt x="872" y="912"/>
                </a:cubicBezTo>
                <a:cubicBezTo>
                  <a:pt x="873" y="914"/>
                  <a:pt x="873" y="914"/>
                  <a:pt x="873" y="914"/>
                </a:cubicBezTo>
                <a:cubicBezTo>
                  <a:pt x="877" y="911"/>
                  <a:pt x="877" y="911"/>
                  <a:pt x="877" y="911"/>
                </a:cubicBezTo>
                <a:cubicBezTo>
                  <a:pt x="888" y="910"/>
                  <a:pt x="888" y="910"/>
                  <a:pt x="888" y="910"/>
                </a:cubicBezTo>
                <a:cubicBezTo>
                  <a:pt x="884" y="914"/>
                  <a:pt x="884" y="914"/>
                  <a:pt x="884" y="914"/>
                </a:cubicBezTo>
                <a:cubicBezTo>
                  <a:pt x="885" y="916"/>
                  <a:pt x="885" y="916"/>
                  <a:pt x="885" y="916"/>
                </a:cubicBezTo>
                <a:cubicBezTo>
                  <a:pt x="880" y="916"/>
                  <a:pt x="880" y="916"/>
                  <a:pt x="880" y="916"/>
                </a:cubicBezTo>
                <a:cubicBezTo>
                  <a:pt x="879" y="917"/>
                  <a:pt x="879" y="917"/>
                  <a:pt x="879" y="917"/>
                </a:cubicBezTo>
                <a:cubicBezTo>
                  <a:pt x="880" y="917"/>
                  <a:pt x="880" y="917"/>
                  <a:pt x="880" y="917"/>
                </a:cubicBezTo>
                <a:cubicBezTo>
                  <a:pt x="882" y="920"/>
                  <a:pt x="882" y="920"/>
                  <a:pt x="882" y="920"/>
                </a:cubicBezTo>
                <a:cubicBezTo>
                  <a:pt x="884" y="920"/>
                  <a:pt x="873" y="922"/>
                  <a:pt x="886" y="917"/>
                </a:cubicBezTo>
                <a:cubicBezTo>
                  <a:pt x="887" y="918"/>
                  <a:pt x="887" y="918"/>
                  <a:pt x="887" y="918"/>
                </a:cubicBezTo>
                <a:cubicBezTo>
                  <a:pt x="893" y="909"/>
                  <a:pt x="893" y="909"/>
                  <a:pt x="893" y="909"/>
                </a:cubicBezTo>
                <a:cubicBezTo>
                  <a:pt x="896" y="909"/>
                  <a:pt x="896" y="905"/>
                  <a:pt x="899" y="906"/>
                </a:cubicBezTo>
                <a:cubicBezTo>
                  <a:pt x="900" y="909"/>
                  <a:pt x="900" y="909"/>
                  <a:pt x="900" y="909"/>
                </a:cubicBezTo>
                <a:cubicBezTo>
                  <a:pt x="902" y="908"/>
                  <a:pt x="902" y="908"/>
                  <a:pt x="902" y="908"/>
                </a:cubicBezTo>
                <a:cubicBezTo>
                  <a:pt x="905" y="911"/>
                  <a:pt x="905" y="911"/>
                  <a:pt x="905" y="911"/>
                </a:cubicBezTo>
                <a:cubicBezTo>
                  <a:pt x="905" y="911"/>
                  <a:pt x="906" y="911"/>
                  <a:pt x="907" y="910"/>
                </a:cubicBezTo>
                <a:cubicBezTo>
                  <a:pt x="903" y="912"/>
                  <a:pt x="903" y="912"/>
                  <a:pt x="903" y="912"/>
                </a:cubicBezTo>
                <a:cubicBezTo>
                  <a:pt x="900" y="910"/>
                  <a:pt x="896" y="909"/>
                  <a:pt x="893" y="913"/>
                </a:cubicBezTo>
                <a:cubicBezTo>
                  <a:pt x="892" y="914"/>
                  <a:pt x="892" y="914"/>
                  <a:pt x="892" y="914"/>
                </a:cubicBezTo>
                <a:cubicBezTo>
                  <a:pt x="894" y="915"/>
                  <a:pt x="894" y="915"/>
                  <a:pt x="894" y="915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9" y="914"/>
                  <a:pt x="899" y="914"/>
                  <a:pt x="899" y="914"/>
                </a:cubicBezTo>
                <a:cubicBezTo>
                  <a:pt x="904" y="918"/>
                  <a:pt x="904" y="918"/>
                  <a:pt x="904" y="918"/>
                </a:cubicBezTo>
                <a:cubicBezTo>
                  <a:pt x="909" y="915"/>
                  <a:pt x="909" y="915"/>
                  <a:pt x="909" y="915"/>
                </a:cubicBezTo>
                <a:cubicBezTo>
                  <a:pt x="910" y="916"/>
                  <a:pt x="910" y="916"/>
                  <a:pt x="910" y="916"/>
                </a:cubicBezTo>
                <a:cubicBezTo>
                  <a:pt x="924" y="911"/>
                  <a:pt x="924" y="911"/>
                  <a:pt x="924" y="911"/>
                </a:cubicBezTo>
                <a:cubicBezTo>
                  <a:pt x="931" y="910"/>
                  <a:pt x="931" y="910"/>
                  <a:pt x="931" y="910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7" y="912"/>
                  <a:pt x="932" y="906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8" y="910"/>
                  <a:pt x="934" y="909"/>
                </a:cubicBezTo>
                <a:cubicBezTo>
                  <a:pt x="932" y="913"/>
                  <a:pt x="932" y="913"/>
                  <a:pt x="932" y="913"/>
                </a:cubicBezTo>
                <a:cubicBezTo>
                  <a:pt x="927" y="911"/>
                  <a:pt x="921" y="923"/>
                  <a:pt x="921" y="912"/>
                </a:cubicBezTo>
                <a:cubicBezTo>
                  <a:pt x="919" y="912"/>
                  <a:pt x="920" y="916"/>
                  <a:pt x="919" y="914"/>
                </a:cubicBezTo>
                <a:cubicBezTo>
                  <a:pt x="914" y="919"/>
                  <a:pt x="911" y="907"/>
                  <a:pt x="914" y="922"/>
                </a:cubicBezTo>
                <a:cubicBezTo>
                  <a:pt x="914" y="924"/>
                  <a:pt x="911" y="921"/>
                  <a:pt x="913" y="924"/>
                </a:cubicBezTo>
                <a:cubicBezTo>
                  <a:pt x="909" y="921"/>
                  <a:pt x="909" y="921"/>
                  <a:pt x="909" y="921"/>
                </a:cubicBezTo>
                <a:cubicBezTo>
                  <a:pt x="911" y="918"/>
                  <a:pt x="899" y="922"/>
                  <a:pt x="912" y="918"/>
                </a:cubicBezTo>
                <a:cubicBezTo>
                  <a:pt x="909" y="917"/>
                  <a:pt x="909" y="917"/>
                  <a:pt x="909" y="917"/>
                </a:cubicBezTo>
                <a:cubicBezTo>
                  <a:pt x="907" y="919"/>
                  <a:pt x="907" y="919"/>
                  <a:pt x="907" y="919"/>
                </a:cubicBezTo>
                <a:cubicBezTo>
                  <a:pt x="905" y="918"/>
                  <a:pt x="905" y="918"/>
                  <a:pt x="905" y="918"/>
                </a:cubicBezTo>
                <a:cubicBezTo>
                  <a:pt x="902" y="919"/>
                  <a:pt x="902" y="919"/>
                  <a:pt x="902" y="919"/>
                </a:cubicBezTo>
                <a:cubicBezTo>
                  <a:pt x="896" y="918"/>
                  <a:pt x="896" y="918"/>
                  <a:pt x="896" y="918"/>
                </a:cubicBezTo>
                <a:cubicBezTo>
                  <a:pt x="895" y="921"/>
                  <a:pt x="895" y="921"/>
                  <a:pt x="895" y="921"/>
                </a:cubicBezTo>
                <a:cubicBezTo>
                  <a:pt x="894" y="919"/>
                  <a:pt x="894" y="919"/>
                  <a:pt x="894" y="919"/>
                </a:cubicBezTo>
                <a:cubicBezTo>
                  <a:pt x="885" y="920"/>
                  <a:pt x="885" y="920"/>
                  <a:pt x="885" y="920"/>
                </a:cubicBezTo>
                <a:cubicBezTo>
                  <a:pt x="881" y="920"/>
                  <a:pt x="881" y="920"/>
                  <a:pt x="881" y="920"/>
                </a:cubicBezTo>
                <a:cubicBezTo>
                  <a:pt x="880" y="922"/>
                  <a:pt x="880" y="922"/>
                  <a:pt x="880" y="922"/>
                </a:cubicBezTo>
                <a:cubicBezTo>
                  <a:pt x="879" y="921"/>
                  <a:pt x="879" y="921"/>
                  <a:pt x="879" y="921"/>
                </a:cubicBezTo>
                <a:cubicBezTo>
                  <a:pt x="877" y="922"/>
                  <a:pt x="875" y="925"/>
                  <a:pt x="873" y="921"/>
                </a:cubicBezTo>
                <a:cubicBezTo>
                  <a:pt x="872" y="924"/>
                  <a:pt x="872" y="924"/>
                  <a:pt x="872" y="924"/>
                </a:cubicBezTo>
                <a:cubicBezTo>
                  <a:pt x="861" y="924"/>
                  <a:pt x="861" y="924"/>
                  <a:pt x="861" y="924"/>
                </a:cubicBezTo>
                <a:cubicBezTo>
                  <a:pt x="849" y="926"/>
                  <a:pt x="849" y="926"/>
                  <a:pt x="849" y="926"/>
                </a:cubicBezTo>
                <a:cubicBezTo>
                  <a:pt x="841" y="926"/>
                  <a:pt x="841" y="926"/>
                  <a:pt x="841" y="926"/>
                </a:cubicBezTo>
                <a:cubicBezTo>
                  <a:pt x="839" y="928"/>
                  <a:pt x="839" y="928"/>
                  <a:pt x="839" y="928"/>
                </a:cubicBezTo>
                <a:cubicBezTo>
                  <a:pt x="823" y="929"/>
                  <a:pt x="823" y="929"/>
                  <a:pt x="823" y="929"/>
                </a:cubicBezTo>
                <a:cubicBezTo>
                  <a:pt x="819" y="932"/>
                  <a:pt x="819" y="932"/>
                  <a:pt x="819" y="932"/>
                </a:cubicBezTo>
                <a:cubicBezTo>
                  <a:pt x="820" y="933"/>
                  <a:pt x="820" y="933"/>
                  <a:pt x="820" y="933"/>
                </a:cubicBezTo>
                <a:cubicBezTo>
                  <a:pt x="826" y="931"/>
                  <a:pt x="826" y="931"/>
                  <a:pt x="826" y="931"/>
                </a:cubicBezTo>
                <a:cubicBezTo>
                  <a:pt x="826" y="935"/>
                  <a:pt x="826" y="935"/>
                  <a:pt x="826" y="935"/>
                </a:cubicBezTo>
                <a:cubicBezTo>
                  <a:pt x="816" y="933"/>
                  <a:pt x="816" y="933"/>
                  <a:pt x="816" y="933"/>
                </a:cubicBezTo>
                <a:cubicBezTo>
                  <a:pt x="815" y="929"/>
                  <a:pt x="815" y="929"/>
                  <a:pt x="815" y="929"/>
                </a:cubicBezTo>
                <a:cubicBezTo>
                  <a:pt x="807" y="931"/>
                  <a:pt x="807" y="931"/>
                  <a:pt x="807" y="931"/>
                </a:cubicBezTo>
                <a:cubicBezTo>
                  <a:pt x="801" y="931"/>
                  <a:pt x="801" y="931"/>
                  <a:pt x="801" y="931"/>
                </a:cubicBezTo>
                <a:cubicBezTo>
                  <a:pt x="797" y="934"/>
                  <a:pt x="797" y="934"/>
                  <a:pt x="797" y="934"/>
                </a:cubicBezTo>
                <a:cubicBezTo>
                  <a:pt x="793" y="931"/>
                  <a:pt x="793" y="931"/>
                  <a:pt x="793" y="931"/>
                </a:cubicBezTo>
                <a:cubicBezTo>
                  <a:pt x="792" y="933"/>
                  <a:pt x="791" y="934"/>
                  <a:pt x="785" y="933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77" y="934"/>
                  <a:pt x="777" y="934"/>
                  <a:pt x="777" y="934"/>
                </a:cubicBezTo>
                <a:cubicBezTo>
                  <a:pt x="776" y="935"/>
                  <a:pt x="776" y="935"/>
                  <a:pt x="776" y="935"/>
                </a:cubicBezTo>
                <a:cubicBezTo>
                  <a:pt x="774" y="935"/>
                  <a:pt x="774" y="935"/>
                  <a:pt x="774" y="935"/>
                </a:cubicBezTo>
                <a:cubicBezTo>
                  <a:pt x="774" y="933"/>
                  <a:pt x="774" y="933"/>
                  <a:pt x="774" y="933"/>
                </a:cubicBezTo>
                <a:cubicBezTo>
                  <a:pt x="769" y="937"/>
                  <a:pt x="769" y="937"/>
                  <a:pt x="769" y="937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2" y="935"/>
                  <a:pt x="762" y="935"/>
                  <a:pt x="762" y="935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9"/>
                  <a:pt x="757" y="939"/>
                  <a:pt x="757" y="939"/>
                </a:cubicBezTo>
                <a:cubicBezTo>
                  <a:pt x="755" y="938"/>
                  <a:pt x="755" y="938"/>
                  <a:pt x="755" y="938"/>
                </a:cubicBezTo>
                <a:cubicBezTo>
                  <a:pt x="753" y="938"/>
                  <a:pt x="753" y="938"/>
                  <a:pt x="753" y="938"/>
                </a:cubicBezTo>
                <a:cubicBezTo>
                  <a:pt x="752" y="939"/>
                  <a:pt x="752" y="939"/>
                  <a:pt x="752" y="939"/>
                </a:cubicBezTo>
                <a:cubicBezTo>
                  <a:pt x="750" y="938"/>
                  <a:pt x="750" y="938"/>
                  <a:pt x="750" y="938"/>
                </a:cubicBezTo>
                <a:cubicBezTo>
                  <a:pt x="740" y="940"/>
                  <a:pt x="740" y="940"/>
                  <a:pt x="740" y="940"/>
                </a:cubicBezTo>
                <a:cubicBezTo>
                  <a:pt x="736" y="941"/>
                  <a:pt x="736" y="941"/>
                  <a:pt x="736" y="941"/>
                </a:cubicBezTo>
                <a:cubicBezTo>
                  <a:pt x="729" y="940"/>
                  <a:pt x="729" y="940"/>
                  <a:pt x="729" y="940"/>
                </a:cubicBezTo>
                <a:cubicBezTo>
                  <a:pt x="729" y="941"/>
                  <a:pt x="727" y="937"/>
                  <a:pt x="729" y="942"/>
                </a:cubicBezTo>
                <a:cubicBezTo>
                  <a:pt x="728" y="942"/>
                  <a:pt x="728" y="942"/>
                  <a:pt x="728" y="942"/>
                </a:cubicBezTo>
                <a:cubicBezTo>
                  <a:pt x="728" y="941"/>
                  <a:pt x="728" y="941"/>
                  <a:pt x="728" y="941"/>
                </a:cubicBezTo>
                <a:cubicBezTo>
                  <a:pt x="727" y="940"/>
                  <a:pt x="727" y="940"/>
                  <a:pt x="727" y="940"/>
                </a:cubicBezTo>
                <a:cubicBezTo>
                  <a:pt x="722" y="942"/>
                  <a:pt x="722" y="942"/>
                  <a:pt x="722" y="942"/>
                </a:cubicBezTo>
                <a:cubicBezTo>
                  <a:pt x="721" y="941"/>
                  <a:pt x="731" y="942"/>
                  <a:pt x="720" y="940"/>
                </a:cubicBezTo>
                <a:cubicBezTo>
                  <a:pt x="719" y="945"/>
                  <a:pt x="719" y="945"/>
                  <a:pt x="719" y="945"/>
                </a:cubicBezTo>
                <a:cubicBezTo>
                  <a:pt x="716" y="946"/>
                  <a:pt x="716" y="946"/>
                  <a:pt x="716" y="946"/>
                </a:cubicBezTo>
                <a:cubicBezTo>
                  <a:pt x="704" y="943"/>
                  <a:pt x="704" y="943"/>
                  <a:pt x="704" y="943"/>
                </a:cubicBezTo>
                <a:cubicBezTo>
                  <a:pt x="704" y="944"/>
                  <a:pt x="704" y="944"/>
                  <a:pt x="704" y="944"/>
                </a:cubicBezTo>
                <a:cubicBezTo>
                  <a:pt x="706" y="945"/>
                  <a:pt x="706" y="945"/>
                  <a:pt x="706" y="945"/>
                </a:cubicBezTo>
                <a:cubicBezTo>
                  <a:pt x="698" y="948"/>
                  <a:pt x="698" y="948"/>
                  <a:pt x="698" y="948"/>
                </a:cubicBezTo>
                <a:cubicBezTo>
                  <a:pt x="696" y="947"/>
                  <a:pt x="696" y="947"/>
                  <a:pt x="696" y="947"/>
                </a:cubicBezTo>
                <a:cubicBezTo>
                  <a:pt x="694" y="948"/>
                  <a:pt x="694" y="948"/>
                  <a:pt x="694" y="948"/>
                </a:cubicBezTo>
                <a:cubicBezTo>
                  <a:pt x="690" y="946"/>
                  <a:pt x="690" y="946"/>
                  <a:pt x="690" y="946"/>
                </a:cubicBezTo>
                <a:cubicBezTo>
                  <a:pt x="684" y="949"/>
                  <a:pt x="684" y="949"/>
                  <a:pt x="684" y="949"/>
                </a:cubicBezTo>
                <a:cubicBezTo>
                  <a:pt x="679" y="948"/>
                  <a:pt x="679" y="948"/>
                  <a:pt x="679" y="948"/>
                </a:cubicBezTo>
                <a:cubicBezTo>
                  <a:pt x="677" y="948"/>
                  <a:pt x="687" y="940"/>
                  <a:pt x="676" y="950"/>
                </a:cubicBezTo>
                <a:cubicBezTo>
                  <a:pt x="670" y="951"/>
                  <a:pt x="670" y="951"/>
                  <a:pt x="670" y="951"/>
                </a:cubicBezTo>
                <a:cubicBezTo>
                  <a:pt x="666" y="952"/>
                  <a:pt x="666" y="952"/>
                  <a:pt x="666" y="952"/>
                </a:cubicBezTo>
                <a:cubicBezTo>
                  <a:pt x="668" y="950"/>
                  <a:pt x="668" y="950"/>
                  <a:pt x="668" y="950"/>
                </a:cubicBezTo>
                <a:cubicBezTo>
                  <a:pt x="664" y="949"/>
                  <a:pt x="664" y="949"/>
                  <a:pt x="664" y="949"/>
                </a:cubicBezTo>
                <a:cubicBezTo>
                  <a:pt x="663" y="948"/>
                  <a:pt x="669" y="957"/>
                  <a:pt x="658" y="951"/>
                </a:cubicBezTo>
                <a:cubicBezTo>
                  <a:pt x="653" y="953"/>
                  <a:pt x="653" y="953"/>
                  <a:pt x="653" y="953"/>
                </a:cubicBezTo>
                <a:cubicBezTo>
                  <a:pt x="651" y="953"/>
                  <a:pt x="651" y="953"/>
                  <a:pt x="651" y="953"/>
                </a:cubicBezTo>
                <a:cubicBezTo>
                  <a:pt x="652" y="953"/>
                  <a:pt x="653" y="952"/>
                  <a:pt x="652" y="951"/>
                </a:cubicBezTo>
                <a:cubicBezTo>
                  <a:pt x="640" y="955"/>
                  <a:pt x="640" y="955"/>
                  <a:pt x="640" y="955"/>
                </a:cubicBezTo>
                <a:cubicBezTo>
                  <a:pt x="633" y="956"/>
                  <a:pt x="633" y="956"/>
                  <a:pt x="633" y="956"/>
                </a:cubicBezTo>
                <a:cubicBezTo>
                  <a:pt x="632" y="955"/>
                  <a:pt x="632" y="955"/>
                  <a:pt x="632" y="955"/>
                </a:cubicBezTo>
                <a:cubicBezTo>
                  <a:pt x="627" y="957"/>
                  <a:pt x="627" y="957"/>
                  <a:pt x="627" y="957"/>
                </a:cubicBezTo>
                <a:cubicBezTo>
                  <a:pt x="623" y="956"/>
                  <a:pt x="623" y="956"/>
                  <a:pt x="623" y="956"/>
                </a:cubicBezTo>
                <a:cubicBezTo>
                  <a:pt x="621" y="958"/>
                  <a:pt x="621" y="958"/>
                  <a:pt x="621" y="958"/>
                </a:cubicBezTo>
                <a:cubicBezTo>
                  <a:pt x="621" y="957"/>
                  <a:pt x="628" y="958"/>
                  <a:pt x="619" y="957"/>
                </a:cubicBezTo>
                <a:cubicBezTo>
                  <a:pt x="619" y="956"/>
                  <a:pt x="619" y="956"/>
                  <a:pt x="619" y="956"/>
                </a:cubicBezTo>
                <a:cubicBezTo>
                  <a:pt x="615" y="958"/>
                  <a:pt x="615" y="958"/>
                  <a:pt x="615" y="958"/>
                </a:cubicBezTo>
                <a:cubicBezTo>
                  <a:pt x="615" y="958"/>
                  <a:pt x="616" y="959"/>
                  <a:pt x="615" y="957"/>
                </a:cubicBezTo>
                <a:cubicBezTo>
                  <a:pt x="614" y="959"/>
                  <a:pt x="628" y="955"/>
                  <a:pt x="609" y="957"/>
                </a:cubicBezTo>
                <a:cubicBezTo>
                  <a:pt x="611" y="958"/>
                  <a:pt x="611" y="958"/>
                  <a:pt x="611" y="958"/>
                </a:cubicBezTo>
                <a:cubicBezTo>
                  <a:pt x="610" y="960"/>
                  <a:pt x="610" y="960"/>
                  <a:pt x="610" y="960"/>
                </a:cubicBezTo>
                <a:cubicBezTo>
                  <a:pt x="608" y="959"/>
                  <a:pt x="608" y="959"/>
                  <a:pt x="608" y="959"/>
                </a:cubicBezTo>
                <a:cubicBezTo>
                  <a:pt x="604" y="960"/>
                  <a:pt x="604" y="960"/>
                  <a:pt x="604" y="960"/>
                </a:cubicBezTo>
                <a:cubicBezTo>
                  <a:pt x="607" y="960"/>
                  <a:pt x="601" y="959"/>
                  <a:pt x="607" y="958"/>
                </a:cubicBezTo>
                <a:cubicBezTo>
                  <a:pt x="604" y="957"/>
                  <a:pt x="604" y="957"/>
                  <a:pt x="604" y="957"/>
                </a:cubicBezTo>
                <a:cubicBezTo>
                  <a:pt x="599" y="959"/>
                  <a:pt x="599" y="959"/>
                  <a:pt x="599" y="959"/>
                </a:cubicBezTo>
                <a:cubicBezTo>
                  <a:pt x="600" y="959"/>
                  <a:pt x="598" y="956"/>
                  <a:pt x="600" y="959"/>
                </a:cubicBezTo>
                <a:cubicBezTo>
                  <a:pt x="599" y="961"/>
                  <a:pt x="599" y="961"/>
                  <a:pt x="599" y="961"/>
                </a:cubicBezTo>
                <a:cubicBezTo>
                  <a:pt x="591" y="961"/>
                  <a:pt x="591" y="961"/>
                  <a:pt x="591" y="961"/>
                </a:cubicBezTo>
                <a:cubicBezTo>
                  <a:pt x="591" y="960"/>
                  <a:pt x="590" y="963"/>
                  <a:pt x="590" y="959"/>
                </a:cubicBezTo>
                <a:cubicBezTo>
                  <a:pt x="586" y="962"/>
                  <a:pt x="597" y="952"/>
                  <a:pt x="585" y="963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90" y="965"/>
                  <a:pt x="590" y="965"/>
                  <a:pt x="590" y="965"/>
                </a:cubicBezTo>
                <a:cubicBezTo>
                  <a:pt x="591" y="963"/>
                  <a:pt x="591" y="963"/>
                  <a:pt x="591" y="963"/>
                </a:cubicBezTo>
                <a:cubicBezTo>
                  <a:pt x="593" y="967"/>
                  <a:pt x="593" y="967"/>
                  <a:pt x="593" y="967"/>
                </a:cubicBezTo>
                <a:cubicBezTo>
                  <a:pt x="593" y="966"/>
                  <a:pt x="593" y="966"/>
                  <a:pt x="594" y="966"/>
                </a:cubicBezTo>
                <a:cubicBezTo>
                  <a:pt x="594" y="967"/>
                  <a:pt x="594" y="967"/>
                  <a:pt x="594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0" y="966"/>
                  <a:pt x="590" y="966"/>
                  <a:pt x="590" y="966"/>
                </a:cubicBezTo>
                <a:cubicBezTo>
                  <a:pt x="587" y="967"/>
                  <a:pt x="587" y="967"/>
                  <a:pt x="587" y="967"/>
                </a:cubicBezTo>
                <a:cubicBezTo>
                  <a:pt x="590" y="969"/>
                  <a:pt x="590" y="969"/>
                  <a:pt x="590" y="969"/>
                </a:cubicBezTo>
                <a:cubicBezTo>
                  <a:pt x="589" y="970"/>
                  <a:pt x="589" y="970"/>
                  <a:pt x="589" y="970"/>
                </a:cubicBezTo>
                <a:cubicBezTo>
                  <a:pt x="584" y="969"/>
                  <a:pt x="584" y="969"/>
                  <a:pt x="584" y="969"/>
                </a:cubicBezTo>
                <a:cubicBezTo>
                  <a:pt x="586" y="967"/>
                  <a:pt x="586" y="967"/>
                  <a:pt x="586" y="967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0"/>
                  <a:pt x="583" y="960"/>
                  <a:pt x="583" y="960"/>
                </a:cubicBezTo>
                <a:cubicBezTo>
                  <a:pt x="566" y="963"/>
                  <a:pt x="566" y="963"/>
                  <a:pt x="566" y="963"/>
                </a:cubicBezTo>
                <a:cubicBezTo>
                  <a:pt x="565" y="965"/>
                  <a:pt x="565" y="965"/>
                  <a:pt x="565" y="965"/>
                </a:cubicBezTo>
                <a:cubicBezTo>
                  <a:pt x="563" y="965"/>
                  <a:pt x="576" y="963"/>
                  <a:pt x="559" y="965"/>
                </a:cubicBezTo>
                <a:cubicBezTo>
                  <a:pt x="564" y="967"/>
                  <a:pt x="564" y="967"/>
                  <a:pt x="564" y="967"/>
                </a:cubicBezTo>
                <a:cubicBezTo>
                  <a:pt x="560" y="967"/>
                  <a:pt x="560" y="967"/>
                  <a:pt x="560" y="967"/>
                </a:cubicBezTo>
                <a:cubicBezTo>
                  <a:pt x="556" y="968"/>
                  <a:pt x="556" y="968"/>
                  <a:pt x="556" y="968"/>
                </a:cubicBezTo>
                <a:cubicBezTo>
                  <a:pt x="553" y="965"/>
                  <a:pt x="553" y="965"/>
                  <a:pt x="553" y="965"/>
                </a:cubicBezTo>
                <a:cubicBezTo>
                  <a:pt x="554" y="962"/>
                  <a:pt x="554" y="962"/>
                  <a:pt x="554" y="962"/>
                </a:cubicBezTo>
                <a:cubicBezTo>
                  <a:pt x="550" y="962"/>
                  <a:pt x="550" y="962"/>
                  <a:pt x="550" y="962"/>
                </a:cubicBezTo>
                <a:cubicBezTo>
                  <a:pt x="550" y="963"/>
                  <a:pt x="550" y="963"/>
                  <a:pt x="550" y="963"/>
                </a:cubicBezTo>
                <a:cubicBezTo>
                  <a:pt x="552" y="965"/>
                  <a:pt x="552" y="965"/>
                  <a:pt x="552" y="965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5" y="967"/>
                  <a:pt x="542" y="968"/>
                  <a:pt x="547" y="967"/>
                </a:cubicBezTo>
                <a:cubicBezTo>
                  <a:pt x="546" y="968"/>
                  <a:pt x="549" y="968"/>
                  <a:pt x="545" y="969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4" y="967"/>
                  <a:pt x="543" y="966"/>
                  <a:pt x="542" y="969"/>
                </a:cubicBezTo>
                <a:cubicBezTo>
                  <a:pt x="543" y="970"/>
                  <a:pt x="543" y="970"/>
                  <a:pt x="543" y="970"/>
                </a:cubicBezTo>
                <a:cubicBezTo>
                  <a:pt x="546" y="970"/>
                  <a:pt x="546" y="970"/>
                  <a:pt x="546" y="970"/>
                </a:cubicBezTo>
                <a:cubicBezTo>
                  <a:pt x="543" y="972"/>
                  <a:pt x="543" y="972"/>
                  <a:pt x="543" y="972"/>
                </a:cubicBezTo>
                <a:cubicBezTo>
                  <a:pt x="536" y="970"/>
                  <a:pt x="536" y="970"/>
                  <a:pt x="536" y="970"/>
                </a:cubicBezTo>
                <a:cubicBezTo>
                  <a:pt x="535" y="972"/>
                  <a:pt x="535" y="972"/>
                  <a:pt x="535" y="972"/>
                </a:cubicBezTo>
                <a:cubicBezTo>
                  <a:pt x="533" y="972"/>
                  <a:pt x="531" y="976"/>
                  <a:pt x="529" y="972"/>
                </a:cubicBezTo>
                <a:cubicBezTo>
                  <a:pt x="527" y="974"/>
                  <a:pt x="527" y="974"/>
                  <a:pt x="527" y="974"/>
                </a:cubicBezTo>
                <a:cubicBezTo>
                  <a:pt x="529" y="976"/>
                  <a:pt x="529" y="976"/>
                  <a:pt x="529" y="976"/>
                </a:cubicBezTo>
                <a:cubicBezTo>
                  <a:pt x="523" y="974"/>
                  <a:pt x="523" y="974"/>
                  <a:pt x="523" y="974"/>
                </a:cubicBezTo>
                <a:cubicBezTo>
                  <a:pt x="522" y="974"/>
                  <a:pt x="520" y="973"/>
                  <a:pt x="519" y="975"/>
                </a:cubicBezTo>
                <a:cubicBezTo>
                  <a:pt x="520" y="977"/>
                  <a:pt x="520" y="977"/>
                  <a:pt x="520" y="977"/>
                </a:cubicBezTo>
                <a:cubicBezTo>
                  <a:pt x="516" y="974"/>
                  <a:pt x="516" y="974"/>
                  <a:pt x="516" y="974"/>
                </a:cubicBezTo>
                <a:cubicBezTo>
                  <a:pt x="511" y="977"/>
                  <a:pt x="511" y="977"/>
                  <a:pt x="511" y="977"/>
                </a:cubicBezTo>
                <a:cubicBezTo>
                  <a:pt x="511" y="974"/>
                  <a:pt x="511" y="974"/>
                  <a:pt x="511" y="974"/>
                </a:cubicBezTo>
                <a:cubicBezTo>
                  <a:pt x="508" y="975"/>
                  <a:pt x="508" y="975"/>
                  <a:pt x="508" y="975"/>
                </a:cubicBezTo>
                <a:cubicBezTo>
                  <a:pt x="508" y="975"/>
                  <a:pt x="509" y="975"/>
                  <a:pt x="508" y="974"/>
                </a:cubicBezTo>
                <a:cubicBezTo>
                  <a:pt x="508" y="973"/>
                  <a:pt x="508" y="973"/>
                  <a:pt x="508" y="973"/>
                </a:cubicBezTo>
                <a:cubicBezTo>
                  <a:pt x="503" y="977"/>
                  <a:pt x="503" y="977"/>
                  <a:pt x="503" y="977"/>
                </a:cubicBezTo>
                <a:cubicBezTo>
                  <a:pt x="498" y="977"/>
                  <a:pt x="498" y="977"/>
                  <a:pt x="498" y="977"/>
                </a:cubicBezTo>
                <a:cubicBezTo>
                  <a:pt x="499" y="979"/>
                  <a:pt x="499" y="979"/>
                  <a:pt x="499" y="979"/>
                </a:cubicBezTo>
                <a:cubicBezTo>
                  <a:pt x="498" y="979"/>
                  <a:pt x="498" y="979"/>
                  <a:pt x="498" y="979"/>
                </a:cubicBezTo>
                <a:cubicBezTo>
                  <a:pt x="499" y="982"/>
                  <a:pt x="499" y="982"/>
                  <a:pt x="499" y="982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74" y="984"/>
                  <a:pt x="474" y="984"/>
                  <a:pt x="474" y="984"/>
                </a:cubicBezTo>
                <a:cubicBezTo>
                  <a:pt x="473" y="983"/>
                  <a:pt x="473" y="983"/>
                  <a:pt x="473" y="983"/>
                </a:cubicBezTo>
                <a:cubicBezTo>
                  <a:pt x="486" y="980"/>
                  <a:pt x="486" y="980"/>
                  <a:pt x="486" y="980"/>
                </a:cubicBezTo>
                <a:cubicBezTo>
                  <a:pt x="489" y="979"/>
                  <a:pt x="489" y="979"/>
                  <a:pt x="489" y="979"/>
                </a:cubicBezTo>
                <a:cubicBezTo>
                  <a:pt x="490" y="978"/>
                  <a:pt x="490" y="978"/>
                  <a:pt x="490" y="978"/>
                </a:cubicBezTo>
                <a:cubicBezTo>
                  <a:pt x="485" y="978"/>
                  <a:pt x="485" y="978"/>
                  <a:pt x="485" y="978"/>
                </a:cubicBezTo>
                <a:cubicBezTo>
                  <a:pt x="484" y="976"/>
                  <a:pt x="484" y="976"/>
                  <a:pt x="484" y="976"/>
                </a:cubicBezTo>
                <a:cubicBezTo>
                  <a:pt x="477" y="978"/>
                  <a:pt x="477" y="978"/>
                  <a:pt x="477" y="978"/>
                </a:cubicBezTo>
                <a:cubicBezTo>
                  <a:pt x="475" y="978"/>
                  <a:pt x="475" y="978"/>
                  <a:pt x="475" y="978"/>
                </a:cubicBezTo>
                <a:cubicBezTo>
                  <a:pt x="470" y="981"/>
                  <a:pt x="470" y="981"/>
                  <a:pt x="470" y="981"/>
                </a:cubicBezTo>
                <a:cubicBezTo>
                  <a:pt x="469" y="980"/>
                  <a:pt x="469" y="980"/>
                  <a:pt x="469" y="980"/>
                </a:cubicBezTo>
                <a:cubicBezTo>
                  <a:pt x="465" y="981"/>
                  <a:pt x="465" y="981"/>
                  <a:pt x="465" y="981"/>
                </a:cubicBezTo>
                <a:cubicBezTo>
                  <a:pt x="465" y="981"/>
                  <a:pt x="469" y="978"/>
                  <a:pt x="463" y="980"/>
                </a:cubicBezTo>
                <a:cubicBezTo>
                  <a:pt x="466" y="975"/>
                  <a:pt x="466" y="975"/>
                  <a:pt x="466" y="975"/>
                </a:cubicBezTo>
                <a:cubicBezTo>
                  <a:pt x="462" y="976"/>
                  <a:pt x="462" y="976"/>
                  <a:pt x="462" y="976"/>
                </a:cubicBezTo>
                <a:cubicBezTo>
                  <a:pt x="460" y="981"/>
                  <a:pt x="460" y="981"/>
                  <a:pt x="460" y="981"/>
                </a:cubicBezTo>
                <a:cubicBezTo>
                  <a:pt x="453" y="978"/>
                  <a:pt x="473" y="980"/>
                  <a:pt x="453" y="981"/>
                </a:cubicBezTo>
                <a:cubicBezTo>
                  <a:pt x="448" y="979"/>
                  <a:pt x="448" y="979"/>
                  <a:pt x="448" y="979"/>
                </a:cubicBezTo>
                <a:cubicBezTo>
                  <a:pt x="447" y="977"/>
                  <a:pt x="447" y="977"/>
                  <a:pt x="447" y="977"/>
                </a:cubicBezTo>
                <a:cubicBezTo>
                  <a:pt x="438" y="978"/>
                  <a:pt x="438" y="978"/>
                  <a:pt x="438" y="978"/>
                </a:cubicBezTo>
                <a:cubicBezTo>
                  <a:pt x="440" y="979"/>
                  <a:pt x="440" y="979"/>
                  <a:pt x="440" y="979"/>
                </a:cubicBezTo>
                <a:cubicBezTo>
                  <a:pt x="447" y="979"/>
                  <a:pt x="447" y="979"/>
                  <a:pt x="447" y="979"/>
                </a:cubicBezTo>
                <a:cubicBezTo>
                  <a:pt x="443" y="983"/>
                  <a:pt x="443" y="983"/>
                  <a:pt x="443" y="983"/>
                </a:cubicBezTo>
                <a:cubicBezTo>
                  <a:pt x="436" y="984"/>
                  <a:pt x="436" y="984"/>
                  <a:pt x="436" y="984"/>
                </a:cubicBezTo>
                <a:cubicBezTo>
                  <a:pt x="437" y="983"/>
                  <a:pt x="437" y="983"/>
                  <a:pt x="437" y="983"/>
                </a:cubicBezTo>
                <a:cubicBezTo>
                  <a:pt x="434" y="982"/>
                  <a:pt x="434" y="982"/>
                  <a:pt x="434" y="982"/>
                </a:cubicBezTo>
                <a:cubicBezTo>
                  <a:pt x="428" y="983"/>
                  <a:pt x="428" y="983"/>
                  <a:pt x="428" y="983"/>
                </a:cubicBezTo>
                <a:cubicBezTo>
                  <a:pt x="420" y="983"/>
                  <a:pt x="420" y="983"/>
                  <a:pt x="420" y="983"/>
                </a:cubicBezTo>
                <a:cubicBezTo>
                  <a:pt x="412" y="982"/>
                  <a:pt x="412" y="982"/>
                  <a:pt x="412" y="982"/>
                </a:cubicBezTo>
                <a:cubicBezTo>
                  <a:pt x="402" y="984"/>
                  <a:pt x="402" y="984"/>
                  <a:pt x="402" y="984"/>
                </a:cubicBezTo>
                <a:cubicBezTo>
                  <a:pt x="399" y="983"/>
                  <a:pt x="399" y="983"/>
                  <a:pt x="399" y="983"/>
                </a:cubicBezTo>
                <a:cubicBezTo>
                  <a:pt x="397" y="984"/>
                  <a:pt x="397" y="984"/>
                  <a:pt x="397" y="984"/>
                </a:cubicBezTo>
                <a:cubicBezTo>
                  <a:pt x="389" y="984"/>
                  <a:pt x="389" y="984"/>
                  <a:pt x="389" y="984"/>
                </a:cubicBezTo>
                <a:cubicBezTo>
                  <a:pt x="391" y="985"/>
                  <a:pt x="393" y="984"/>
                  <a:pt x="394" y="983"/>
                </a:cubicBezTo>
                <a:cubicBezTo>
                  <a:pt x="392" y="982"/>
                  <a:pt x="400" y="981"/>
                  <a:pt x="391" y="981"/>
                </a:cubicBezTo>
                <a:cubicBezTo>
                  <a:pt x="391" y="982"/>
                  <a:pt x="391" y="982"/>
                  <a:pt x="391" y="982"/>
                </a:cubicBezTo>
                <a:cubicBezTo>
                  <a:pt x="390" y="981"/>
                  <a:pt x="398" y="978"/>
                  <a:pt x="384" y="982"/>
                </a:cubicBezTo>
                <a:cubicBezTo>
                  <a:pt x="379" y="981"/>
                  <a:pt x="379" y="981"/>
                  <a:pt x="379" y="981"/>
                </a:cubicBezTo>
                <a:cubicBezTo>
                  <a:pt x="378" y="981"/>
                  <a:pt x="383" y="979"/>
                  <a:pt x="377" y="982"/>
                </a:cubicBezTo>
                <a:cubicBezTo>
                  <a:pt x="379" y="985"/>
                  <a:pt x="379" y="985"/>
                  <a:pt x="379" y="985"/>
                </a:cubicBezTo>
                <a:cubicBezTo>
                  <a:pt x="377" y="986"/>
                  <a:pt x="377" y="986"/>
                  <a:pt x="377" y="986"/>
                </a:cubicBezTo>
                <a:cubicBezTo>
                  <a:pt x="375" y="986"/>
                  <a:pt x="375" y="986"/>
                  <a:pt x="375" y="986"/>
                </a:cubicBezTo>
                <a:cubicBezTo>
                  <a:pt x="374" y="984"/>
                  <a:pt x="374" y="984"/>
                  <a:pt x="374" y="984"/>
                </a:cubicBezTo>
                <a:cubicBezTo>
                  <a:pt x="376" y="981"/>
                  <a:pt x="385" y="985"/>
                  <a:pt x="367" y="987"/>
                </a:cubicBezTo>
                <a:cubicBezTo>
                  <a:pt x="364" y="988"/>
                  <a:pt x="364" y="988"/>
                  <a:pt x="364" y="988"/>
                </a:cubicBezTo>
                <a:cubicBezTo>
                  <a:pt x="361" y="988"/>
                  <a:pt x="361" y="988"/>
                  <a:pt x="361" y="988"/>
                </a:cubicBezTo>
                <a:cubicBezTo>
                  <a:pt x="363" y="987"/>
                  <a:pt x="363" y="987"/>
                  <a:pt x="363" y="987"/>
                </a:cubicBezTo>
                <a:cubicBezTo>
                  <a:pt x="356" y="984"/>
                  <a:pt x="356" y="984"/>
                  <a:pt x="356" y="984"/>
                </a:cubicBezTo>
                <a:cubicBezTo>
                  <a:pt x="353" y="984"/>
                  <a:pt x="353" y="984"/>
                  <a:pt x="353" y="984"/>
                </a:cubicBezTo>
                <a:cubicBezTo>
                  <a:pt x="353" y="983"/>
                  <a:pt x="353" y="983"/>
                  <a:pt x="353" y="983"/>
                </a:cubicBezTo>
                <a:cubicBezTo>
                  <a:pt x="355" y="982"/>
                  <a:pt x="355" y="982"/>
                  <a:pt x="355" y="982"/>
                </a:cubicBezTo>
                <a:cubicBezTo>
                  <a:pt x="352" y="981"/>
                  <a:pt x="352" y="981"/>
                  <a:pt x="352" y="981"/>
                </a:cubicBezTo>
                <a:cubicBezTo>
                  <a:pt x="351" y="984"/>
                  <a:pt x="351" y="984"/>
                  <a:pt x="351" y="984"/>
                </a:cubicBezTo>
                <a:cubicBezTo>
                  <a:pt x="350" y="984"/>
                  <a:pt x="353" y="983"/>
                  <a:pt x="349" y="983"/>
                </a:cubicBezTo>
                <a:cubicBezTo>
                  <a:pt x="350" y="982"/>
                  <a:pt x="350" y="982"/>
                  <a:pt x="350" y="982"/>
                </a:cubicBezTo>
                <a:cubicBezTo>
                  <a:pt x="350" y="981"/>
                  <a:pt x="350" y="981"/>
                  <a:pt x="350" y="981"/>
                </a:cubicBezTo>
                <a:cubicBezTo>
                  <a:pt x="346" y="983"/>
                  <a:pt x="346" y="983"/>
                  <a:pt x="346" y="983"/>
                </a:cubicBezTo>
                <a:cubicBezTo>
                  <a:pt x="347" y="981"/>
                  <a:pt x="347" y="981"/>
                  <a:pt x="347" y="981"/>
                </a:cubicBezTo>
                <a:cubicBezTo>
                  <a:pt x="342" y="982"/>
                  <a:pt x="342" y="982"/>
                  <a:pt x="342" y="982"/>
                </a:cubicBezTo>
                <a:cubicBezTo>
                  <a:pt x="341" y="984"/>
                  <a:pt x="341" y="984"/>
                  <a:pt x="341" y="984"/>
                </a:cubicBezTo>
                <a:cubicBezTo>
                  <a:pt x="338" y="983"/>
                  <a:pt x="346" y="980"/>
                  <a:pt x="339" y="982"/>
                </a:cubicBezTo>
                <a:cubicBezTo>
                  <a:pt x="337" y="985"/>
                  <a:pt x="337" y="985"/>
                  <a:pt x="337" y="985"/>
                </a:cubicBezTo>
                <a:cubicBezTo>
                  <a:pt x="337" y="984"/>
                  <a:pt x="337" y="984"/>
                  <a:pt x="337" y="984"/>
                </a:cubicBezTo>
                <a:cubicBezTo>
                  <a:pt x="335" y="986"/>
                  <a:pt x="335" y="986"/>
                  <a:pt x="335" y="986"/>
                </a:cubicBezTo>
                <a:cubicBezTo>
                  <a:pt x="337" y="983"/>
                  <a:pt x="337" y="983"/>
                  <a:pt x="337" y="983"/>
                </a:cubicBezTo>
                <a:cubicBezTo>
                  <a:pt x="334" y="980"/>
                  <a:pt x="334" y="980"/>
                  <a:pt x="334" y="980"/>
                </a:cubicBezTo>
                <a:cubicBezTo>
                  <a:pt x="331" y="982"/>
                  <a:pt x="331" y="982"/>
                  <a:pt x="331" y="982"/>
                </a:cubicBezTo>
                <a:cubicBezTo>
                  <a:pt x="330" y="983"/>
                  <a:pt x="330" y="983"/>
                  <a:pt x="332" y="983"/>
                </a:cubicBezTo>
                <a:cubicBezTo>
                  <a:pt x="332" y="984"/>
                  <a:pt x="332" y="984"/>
                  <a:pt x="331" y="984"/>
                </a:cubicBezTo>
                <a:cubicBezTo>
                  <a:pt x="329" y="983"/>
                  <a:pt x="329" y="983"/>
                  <a:pt x="329" y="983"/>
                </a:cubicBezTo>
                <a:cubicBezTo>
                  <a:pt x="327" y="984"/>
                  <a:pt x="327" y="984"/>
                  <a:pt x="327" y="984"/>
                </a:cubicBezTo>
                <a:cubicBezTo>
                  <a:pt x="327" y="986"/>
                  <a:pt x="327" y="986"/>
                  <a:pt x="327" y="986"/>
                </a:cubicBezTo>
                <a:cubicBezTo>
                  <a:pt x="327" y="987"/>
                  <a:pt x="327" y="987"/>
                  <a:pt x="327" y="987"/>
                </a:cubicBezTo>
                <a:cubicBezTo>
                  <a:pt x="325" y="987"/>
                  <a:pt x="325" y="987"/>
                  <a:pt x="325" y="987"/>
                </a:cubicBezTo>
                <a:cubicBezTo>
                  <a:pt x="325" y="983"/>
                  <a:pt x="325" y="983"/>
                  <a:pt x="325" y="983"/>
                </a:cubicBezTo>
                <a:cubicBezTo>
                  <a:pt x="321" y="982"/>
                  <a:pt x="321" y="982"/>
                  <a:pt x="321" y="982"/>
                </a:cubicBezTo>
                <a:cubicBezTo>
                  <a:pt x="327" y="981"/>
                  <a:pt x="327" y="981"/>
                  <a:pt x="327" y="981"/>
                </a:cubicBezTo>
                <a:cubicBezTo>
                  <a:pt x="327" y="978"/>
                  <a:pt x="319" y="986"/>
                  <a:pt x="328" y="978"/>
                </a:cubicBezTo>
                <a:cubicBezTo>
                  <a:pt x="327" y="978"/>
                  <a:pt x="327" y="978"/>
                  <a:pt x="327" y="978"/>
                </a:cubicBezTo>
                <a:cubicBezTo>
                  <a:pt x="325" y="975"/>
                  <a:pt x="325" y="975"/>
                  <a:pt x="325" y="975"/>
                </a:cubicBezTo>
                <a:cubicBezTo>
                  <a:pt x="325" y="973"/>
                  <a:pt x="325" y="973"/>
                  <a:pt x="325" y="973"/>
                </a:cubicBezTo>
                <a:cubicBezTo>
                  <a:pt x="323" y="972"/>
                  <a:pt x="323" y="972"/>
                  <a:pt x="323" y="972"/>
                </a:cubicBezTo>
                <a:cubicBezTo>
                  <a:pt x="319" y="975"/>
                  <a:pt x="319" y="975"/>
                  <a:pt x="319" y="975"/>
                </a:cubicBezTo>
                <a:cubicBezTo>
                  <a:pt x="314" y="976"/>
                  <a:pt x="314" y="976"/>
                  <a:pt x="314" y="976"/>
                </a:cubicBezTo>
                <a:cubicBezTo>
                  <a:pt x="314" y="973"/>
                  <a:pt x="314" y="973"/>
                  <a:pt x="314" y="973"/>
                </a:cubicBezTo>
                <a:cubicBezTo>
                  <a:pt x="312" y="970"/>
                  <a:pt x="312" y="970"/>
                  <a:pt x="312" y="970"/>
                </a:cubicBezTo>
                <a:cubicBezTo>
                  <a:pt x="313" y="968"/>
                  <a:pt x="313" y="968"/>
                  <a:pt x="313" y="968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5" y="965"/>
                  <a:pt x="315" y="965"/>
                  <a:pt x="315" y="965"/>
                </a:cubicBezTo>
                <a:cubicBezTo>
                  <a:pt x="314" y="966"/>
                  <a:pt x="314" y="966"/>
                  <a:pt x="314" y="966"/>
                </a:cubicBezTo>
                <a:cubicBezTo>
                  <a:pt x="314" y="962"/>
                  <a:pt x="314" y="962"/>
                  <a:pt x="314" y="962"/>
                </a:cubicBezTo>
                <a:cubicBezTo>
                  <a:pt x="312" y="963"/>
                  <a:pt x="312" y="963"/>
                  <a:pt x="312" y="963"/>
                </a:cubicBezTo>
                <a:cubicBezTo>
                  <a:pt x="311" y="961"/>
                  <a:pt x="323" y="976"/>
                  <a:pt x="314" y="955"/>
                </a:cubicBezTo>
                <a:cubicBezTo>
                  <a:pt x="313" y="955"/>
                  <a:pt x="313" y="955"/>
                  <a:pt x="313" y="955"/>
                </a:cubicBezTo>
                <a:cubicBezTo>
                  <a:pt x="310" y="957"/>
                  <a:pt x="310" y="957"/>
                  <a:pt x="310" y="957"/>
                </a:cubicBezTo>
                <a:cubicBezTo>
                  <a:pt x="307" y="954"/>
                  <a:pt x="307" y="954"/>
                  <a:pt x="307" y="954"/>
                </a:cubicBezTo>
                <a:cubicBezTo>
                  <a:pt x="304" y="955"/>
                  <a:pt x="304" y="955"/>
                  <a:pt x="304" y="955"/>
                </a:cubicBezTo>
                <a:cubicBezTo>
                  <a:pt x="301" y="958"/>
                  <a:pt x="301" y="958"/>
                  <a:pt x="301" y="958"/>
                </a:cubicBezTo>
                <a:cubicBezTo>
                  <a:pt x="301" y="959"/>
                  <a:pt x="297" y="958"/>
                  <a:pt x="302" y="960"/>
                </a:cubicBezTo>
                <a:cubicBezTo>
                  <a:pt x="300" y="960"/>
                  <a:pt x="300" y="960"/>
                  <a:pt x="300" y="960"/>
                </a:cubicBezTo>
                <a:cubicBezTo>
                  <a:pt x="301" y="962"/>
                  <a:pt x="301" y="962"/>
                  <a:pt x="301" y="962"/>
                </a:cubicBezTo>
                <a:cubicBezTo>
                  <a:pt x="300" y="965"/>
                  <a:pt x="300" y="965"/>
                  <a:pt x="300" y="965"/>
                </a:cubicBezTo>
                <a:cubicBezTo>
                  <a:pt x="297" y="964"/>
                  <a:pt x="297" y="964"/>
                  <a:pt x="297" y="964"/>
                </a:cubicBezTo>
                <a:cubicBezTo>
                  <a:pt x="296" y="961"/>
                  <a:pt x="296" y="961"/>
                  <a:pt x="296" y="961"/>
                </a:cubicBezTo>
                <a:cubicBezTo>
                  <a:pt x="297" y="958"/>
                  <a:pt x="297" y="958"/>
                  <a:pt x="297" y="958"/>
                </a:cubicBezTo>
                <a:cubicBezTo>
                  <a:pt x="296" y="955"/>
                  <a:pt x="296" y="955"/>
                  <a:pt x="296" y="955"/>
                </a:cubicBezTo>
                <a:cubicBezTo>
                  <a:pt x="294" y="953"/>
                  <a:pt x="294" y="953"/>
                  <a:pt x="294" y="953"/>
                </a:cubicBezTo>
                <a:cubicBezTo>
                  <a:pt x="288" y="954"/>
                  <a:pt x="288" y="954"/>
                  <a:pt x="288" y="954"/>
                </a:cubicBezTo>
                <a:cubicBezTo>
                  <a:pt x="285" y="956"/>
                  <a:pt x="285" y="956"/>
                  <a:pt x="285" y="956"/>
                </a:cubicBezTo>
                <a:cubicBezTo>
                  <a:pt x="282" y="951"/>
                  <a:pt x="282" y="951"/>
                  <a:pt x="282" y="951"/>
                </a:cubicBezTo>
                <a:cubicBezTo>
                  <a:pt x="284" y="952"/>
                  <a:pt x="278" y="954"/>
                  <a:pt x="285" y="950"/>
                </a:cubicBezTo>
                <a:cubicBezTo>
                  <a:pt x="285" y="952"/>
                  <a:pt x="285" y="952"/>
                  <a:pt x="285" y="952"/>
                </a:cubicBezTo>
                <a:cubicBezTo>
                  <a:pt x="287" y="954"/>
                  <a:pt x="287" y="954"/>
                  <a:pt x="287" y="954"/>
                </a:cubicBezTo>
                <a:cubicBezTo>
                  <a:pt x="289" y="952"/>
                  <a:pt x="289" y="952"/>
                  <a:pt x="289" y="952"/>
                </a:cubicBezTo>
                <a:cubicBezTo>
                  <a:pt x="289" y="950"/>
                  <a:pt x="280" y="957"/>
                  <a:pt x="294" y="952"/>
                </a:cubicBezTo>
                <a:cubicBezTo>
                  <a:pt x="292" y="950"/>
                  <a:pt x="292" y="950"/>
                  <a:pt x="292" y="950"/>
                </a:cubicBezTo>
                <a:cubicBezTo>
                  <a:pt x="295" y="951"/>
                  <a:pt x="278" y="953"/>
                  <a:pt x="298" y="950"/>
                </a:cubicBezTo>
                <a:cubicBezTo>
                  <a:pt x="301" y="946"/>
                  <a:pt x="301" y="946"/>
                  <a:pt x="301" y="946"/>
                </a:cubicBezTo>
                <a:cubicBezTo>
                  <a:pt x="305" y="946"/>
                  <a:pt x="305" y="946"/>
                  <a:pt x="305" y="946"/>
                </a:cubicBezTo>
                <a:cubicBezTo>
                  <a:pt x="306" y="945"/>
                  <a:pt x="306" y="945"/>
                  <a:pt x="306" y="945"/>
                </a:cubicBezTo>
                <a:cubicBezTo>
                  <a:pt x="301" y="944"/>
                  <a:pt x="301" y="944"/>
                  <a:pt x="301" y="944"/>
                </a:cubicBezTo>
                <a:cubicBezTo>
                  <a:pt x="305" y="942"/>
                  <a:pt x="305" y="942"/>
                  <a:pt x="305" y="942"/>
                </a:cubicBezTo>
                <a:cubicBezTo>
                  <a:pt x="315" y="938"/>
                  <a:pt x="315" y="938"/>
                  <a:pt x="315" y="938"/>
                </a:cubicBezTo>
                <a:cubicBezTo>
                  <a:pt x="310" y="937"/>
                  <a:pt x="310" y="937"/>
                  <a:pt x="310" y="937"/>
                </a:cubicBezTo>
                <a:cubicBezTo>
                  <a:pt x="311" y="934"/>
                  <a:pt x="311" y="934"/>
                  <a:pt x="311" y="934"/>
                </a:cubicBezTo>
                <a:cubicBezTo>
                  <a:pt x="314" y="933"/>
                  <a:pt x="314" y="933"/>
                  <a:pt x="314" y="933"/>
                </a:cubicBezTo>
                <a:cubicBezTo>
                  <a:pt x="319" y="931"/>
                  <a:pt x="319" y="931"/>
                  <a:pt x="319" y="931"/>
                </a:cubicBezTo>
                <a:cubicBezTo>
                  <a:pt x="318" y="927"/>
                  <a:pt x="318" y="927"/>
                  <a:pt x="318" y="927"/>
                </a:cubicBezTo>
                <a:cubicBezTo>
                  <a:pt x="321" y="926"/>
                  <a:pt x="321" y="926"/>
                  <a:pt x="321" y="926"/>
                </a:cubicBezTo>
                <a:cubicBezTo>
                  <a:pt x="323" y="928"/>
                  <a:pt x="323" y="928"/>
                  <a:pt x="323" y="928"/>
                </a:cubicBezTo>
                <a:cubicBezTo>
                  <a:pt x="331" y="925"/>
                  <a:pt x="331" y="925"/>
                  <a:pt x="331" y="925"/>
                </a:cubicBezTo>
                <a:cubicBezTo>
                  <a:pt x="331" y="926"/>
                  <a:pt x="319" y="928"/>
                  <a:pt x="337" y="926"/>
                </a:cubicBezTo>
                <a:cubicBezTo>
                  <a:pt x="336" y="924"/>
                  <a:pt x="336" y="924"/>
                  <a:pt x="336" y="924"/>
                </a:cubicBezTo>
                <a:cubicBezTo>
                  <a:pt x="337" y="924"/>
                  <a:pt x="335" y="928"/>
                  <a:pt x="337" y="923"/>
                </a:cubicBezTo>
                <a:cubicBezTo>
                  <a:pt x="332" y="924"/>
                  <a:pt x="332" y="924"/>
                  <a:pt x="332" y="924"/>
                </a:cubicBezTo>
                <a:cubicBezTo>
                  <a:pt x="332" y="921"/>
                  <a:pt x="332" y="921"/>
                  <a:pt x="332" y="921"/>
                </a:cubicBezTo>
                <a:cubicBezTo>
                  <a:pt x="335" y="921"/>
                  <a:pt x="335" y="921"/>
                  <a:pt x="335" y="921"/>
                </a:cubicBezTo>
                <a:cubicBezTo>
                  <a:pt x="335" y="919"/>
                  <a:pt x="335" y="919"/>
                  <a:pt x="335" y="919"/>
                </a:cubicBezTo>
                <a:cubicBezTo>
                  <a:pt x="336" y="918"/>
                  <a:pt x="336" y="918"/>
                  <a:pt x="336" y="918"/>
                </a:cubicBezTo>
                <a:cubicBezTo>
                  <a:pt x="335" y="916"/>
                  <a:pt x="335" y="916"/>
                  <a:pt x="335" y="916"/>
                </a:cubicBezTo>
                <a:cubicBezTo>
                  <a:pt x="331" y="916"/>
                  <a:pt x="331" y="916"/>
                  <a:pt x="331" y="916"/>
                </a:cubicBezTo>
                <a:cubicBezTo>
                  <a:pt x="332" y="914"/>
                  <a:pt x="332" y="914"/>
                  <a:pt x="332" y="914"/>
                </a:cubicBezTo>
                <a:cubicBezTo>
                  <a:pt x="326" y="908"/>
                  <a:pt x="326" y="908"/>
                  <a:pt x="326" y="908"/>
                </a:cubicBezTo>
                <a:cubicBezTo>
                  <a:pt x="325" y="908"/>
                  <a:pt x="331" y="908"/>
                  <a:pt x="324" y="910"/>
                </a:cubicBezTo>
                <a:cubicBezTo>
                  <a:pt x="325" y="908"/>
                  <a:pt x="325" y="908"/>
                  <a:pt x="325" y="908"/>
                </a:cubicBezTo>
                <a:cubicBezTo>
                  <a:pt x="318" y="906"/>
                  <a:pt x="318" y="906"/>
                  <a:pt x="318" y="906"/>
                </a:cubicBezTo>
                <a:cubicBezTo>
                  <a:pt x="316" y="909"/>
                  <a:pt x="316" y="909"/>
                  <a:pt x="316" y="909"/>
                </a:cubicBezTo>
                <a:cubicBezTo>
                  <a:pt x="314" y="907"/>
                  <a:pt x="314" y="907"/>
                  <a:pt x="314" y="907"/>
                </a:cubicBezTo>
                <a:cubicBezTo>
                  <a:pt x="315" y="907"/>
                  <a:pt x="315" y="910"/>
                  <a:pt x="316" y="906"/>
                </a:cubicBezTo>
                <a:cubicBezTo>
                  <a:pt x="313" y="906"/>
                  <a:pt x="313" y="906"/>
                  <a:pt x="313" y="906"/>
                </a:cubicBezTo>
                <a:cubicBezTo>
                  <a:pt x="313" y="907"/>
                  <a:pt x="310" y="907"/>
                  <a:pt x="311" y="908"/>
                </a:cubicBezTo>
                <a:cubicBezTo>
                  <a:pt x="310" y="910"/>
                  <a:pt x="310" y="910"/>
                  <a:pt x="310" y="910"/>
                </a:cubicBezTo>
                <a:cubicBezTo>
                  <a:pt x="310" y="907"/>
                  <a:pt x="310" y="907"/>
                  <a:pt x="310" y="907"/>
                </a:cubicBezTo>
                <a:cubicBezTo>
                  <a:pt x="304" y="905"/>
                  <a:pt x="304" y="905"/>
                  <a:pt x="304" y="905"/>
                </a:cubicBezTo>
                <a:cubicBezTo>
                  <a:pt x="303" y="909"/>
                  <a:pt x="300" y="903"/>
                  <a:pt x="297" y="909"/>
                </a:cubicBezTo>
                <a:cubicBezTo>
                  <a:pt x="295" y="908"/>
                  <a:pt x="295" y="908"/>
                  <a:pt x="295" y="908"/>
                </a:cubicBezTo>
                <a:cubicBezTo>
                  <a:pt x="291" y="912"/>
                  <a:pt x="291" y="912"/>
                  <a:pt x="291" y="912"/>
                </a:cubicBezTo>
                <a:cubicBezTo>
                  <a:pt x="285" y="911"/>
                  <a:pt x="285" y="911"/>
                  <a:pt x="285" y="911"/>
                </a:cubicBezTo>
                <a:cubicBezTo>
                  <a:pt x="287" y="911"/>
                  <a:pt x="287" y="911"/>
                  <a:pt x="287" y="911"/>
                </a:cubicBezTo>
                <a:cubicBezTo>
                  <a:pt x="287" y="909"/>
                  <a:pt x="287" y="909"/>
                  <a:pt x="287" y="909"/>
                </a:cubicBezTo>
                <a:cubicBezTo>
                  <a:pt x="288" y="907"/>
                  <a:pt x="275" y="916"/>
                  <a:pt x="293" y="908"/>
                </a:cubicBezTo>
                <a:cubicBezTo>
                  <a:pt x="291" y="906"/>
                  <a:pt x="291" y="906"/>
                  <a:pt x="291" y="906"/>
                </a:cubicBezTo>
                <a:cubicBezTo>
                  <a:pt x="287" y="910"/>
                  <a:pt x="290" y="901"/>
                  <a:pt x="282" y="909"/>
                </a:cubicBezTo>
                <a:cubicBezTo>
                  <a:pt x="282" y="908"/>
                  <a:pt x="282" y="908"/>
                  <a:pt x="282" y="908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90" y="906"/>
                  <a:pt x="290" y="906"/>
                  <a:pt x="290" y="906"/>
                </a:cubicBezTo>
                <a:cubicBezTo>
                  <a:pt x="295" y="903"/>
                  <a:pt x="295" y="903"/>
                  <a:pt x="295" y="903"/>
                </a:cubicBezTo>
                <a:cubicBezTo>
                  <a:pt x="292" y="899"/>
                  <a:pt x="292" y="899"/>
                  <a:pt x="292" y="899"/>
                </a:cubicBezTo>
                <a:cubicBezTo>
                  <a:pt x="294" y="897"/>
                  <a:pt x="294" y="897"/>
                  <a:pt x="294" y="897"/>
                </a:cubicBezTo>
                <a:cubicBezTo>
                  <a:pt x="293" y="899"/>
                  <a:pt x="293" y="899"/>
                  <a:pt x="293" y="899"/>
                </a:cubicBezTo>
                <a:cubicBezTo>
                  <a:pt x="294" y="900"/>
                  <a:pt x="294" y="900"/>
                  <a:pt x="294" y="900"/>
                </a:cubicBezTo>
                <a:cubicBezTo>
                  <a:pt x="301" y="897"/>
                  <a:pt x="301" y="897"/>
                  <a:pt x="301" y="897"/>
                </a:cubicBezTo>
                <a:cubicBezTo>
                  <a:pt x="304" y="898"/>
                  <a:pt x="304" y="898"/>
                  <a:pt x="304" y="898"/>
                </a:cubicBezTo>
                <a:cubicBezTo>
                  <a:pt x="312" y="894"/>
                  <a:pt x="312" y="894"/>
                  <a:pt x="312" y="894"/>
                </a:cubicBezTo>
                <a:cubicBezTo>
                  <a:pt x="311" y="894"/>
                  <a:pt x="311" y="894"/>
                  <a:pt x="311" y="894"/>
                </a:cubicBezTo>
                <a:cubicBezTo>
                  <a:pt x="309" y="892"/>
                  <a:pt x="309" y="892"/>
                  <a:pt x="309" y="892"/>
                </a:cubicBezTo>
                <a:cubicBezTo>
                  <a:pt x="309" y="893"/>
                  <a:pt x="311" y="889"/>
                  <a:pt x="308" y="893"/>
                </a:cubicBezTo>
                <a:cubicBezTo>
                  <a:pt x="307" y="893"/>
                  <a:pt x="307" y="893"/>
                  <a:pt x="307" y="893"/>
                </a:cubicBezTo>
                <a:cubicBezTo>
                  <a:pt x="306" y="891"/>
                  <a:pt x="320" y="898"/>
                  <a:pt x="303" y="889"/>
                </a:cubicBezTo>
                <a:cubicBezTo>
                  <a:pt x="303" y="887"/>
                  <a:pt x="303" y="887"/>
                  <a:pt x="303" y="887"/>
                </a:cubicBezTo>
                <a:cubicBezTo>
                  <a:pt x="303" y="887"/>
                  <a:pt x="302" y="886"/>
                  <a:pt x="304" y="886"/>
                </a:cubicBezTo>
                <a:cubicBezTo>
                  <a:pt x="300" y="885"/>
                  <a:pt x="300" y="885"/>
                  <a:pt x="300" y="885"/>
                </a:cubicBezTo>
                <a:cubicBezTo>
                  <a:pt x="300" y="884"/>
                  <a:pt x="300" y="884"/>
                  <a:pt x="300" y="884"/>
                </a:cubicBezTo>
                <a:cubicBezTo>
                  <a:pt x="298" y="883"/>
                  <a:pt x="298" y="883"/>
                  <a:pt x="298" y="883"/>
                </a:cubicBezTo>
                <a:cubicBezTo>
                  <a:pt x="297" y="883"/>
                  <a:pt x="303" y="880"/>
                  <a:pt x="296" y="884"/>
                </a:cubicBezTo>
                <a:cubicBezTo>
                  <a:pt x="297" y="885"/>
                  <a:pt x="297" y="883"/>
                  <a:pt x="298" y="885"/>
                </a:cubicBezTo>
                <a:cubicBezTo>
                  <a:pt x="295" y="886"/>
                  <a:pt x="295" y="886"/>
                  <a:pt x="295" y="886"/>
                </a:cubicBezTo>
                <a:cubicBezTo>
                  <a:pt x="298" y="887"/>
                  <a:pt x="298" y="887"/>
                  <a:pt x="298" y="887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1" y="892"/>
                  <a:pt x="291" y="892"/>
                  <a:pt x="291" y="892"/>
                </a:cubicBezTo>
                <a:cubicBezTo>
                  <a:pt x="291" y="892"/>
                  <a:pt x="295" y="889"/>
                  <a:pt x="291" y="894"/>
                </a:cubicBezTo>
                <a:cubicBezTo>
                  <a:pt x="289" y="893"/>
                  <a:pt x="289" y="893"/>
                  <a:pt x="289" y="893"/>
                </a:cubicBezTo>
                <a:cubicBezTo>
                  <a:pt x="294" y="887"/>
                  <a:pt x="294" y="887"/>
                  <a:pt x="294" y="887"/>
                </a:cubicBezTo>
                <a:cubicBezTo>
                  <a:pt x="292" y="887"/>
                  <a:pt x="297" y="885"/>
                  <a:pt x="291" y="886"/>
                </a:cubicBezTo>
                <a:cubicBezTo>
                  <a:pt x="291" y="888"/>
                  <a:pt x="291" y="888"/>
                  <a:pt x="291" y="888"/>
                </a:cubicBezTo>
                <a:cubicBezTo>
                  <a:pt x="289" y="885"/>
                  <a:pt x="289" y="885"/>
                  <a:pt x="289" y="885"/>
                </a:cubicBezTo>
                <a:cubicBezTo>
                  <a:pt x="286" y="885"/>
                  <a:pt x="299" y="879"/>
                  <a:pt x="285" y="888"/>
                </a:cubicBezTo>
                <a:cubicBezTo>
                  <a:pt x="285" y="889"/>
                  <a:pt x="285" y="889"/>
                  <a:pt x="285" y="889"/>
                </a:cubicBezTo>
                <a:cubicBezTo>
                  <a:pt x="287" y="889"/>
                  <a:pt x="287" y="889"/>
                  <a:pt x="287" y="889"/>
                </a:cubicBezTo>
                <a:cubicBezTo>
                  <a:pt x="279" y="895"/>
                  <a:pt x="279" y="895"/>
                  <a:pt x="279" y="895"/>
                </a:cubicBezTo>
                <a:cubicBezTo>
                  <a:pt x="284" y="889"/>
                  <a:pt x="284" y="889"/>
                  <a:pt x="284" y="889"/>
                </a:cubicBezTo>
                <a:cubicBezTo>
                  <a:pt x="281" y="889"/>
                  <a:pt x="281" y="889"/>
                  <a:pt x="281" y="889"/>
                </a:cubicBezTo>
                <a:cubicBezTo>
                  <a:pt x="286" y="890"/>
                  <a:pt x="279" y="887"/>
                  <a:pt x="285" y="885"/>
                </a:cubicBezTo>
                <a:cubicBezTo>
                  <a:pt x="283" y="884"/>
                  <a:pt x="283" y="884"/>
                  <a:pt x="283" y="884"/>
                </a:cubicBezTo>
                <a:cubicBezTo>
                  <a:pt x="287" y="883"/>
                  <a:pt x="287" y="883"/>
                  <a:pt x="287" y="883"/>
                </a:cubicBezTo>
                <a:cubicBezTo>
                  <a:pt x="288" y="883"/>
                  <a:pt x="289" y="882"/>
                  <a:pt x="288" y="884"/>
                </a:cubicBezTo>
                <a:cubicBezTo>
                  <a:pt x="289" y="883"/>
                  <a:pt x="289" y="883"/>
                  <a:pt x="289" y="883"/>
                </a:cubicBezTo>
                <a:cubicBezTo>
                  <a:pt x="293" y="878"/>
                  <a:pt x="287" y="886"/>
                  <a:pt x="296" y="878"/>
                </a:cubicBezTo>
                <a:cubicBezTo>
                  <a:pt x="299" y="876"/>
                  <a:pt x="299" y="876"/>
                  <a:pt x="299" y="876"/>
                </a:cubicBezTo>
                <a:cubicBezTo>
                  <a:pt x="293" y="875"/>
                  <a:pt x="293" y="875"/>
                  <a:pt x="293" y="875"/>
                </a:cubicBezTo>
                <a:cubicBezTo>
                  <a:pt x="291" y="877"/>
                  <a:pt x="291" y="877"/>
                  <a:pt x="291" y="877"/>
                </a:cubicBezTo>
                <a:cubicBezTo>
                  <a:pt x="289" y="877"/>
                  <a:pt x="289" y="877"/>
                  <a:pt x="289" y="877"/>
                </a:cubicBezTo>
                <a:cubicBezTo>
                  <a:pt x="287" y="875"/>
                  <a:pt x="304" y="875"/>
                  <a:pt x="285" y="873"/>
                </a:cubicBezTo>
                <a:cubicBezTo>
                  <a:pt x="289" y="871"/>
                  <a:pt x="289" y="871"/>
                  <a:pt x="289" y="871"/>
                </a:cubicBezTo>
                <a:cubicBezTo>
                  <a:pt x="287" y="873"/>
                  <a:pt x="287" y="873"/>
                  <a:pt x="287" y="873"/>
                </a:cubicBezTo>
                <a:cubicBezTo>
                  <a:pt x="292" y="874"/>
                  <a:pt x="292" y="874"/>
                  <a:pt x="292" y="874"/>
                </a:cubicBezTo>
                <a:cubicBezTo>
                  <a:pt x="297" y="872"/>
                  <a:pt x="297" y="872"/>
                  <a:pt x="297" y="872"/>
                </a:cubicBezTo>
                <a:cubicBezTo>
                  <a:pt x="298" y="871"/>
                  <a:pt x="301" y="870"/>
                  <a:pt x="299" y="868"/>
                </a:cubicBezTo>
                <a:cubicBezTo>
                  <a:pt x="295" y="869"/>
                  <a:pt x="295" y="869"/>
                  <a:pt x="295" y="869"/>
                </a:cubicBezTo>
                <a:cubicBezTo>
                  <a:pt x="296" y="866"/>
                  <a:pt x="300" y="866"/>
                  <a:pt x="302" y="864"/>
                </a:cubicBezTo>
                <a:cubicBezTo>
                  <a:pt x="302" y="865"/>
                  <a:pt x="302" y="865"/>
                  <a:pt x="302" y="865"/>
                </a:cubicBezTo>
                <a:cubicBezTo>
                  <a:pt x="299" y="866"/>
                  <a:pt x="299" y="866"/>
                  <a:pt x="299" y="866"/>
                </a:cubicBezTo>
                <a:cubicBezTo>
                  <a:pt x="301" y="869"/>
                  <a:pt x="301" y="869"/>
                  <a:pt x="301" y="869"/>
                </a:cubicBezTo>
                <a:cubicBezTo>
                  <a:pt x="304" y="869"/>
                  <a:pt x="304" y="869"/>
                  <a:pt x="304" y="869"/>
                </a:cubicBezTo>
                <a:cubicBezTo>
                  <a:pt x="303" y="869"/>
                  <a:pt x="307" y="869"/>
                  <a:pt x="304" y="866"/>
                </a:cubicBezTo>
                <a:cubicBezTo>
                  <a:pt x="305" y="867"/>
                  <a:pt x="305" y="867"/>
                  <a:pt x="305" y="867"/>
                </a:cubicBezTo>
                <a:cubicBezTo>
                  <a:pt x="307" y="866"/>
                  <a:pt x="307" y="865"/>
                  <a:pt x="310" y="865"/>
                </a:cubicBezTo>
                <a:cubicBezTo>
                  <a:pt x="310" y="865"/>
                  <a:pt x="310" y="865"/>
                  <a:pt x="310" y="865"/>
                </a:cubicBezTo>
                <a:cubicBezTo>
                  <a:pt x="311" y="865"/>
                  <a:pt x="311" y="865"/>
                  <a:pt x="311" y="865"/>
                </a:cubicBezTo>
                <a:cubicBezTo>
                  <a:pt x="308" y="863"/>
                  <a:pt x="308" y="863"/>
                  <a:pt x="308" y="863"/>
                </a:cubicBezTo>
                <a:cubicBezTo>
                  <a:pt x="309" y="860"/>
                  <a:pt x="309" y="860"/>
                  <a:pt x="309" y="860"/>
                </a:cubicBezTo>
                <a:cubicBezTo>
                  <a:pt x="312" y="863"/>
                  <a:pt x="316" y="853"/>
                  <a:pt x="315" y="863"/>
                </a:cubicBezTo>
                <a:cubicBezTo>
                  <a:pt x="318" y="862"/>
                  <a:pt x="318" y="862"/>
                  <a:pt x="318" y="862"/>
                </a:cubicBezTo>
                <a:cubicBezTo>
                  <a:pt x="318" y="861"/>
                  <a:pt x="320" y="862"/>
                  <a:pt x="319" y="860"/>
                </a:cubicBezTo>
                <a:cubicBezTo>
                  <a:pt x="317" y="860"/>
                  <a:pt x="317" y="860"/>
                  <a:pt x="317" y="860"/>
                </a:cubicBezTo>
                <a:cubicBezTo>
                  <a:pt x="316" y="859"/>
                  <a:pt x="325" y="864"/>
                  <a:pt x="314" y="859"/>
                </a:cubicBezTo>
                <a:cubicBezTo>
                  <a:pt x="316" y="856"/>
                  <a:pt x="297" y="870"/>
                  <a:pt x="321" y="854"/>
                </a:cubicBezTo>
                <a:cubicBezTo>
                  <a:pt x="320" y="854"/>
                  <a:pt x="322" y="854"/>
                  <a:pt x="320" y="855"/>
                </a:cubicBezTo>
                <a:cubicBezTo>
                  <a:pt x="322" y="852"/>
                  <a:pt x="325" y="855"/>
                  <a:pt x="326" y="852"/>
                </a:cubicBezTo>
                <a:cubicBezTo>
                  <a:pt x="327" y="853"/>
                  <a:pt x="330" y="854"/>
                  <a:pt x="331" y="852"/>
                </a:cubicBezTo>
                <a:cubicBezTo>
                  <a:pt x="332" y="851"/>
                  <a:pt x="332" y="851"/>
                  <a:pt x="332" y="851"/>
                </a:cubicBezTo>
                <a:cubicBezTo>
                  <a:pt x="325" y="850"/>
                  <a:pt x="325" y="850"/>
                  <a:pt x="325" y="850"/>
                </a:cubicBezTo>
                <a:cubicBezTo>
                  <a:pt x="319" y="847"/>
                  <a:pt x="319" y="847"/>
                  <a:pt x="319" y="847"/>
                </a:cubicBezTo>
                <a:cubicBezTo>
                  <a:pt x="313" y="847"/>
                  <a:pt x="313" y="847"/>
                  <a:pt x="313" y="847"/>
                </a:cubicBezTo>
                <a:cubicBezTo>
                  <a:pt x="308" y="852"/>
                  <a:pt x="308" y="852"/>
                  <a:pt x="308" y="852"/>
                </a:cubicBezTo>
                <a:cubicBezTo>
                  <a:pt x="310" y="848"/>
                  <a:pt x="310" y="848"/>
                  <a:pt x="310" y="848"/>
                </a:cubicBezTo>
                <a:cubicBezTo>
                  <a:pt x="307" y="848"/>
                  <a:pt x="307" y="848"/>
                  <a:pt x="307" y="848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305" y="852"/>
                  <a:pt x="305" y="852"/>
                  <a:pt x="305" y="852"/>
                </a:cubicBezTo>
                <a:cubicBezTo>
                  <a:pt x="305" y="854"/>
                  <a:pt x="305" y="854"/>
                  <a:pt x="305" y="854"/>
                </a:cubicBezTo>
                <a:cubicBezTo>
                  <a:pt x="305" y="854"/>
                  <a:pt x="304" y="855"/>
                  <a:pt x="303" y="854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297" y="853"/>
                  <a:pt x="297" y="853"/>
                  <a:pt x="297" y="853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9" y="856"/>
                  <a:pt x="299" y="856"/>
                  <a:pt x="299" y="856"/>
                </a:cubicBezTo>
                <a:cubicBezTo>
                  <a:pt x="297" y="856"/>
                  <a:pt x="297" y="856"/>
                  <a:pt x="297" y="856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5" y="856"/>
                  <a:pt x="295" y="856"/>
                  <a:pt x="295" y="856"/>
                </a:cubicBezTo>
                <a:cubicBezTo>
                  <a:pt x="294" y="855"/>
                  <a:pt x="294" y="855"/>
                  <a:pt x="294" y="855"/>
                </a:cubicBezTo>
                <a:cubicBezTo>
                  <a:pt x="298" y="856"/>
                  <a:pt x="299" y="854"/>
                  <a:pt x="292" y="860"/>
                </a:cubicBezTo>
                <a:cubicBezTo>
                  <a:pt x="293" y="860"/>
                  <a:pt x="293" y="860"/>
                  <a:pt x="293" y="860"/>
                </a:cubicBezTo>
                <a:cubicBezTo>
                  <a:pt x="292" y="858"/>
                  <a:pt x="292" y="858"/>
                  <a:pt x="292" y="858"/>
                </a:cubicBezTo>
                <a:cubicBezTo>
                  <a:pt x="290" y="861"/>
                  <a:pt x="295" y="853"/>
                  <a:pt x="287" y="859"/>
                </a:cubicBezTo>
                <a:cubicBezTo>
                  <a:pt x="290" y="861"/>
                  <a:pt x="290" y="861"/>
                  <a:pt x="290" y="861"/>
                </a:cubicBezTo>
                <a:cubicBezTo>
                  <a:pt x="291" y="862"/>
                  <a:pt x="291" y="862"/>
                  <a:pt x="291" y="862"/>
                </a:cubicBezTo>
                <a:cubicBezTo>
                  <a:pt x="291" y="863"/>
                  <a:pt x="291" y="863"/>
                  <a:pt x="291" y="863"/>
                </a:cubicBezTo>
                <a:cubicBezTo>
                  <a:pt x="285" y="864"/>
                  <a:pt x="285" y="864"/>
                  <a:pt x="285" y="864"/>
                </a:cubicBezTo>
                <a:cubicBezTo>
                  <a:pt x="285" y="865"/>
                  <a:pt x="290" y="866"/>
                  <a:pt x="287" y="866"/>
                </a:cubicBezTo>
                <a:cubicBezTo>
                  <a:pt x="287" y="867"/>
                  <a:pt x="287" y="867"/>
                  <a:pt x="287" y="867"/>
                </a:cubicBezTo>
                <a:cubicBezTo>
                  <a:pt x="283" y="866"/>
                  <a:pt x="283" y="866"/>
                  <a:pt x="283" y="866"/>
                </a:cubicBezTo>
                <a:cubicBezTo>
                  <a:pt x="282" y="866"/>
                  <a:pt x="282" y="866"/>
                  <a:pt x="282" y="866"/>
                </a:cubicBezTo>
                <a:cubicBezTo>
                  <a:pt x="281" y="870"/>
                  <a:pt x="281" y="870"/>
                  <a:pt x="281" y="870"/>
                </a:cubicBezTo>
                <a:cubicBezTo>
                  <a:pt x="277" y="872"/>
                  <a:pt x="277" y="872"/>
                  <a:pt x="277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6" y="870"/>
                  <a:pt x="276" y="870"/>
                  <a:pt x="276" y="870"/>
                </a:cubicBezTo>
                <a:cubicBezTo>
                  <a:pt x="277" y="870"/>
                  <a:pt x="270" y="875"/>
                  <a:pt x="276" y="867"/>
                </a:cubicBezTo>
                <a:cubicBezTo>
                  <a:pt x="272" y="868"/>
                  <a:pt x="272" y="868"/>
                  <a:pt x="272" y="868"/>
                </a:cubicBezTo>
                <a:cubicBezTo>
                  <a:pt x="272" y="868"/>
                  <a:pt x="271" y="871"/>
                  <a:pt x="272" y="867"/>
                </a:cubicBezTo>
                <a:cubicBezTo>
                  <a:pt x="275" y="866"/>
                  <a:pt x="275" y="866"/>
                  <a:pt x="275" y="866"/>
                </a:cubicBezTo>
                <a:cubicBezTo>
                  <a:pt x="277" y="861"/>
                  <a:pt x="277" y="861"/>
                  <a:pt x="277" y="861"/>
                </a:cubicBezTo>
                <a:cubicBezTo>
                  <a:pt x="275" y="860"/>
                  <a:pt x="275" y="860"/>
                  <a:pt x="275" y="860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85" y="854"/>
                  <a:pt x="285" y="854"/>
                  <a:pt x="285" y="854"/>
                </a:cubicBezTo>
                <a:cubicBezTo>
                  <a:pt x="286" y="854"/>
                  <a:pt x="286" y="854"/>
                  <a:pt x="286" y="854"/>
                </a:cubicBezTo>
                <a:cubicBezTo>
                  <a:pt x="293" y="853"/>
                  <a:pt x="293" y="853"/>
                  <a:pt x="293" y="853"/>
                </a:cubicBezTo>
                <a:cubicBezTo>
                  <a:pt x="293" y="854"/>
                  <a:pt x="293" y="854"/>
                  <a:pt x="292" y="854"/>
                </a:cubicBezTo>
                <a:cubicBezTo>
                  <a:pt x="293" y="855"/>
                  <a:pt x="293" y="855"/>
                  <a:pt x="293" y="855"/>
                </a:cubicBezTo>
                <a:cubicBezTo>
                  <a:pt x="295" y="853"/>
                  <a:pt x="295" y="853"/>
                  <a:pt x="295" y="853"/>
                </a:cubicBezTo>
                <a:cubicBezTo>
                  <a:pt x="293" y="851"/>
                  <a:pt x="293" y="851"/>
                  <a:pt x="293" y="851"/>
                </a:cubicBezTo>
                <a:cubicBezTo>
                  <a:pt x="295" y="848"/>
                  <a:pt x="293" y="857"/>
                  <a:pt x="295" y="848"/>
                </a:cubicBezTo>
                <a:cubicBezTo>
                  <a:pt x="292" y="847"/>
                  <a:pt x="292" y="847"/>
                  <a:pt x="292" y="847"/>
                </a:cubicBezTo>
                <a:cubicBezTo>
                  <a:pt x="295" y="847"/>
                  <a:pt x="288" y="849"/>
                  <a:pt x="295" y="845"/>
                </a:cubicBezTo>
                <a:cubicBezTo>
                  <a:pt x="296" y="847"/>
                  <a:pt x="296" y="847"/>
                  <a:pt x="296" y="847"/>
                </a:cubicBezTo>
                <a:cubicBezTo>
                  <a:pt x="298" y="841"/>
                  <a:pt x="298" y="841"/>
                  <a:pt x="298" y="841"/>
                </a:cubicBezTo>
                <a:cubicBezTo>
                  <a:pt x="297" y="840"/>
                  <a:pt x="297" y="840"/>
                  <a:pt x="297" y="840"/>
                </a:cubicBezTo>
                <a:cubicBezTo>
                  <a:pt x="297" y="837"/>
                  <a:pt x="297" y="837"/>
                  <a:pt x="297" y="837"/>
                </a:cubicBezTo>
                <a:cubicBezTo>
                  <a:pt x="300" y="840"/>
                  <a:pt x="300" y="840"/>
                  <a:pt x="300" y="840"/>
                </a:cubicBezTo>
                <a:cubicBezTo>
                  <a:pt x="301" y="840"/>
                  <a:pt x="301" y="840"/>
                  <a:pt x="301" y="840"/>
                </a:cubicBezTo>
                <a:cubicBezTo>
                  <a:pt x="302" y="837"/>
                  <a:pt x="302" y="837"/>
                  <a:pt x="302" y="837"/>
                </a:cubicBezTo>
                <a:cubicBezTo>
                  <a:pt x="302" y="838"/>
                  <a:pt x="302" y="838"/>
                  <a:pt x="302" y="838"/>
                </a:cubicBezTo>
                <a:cubicBezTo>
                  <a:pt x="304" y="838"/>
                  <a:pt x="300" y="844"/>
                  <a:pt x="305" y="837"/>
                </a:cubicBezTo>
                <a:cubicBezTo>
                  <a:pt x="301" y="835"/>
                  <a:pt x="301" y="835"/>
                  <a:pt x="301" y="835"/>
                </a:cubicBezTo>
                <a:cubicBezTo>
                  <a:pt x="302" y="836"/>
                  <a:pt x="292" y="839"/>
                  <a:pt x="305" y="837"/>
                </a:cubicBezTo>
                <a:cubicBezTo>
                  <a:pt x="306" y="837"/>
                  <a:pt x="306" y="837"/>
                  <a:pt x="306" y="837"/>
                </a:cubicBezTo>
                <a:cubicBezTo>
                  <a:pt x="308" y="835"/>
                  <a:pt x="308" y="835"/>
                  <a:pt x="308" y="835"/>
                </a:cubicBezTo>
                <a:cubicBezTo>
                  <a:pt x="311" y="835"/>
                  <a:pt x="311" y="835"/>
                  <a:pt x="311" y="835"/>
                </a:cubicBezTo>
                <a:cubicBezTo>
                  <a:pt x="309" y="833"/>
                  <a:pt x="309" y="833"/>
                  <a:pt x="309" y="833"/>
                </a:cubicBezTo>
                <a:cubicBezTo>
                  <a:pt x="308" y="833"/>
                  <a:pt x="308" y="832"/>
                  <a:pt x="307" y="833"/>
                </a:cubicBezTo>
                <a:cubicBezTo>
                  <a:pt x="309" y="832"/>
                  <a:pt x="309" y="832"/>
                  <a:pt x="309" y="832"/>
                </a:cubicBezTo>
                <a:cubicBezTo>
                  <a:pt x="310" y="832"/>
                  <a:pt x="306" y="835"/>
                  <a:pt x="312" y="832"/>
                </a:cubicBezTo>
                <a:cubicBezTo>
                  <a:pt x="313" y="831"/>
                  <a:pt x="313" y="831"/>
                  <a:pt x="313" y="831"/>
                </a:cubicBezTo>
                <a:cubicBezTo>
                  <a:pt x="311" y="830"/>
                  <a:pt x="311" y="830"/>
                  <a:pt x="311" y="830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2" y="822"/>
                  <a:pt x="312" y="822"/>
                  <a:pt x="312" y="822"/>
                </a:cubicBezTo>
                <a:cubicBezTo>
                  <a:pt x="315" y="821"/>
                  <a:pt x="315" y="821"/>
                  <a:pt x="315" y="821"/>
                </a:cubicBezTo>
                <a:cubicBezTo>
                  <a:pt x="316" y="821"/>
                  <a:pt x="310" y="819"/>
                  <a:pt x="318" y="822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4" y="824"/>
                  <a:pt x="312" y="824"/>
                  <a:pt x="314" y="828"/>
                </a:cubicBezTo>
                <a:cubicBezTo>
                  <a:pt x="314" y="828"/>
                  <a:pt x="314" y="828"/>
                  <a:pt x="314" y="828"/>
                </a:cubicBezTo>
                <a:cubicBezTo>
                  <a:pt x="314" y="828"/>
                  <a:pt x="311" y="827"/>
                  <a:pt x="313" y="829"/>
                </a:cubicBezTo>
                <a:cubicBezTo>
                  <a:pt x="317" y="832"/>
                  <a:pt x="298" y="835"/>
                  <a:pt x="322" y="827"/>
                </a:cubicBezTo>
                <a:cubicBezTo>
                  <a:pt x="324" y="827"/>
                  <a:pt x="324" y="827"/>
                  <a:pt x="324" y="827"/>
                </a:cubicBezTo>
                <a:cubicBezTo>
                  <a:pt x="323" y="828"/>
                  <a:pt x="323" y="828"/>
                  <a:pt x="323" y="828"/>
                </a:cubicBezTo>
                <a:cubicBezTo>
                  <a:pt x="325" y="829"/>
                  <a:pt x="325" y="829"/>
                  <a:pt x="325" y="829"/>
                </a:cubicBezTo>
                <a:cubicBezTo>
                  <a:pt x="324" y="830"/>
                  <a:pt x="324" y="830"/>
                  <a:pt x="324" y="830"/>
                </a:cubicBezTo>
                <a:cubicBezTo>
                  <a:pt x="328" y="833"/>
                  <a:pt x="328" y="833"/>
                  <a:pt x="328" y="833"/>
                </a:cubicBezTo>
                <a:cubicBezTo>
                  <a:pt x="327" y="833"/>
                  <a:pt x="330" y="836"/>
                  <a:pt x="325" y="834"/>
                </a:cubicBezTo>
                <a:cubicBezTo>
                  <a:pt x="329" y="837"/>
                  <a:pt x="317" y="835"/>
                  <a:pt x="329" y="835"/>
                </a:cubicBezTo>
                <a:cubicBezTo>
                  <a:pt x="329" y="832"/>
                  <a:pt x="329" y="832"/>
                  <a:pt x="329" y="832"/>
                </a:cubicBezTo>
                <a:cubicBezTo>
                  <a:pt x="332" y="834"/>
                  <a:pt x="332" y="829"/>
                  <a:pt x="332" y="830"/>
                </a:cubicBezTo>
                <a:cubicBezTo>
                  <a:pt x="341" y="829"/>
                  <a:pt x="341" y="829"/>
                  <a:pt x="341" y="829"/>
                </a:cubicBezTo>
                <a:cubicBezTo>
                  <a:pt x="340" y="829"/>
                  <a:pt x="341" y="828"/>
                  <a:pt x="341" y="827"/>
                </a:cubicBezTo>
                <a:cubicBezTo>
                  <a:pt x="336" y="827"/>
                  <a:pt x="336" y="827"/>
                  <a:pt x="336" y="827"/>
                </a:cubicBezTo>
                <a:cubicBezTo>
                  <a:pt x="328" y="825"/>
                  <a:pt x="328" y="825"/>
                  <a:pt x="328" y="825"/>
                </a:cubicBezTo>
                <a:cubicBezTo>
                  <a:pt x="327" y="826"/>
                  <a:pt x="331" y="826"/>
                  <a:pt x="328" y="822"/>
                </a:cubicBezTo>
                <a:cubicBezTo>
                  <a:pt x="322" y="824"/>
                  <a:pt x="322" y="824"/>
                  <a:pt x="322" y="824"/>
                </a:cubicBezTo>
                <a:cubicBezTo>
                  <a:pt x="319" y="822"/>
                  <a:pt x="319" y="822"/>
                  <a:pt x="319" y="822"/>
                </a:cubicBezTo>
                <a:cubicBezTo>
                  <a:pt x="322" y="822"/>
                  <a:pt x="322" y="822"/>
                  <a:pt x="322" y="822"/>
                </a:cubicBezTo>
                <a:cubicBezTo>
                  <a:pt x="323" y="822"/>
                  <a:pt x="323" y="822"/>
                  <a:pt x="323" y="822"/>
                </a:cubicBezTo>
                <a:cubicBezTo>
                  <a:pt x="322" y="820"/>
                  <a:pt x="322" y="820"/>
                  <a:pt x="322" y="820"/>
                </a:cubicBezTo>
                <a:cubicBezTo>
                  <a:pt x="327" y="822"/>
                  <a:pt x="327" y="822"/>
                  <a:pt x="327" y="822"/>
                </a:cubicBezTo>
                <a:cubicBezTo>
                  <a:pt x="326" y="819"/>
                  <a:pt x="326" y="819"/>
                  <a:pt x="326" y="819"/>
                </a:cubicBezTo>
                <a:cubicBezTo>
                  <a:pt x="319" y="818"/>
                  <a:pt x="319" y="818"/>
                  <a:pt x="319" y="818"/>
                </a:cubicBezTo>
                <a:cubicBezTo>
                  <a:pt x="318" y="817"/>
                  <a:pt x="318" y="817"/>
                  <a:pt x="318" y="817"/>
                </a:cubicBezTo>
                <a:cubicBezTo>
                  <a:pt x="314" y="816"/>
                  <a:pt x="314" y="816"/>
                  <a:pt x="314" y="816"/>
                </a:cubicBezTo>
                <a:cubicBezTo>
                  <a:pt x="311" y="818"/>
                  <a:pt x="311" y="818"/>
                  <a:pt x="311" y="818"/>
                </a:cubicBezTo>
                <a:cubicBezTo>
                  <a:pt x="309" y="816"/>
                  <a:pt x="309" y="816"/>
                  <a:pt x="309" y="816"/>
                </a:cubicBezTo>
                <a:cubicBezTo>
                  <a:pt x="304" y="817"/>
                  <a:pt x="304" y="817"/>
                  <a:pt x="304" y="817"/>
                </a:cubicBezTo>
                <a:cubicBezTo>
                  <a:pt x="307" y="819"/>
                  <a:pt x="307" y="819"/>
                  <a:pt x="307" y="819"/>
                </a:cubicBezTo>
                <a:cubicBezTo>
                  <a:pt x="310" y="817"/>
                  <a:pt x="310" y="817"/>
                  <a:pt x="310" y="817"/>
                </a:cubicBezTo>
                <a:cubicBezTo>
                  <a:pt x="310" y="817"/>
                  <a:pt x="314" y="814"/>
                  <a:pt x="310" y="820"/>
                </a:cubicBezTo>
                <a:cubicBezTo>
                  <a:pt x="307" y="820"/>
                  <a:pt x="307" y="820"/>
                  <a:pt x="307" y="820"/>
                </a:cubicBezTo>
                <a:cubicBezTo>
                  <a:pt x="306" y="819"/>
                  <a:pt x="307" y="819"/>
                  <a:pt x="307" y="819"/>
                </a:cubicBezTo>
                <a:cubicBezTo>
                  <a:pt x="304" y="819"/>
                  <a:pt x="304" y="819"/>
                  <a:pt x="304" y="819"/>
                </a:cubicBezTo>
                <a:cubicBezTo>
                  <a:pt x="302" y="817"/>
                  <a:pt x="302" y="817"/>
                  <a:pt x="302" y="817"/>
                </a:cubicBezTo>
                <a:cubicBezTo>
                  <a:pt x="296" y="818"/>
                  <a:pt x="296" y="818"/>
                  <a:pt x="296" y="818"/>
                </a:cubicBezTo>
                <a:cubicBezTo>
                  <a:pt x="293" y="822"/>
                  <a:pt x="293" y="822"/>
                  <a:pt x="293" y="822"/>
                </a:cubicBezTo>
                <a:cubicBezTo>
                  <a:pt x="291" y="820"/>
                  <a:pt x="291" y="820"/>
                  <a:pt x="291" y="820"/>
                </a:cubicBezTo>
                <a:cubicBezTo>
                  <a:pt x="293" y="819"/>
                  <a:pt x="293" y="819"/>
                  <a:pt x="293" y="819"/>
                </a:cubicBezTo>
                <a:cubicBezTo>
                  <a:pt x="285" y="818"/>
                  <a:pt x="285" y="818"/>
                  <a:pt x="285" y="818"/>
                </a:cubicBezTo>
                <a:cubicBezTo>
                  <a:pt x="284" y="818"/>
                  <a:pt x="293" y="815"/>
                  <a:pt x="282" y="820"/>
                </a:cubicBezTo>
                <a:cubicBezTo>
                  <a:pt x="286" y="820"/>
                  <a:pt x="281" y="818"/>
                  <a:pt x="285" y="816"/>
                </a:cubicBezTo>
                <a:cubicBezTo>
                  <a:pt x="286" y="818"/>
                  <a:pt x="286" y="818"/>
                  <a:pt x="286" y="818"/>
                </a:cubicBezTo>
                <a:cubicBezTo>
                  <a:pt x="289" y="819"/>
                  <a:pt x="291" y="812"/>
                  <a:pt x="292" y="818"/>
                </a:cubicBezTo>
                <a:cubicBezTo>
                  <a:pt x="293" y="817"/>
                  <a:pt x="298" y="821"/>
                  <a:pt x="292" y="815"/>
                </a:cubicBezTo>
                <a:cubicBezTo>
                  <a:pt x="291" y="812"/>
                  <a:pt x="291" y="816"/>
                  <a:pt x="296" y="813"/>
                </a:cubicBezTo>
                <a:cubicBezTo>
                  <a:pt x="295" y="812"/>
                  <a:pt x="299" y="810"/>
                  <a:pt x="293" y="811"/>
                </a:cubicBezTo>
                <a:cubicBezTo>
                  <a:pt x="292" y="812"/>
                  <a:pt x="292" y="812"/>
                  <a:pt x="292" y="812"/>
                </a:cubicBezTo>
                <a:cubicBezTo>
                  <a:pt x="291" y="811"/>
                  <a:pt x="291" y="811"/>
                  <a:pt x="291" y="811"/>
                </a:cubicBezTo>
                <a:cubicBezTo>
                  <a:pt x="288" y="814"/>
                  <a:pt x="288" y="814"/>
                  <a:pt x="288" y="814"/>
                </a:cubicBezTo>
                <a:cubicBezTo>
                  <a:pt x="289" y="812"/>
                  <a:pt x="289" y="812"/>
                  <a:pt x="289" y="812"/>
                </a:cubicBezTo>
                <a:cubicBezTo>
                  <a:pt x="288" y="812"/>
                  <a:pt x="297" y="808"/>
                  <a:pt x="286" y="811"/>
                </a:cubicBezTo>
                <a:cubicBezTo>
                  <a:pt x="292" y="810"/>
                  <a:pt x="292" y="810"/>
                  <a:pt x="292" y="810"/>
                </a:cubicBezTo>
                <a:cubicBezTo>
                  <a:pt x="290" y="808"/>
                  <a:pt x="290" y="808"/>
                  <a:pt x="290" y="808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2" y="804"/>
                  <a:pt x="294" y="809"/>
                  <a:pt x="286" y="802"/>
                </a:cubicBezTo>
                <a:cubicBezTo>
                  <a:pt x="289" y="802"/>
                  <a:pt x="289" y="802"/>
                  <a:pt x="289" y="802"/>
                </a:cubicBezTo>
                <a:cubicBezTo>
                  <a:pt x="290" y="800"/>
                  <a:pt x="290" y="800"/>
                  <a:pt x="290" y="800"/>
                </a:cubicBezTo>
                <a:cubicBezTo>
                  <a:pt x="294" y="800"/>
                  <a:pt x="294" y="800"/>
                  <a:pt x="294" y="800"/>
                </a:cubicBezTo>
                <a:cubicBezTo>
                  <a:pt x="294" y="799"/>
                  <a:pt x="294" y="799"/>
                  <a:pt x="294" y="799"/>
                </a:cubicBezTo>
                <a:cubicBezTo>
                  <a:pt x="299" y="798"/>
                  <a:pt x="299" y="798"/>
                  <a:pt x="299" y="798"/>
                </a:cubicBezTo>
                <a:cubicBezTo>
                  <a:pt x="297" y="797"/>
                  <a:pt x="297" y="797"/>
                  <a:pt x="297" y="797"/>
                </a:cubicBezTo>
                <a:cubicBezTo>
                  <a:pt x="299" y="797"/>
                  <a:pt x="299" y="796"/>
                  <a:pt x="300" y="795"/>
                </a:cubicBezTo>
                <a:cubicBezTo>
                  <a:pt x="295" y="793"/>
                  <a:pt x="295" y="793"/>
                  <a:pt x="295" y="793"/>
                </a:cubicBezTo>
                <a:cubicBezTo>
                  <a:pt x="291" y="794"/>
                  <a:pt x="310" y="803"/>
                  <a:pt x="287" y="793"/>
                </a:cubicBezTo>
                <a:cubicBezTo>
                  <a:pt x="284" y="790"/>
                  <a:pt x="284" y="790"/>
                  <a:pt x="284" y="790"/>
                </a:cubicBezTo>
                <a:cubicBezTo>
                  <a:pt x="283" y="791"/>
                  <a:pt x="283" y="791"/>
                  <a:pt x="283" y="791"/>
                </a:cubicBezTo>
                <a:cubicBezTo>
                  <a:pt x="287" y="787"/>
                  <a:pt x="287" y="787"/>
                  <a:pt x="287" y="787"/>
                </a:cubicBezTo>
                <a:cubicBezTo>
                  <a:pt x="291" y="788"/>
                  <a:pt x="291" y="788"/>
                  <a:pt x="291" y="788"/>
                </a:cubicBezTo>
                <a:cubicBezTo>
                  <a:pt x="292" y="787"/>
                  <a:pt x="292" y="787"/>
                  <a:pt x="292" y="787"/>
                </a:cubicBezTo>
                <a:cubicBezTo>
                  <a:pt x="291" y="786"/>
                  <a:pt x="291" y="786"/>
                  <a:pt x="291" y="786"/>
                </a:cubicBezTo>
                <a:cubicBezTo>
                  <a:pt x="295" y="784"/>
                  <a:pt x="295" y="784"/>
                  <a:pt x="295" y="784"/>
                </a:cubicBezTo>
                <a:cubicBezTo>
                  <a:pt x="292" y="783"/>
                  <a:pt x="292" y="783"/>
                  <a:pt x="292" y="783"/>
                </a:cubicBezTo>
                <a:cubicBezTo>
                  <a:pt x="294" y="781"/>
                  <a:pt x="294" y="781"/>
                  <a:pt x="294" y="781"/>
                </a:cubicBezTo>
                <a:cubicBezTo>
                  <a:pt x="294" y="778"/>
                  <a:pt x="294" y="778"/>
                  <a:pt x="294" y="778"/>
                </a:cubicBezTo>
                <a:cubicBezTo>
                  <a:pt x="290" y="776"/>
                  <a:pt x="290" y="776"/>
                  <a:pt x="290" y="776"/>
                </a:cubicBezTo>
                <a:cubicBezTo>
                  <a:pt x="292" y="774"/>
                  <a:pt x="292" y="774"/>
                  <a:pt x="292" y="774"/>
                </a:cubicBezTo>
                <a:cubicBezTo>
                  <a:pt x="286" y="770"/>
                  <a:pt x="286" y="770"/>
                  <a:pt x="286" y="770"/>
                </a:cubicBezTo>
                <a:cubicBezTo>
                  <a:pt x="286" y="765"/>
                  <a:pt x="286" y="765"/>
                  <a:pt x="286" y="765"/>
                </a:cubicBezTo>
                <a:cubicBezTo>
                  <a:pt x="289" y="764"/>
                  <a:pt x="289" y="764"/>
                  <a:pt x="289" y="764"/>
                </a:cubicBezTo>
                <a:cubicBezTo>
                  <a:pt x="289" y="760"/>
                  <a:pt x="289" y="760"/>
                  <a:pt x="289" y="760"/>
                </a:cubicBezTo>
                <a:cubicBezTo>
                  <a:pt x="289" y="760"/>
                  <a:pt x="286" y="761"/>
                  <a:pt x="290" y="760"/>
                </a:cubicBezTo>
                <a:cubicBezTo>
                  <a:pt x="286" y="758"/>
                  <a:pt x="286" y="758"/>
                  <a:pt x="286" y="758"/>
                </a:cubicBezTo>
                <a:cubicBezTo>
                  <a:pt x="288" y="757"/>
                  <a:pt x="288" y="757"/>
                  <a:pt x="288" y="757"/>
                </a:cubicBezTo>
                <a:cubicBezTo>
                  <a:pt x="295" y="758"/>
                  <a:pt x="295" y="758"/>
                  <a:pt x="295" y="758"/>
                </a:cubicBezTo>
                <a:cubicBezTo>
                  <a:pt x="296" y="758"/>
                  <a:pt x="296" y="758"/>
                  <a:pt x="296" y="758"/>
                </a:cubicBezTo>
                <a:cubicBezTo>
                  <a:pt x="296" y="756"/>
                  <a:pt x="296" y="756"/>
                  <a:pt x="296" y="756"/>
                </a:cubicBezTo>
                <a:cubicBezTo>
                  <a:pt x="297" y="755"/>
                  <a:pt x="297" y="755"/>
                  <a:pt x="297" y="755"/>
                </a:cubicBezTo>
                <a:cubicBezTo>
                  <a:pt x="293" y="752"/>
                  <a:pt x="293" y="752"/>
                  <a:pt x="293" y="752"/>
                </a:cubicBezTo>
                <a:cubicBezTo>
                  <a:pt x="292" y="752"/>
                  <a:pt x="292" y="752"/>
                  <a:pt x="292" y="752"/>
                </a:cubicBezTo>
                <a:cubicBezTo>
                  <a:pt x="298" y="750"/>
                  <a:pt x="298" y="750"/>
                  <a:pt x="298" y="750"/>
                </a:cubicBezTo>
                <a:cubicBezTo>
                  <a:pt x="299" y="750"/>
                  <a:pt x="299" y="750"/>
                  <a:pt x="299" y="750"/>
                </a:cubicBezTo>
                <a:cubicBezTo>
                  <a:pt x="300" y="750"/>
                  <a:pt x="296" y="753"/>
                  <a:pt x="297" y="751"/>
                </a:cubicBezTo>
                <a:cubicBezTo>
                  <a:pt x="301" y="752"/>
                  <a:pt x="301" y="752"/>
                  <a:pt x="301" y="752"/>
                </a:cubicBezTo>
                <a:cubicBezTo>
                  <a:pt x="305" y="751"/>
                  <a:pt x="305" y="751"/>
                  <a:pt x="305" y="751"/>
                </a:cubicBezTo>
                <a:cubicBezTo>
                  <a:pt x="305" y="747"/>
                  <a:pt x="305" y="747"/>
                  <a:pt x="305" y="747"/>
                </a:cubicBezTo>
                <a:cubicBezTo>
                  <a:pt x="310" y="747"/>
                  <a:pt x="310" y="747"/>
                  <a:pt x="310" y="747"/>
                </a:cubicBezTo>
                <a:cubicBezTo>
                  <a:pt x="310" y="746"/>
                  <a:pt x="310" y="746"/>
                  <a:pt x="310" y="746"/>
                </a:cubicBezTo>
                <a:cubicBezTo>
                  <a:pt x="315" y="745"/>
                  <a:pt x="315" y="745"/>
                  <a:pt x="315" y="745"/>
                </a:cubicBezTo>
                <a:cubicBezTo>
                  <a:pt x="318" y="745"/>
                  <a:pt x="318" y="745"/>
                  <a:pt x="318" y="745"/>
                </a:cubicBezTo>
                <a:cubicBezTo>
                  <a:pt x="321" y="741"/>
                  <a:pt x="321" y="741"/>
                  <a:pt x="321" y="741"/>
                </a:cubicBezTo>
                <a:cubicBezTo>
                  <a:pt x="319" y="738"/>
                  <a:pt x="319" y="738"/>
                  <a:pt x="319" y="738"/>
                </a:cubicBezTo>
                <a:cubicBezTo>
                  <a:pt x="317" y="737"/>
                  <a:pt x="319" y="743"/>
                  <a:pt x="315" y="738"/>
                </a:cubicBezTo>
                <a:cubicBezTo>
                  <a:pt x="313" y="740"/>
                  <a:pt x="313" y="740"/>
                  <a:pt x="313" y="740"/>
                </a:cubicBezTo>
                <a:cubicBezTo>
                  <a:pt x="312" y="736"/>
                  <a:pt x="312" y="736"/>
                  <a:pt x="312" y="736"/>
                </a:cubicBezTo>
                <a:cubicBezTo>
                  <a:pt x="309" y="736"/>
                  <a:pt x="309" y="736"/>
                  <a:pt x="309" y="736"/>
                </a:cubicBezTo>
                <a:cubicBezTo>
                  <a:pt x="309" y="737"/>
                  <a:pt x="304" y="738"/>
                  <a:pt x="309" y="739"/>
                </a:cubicBezTo>
                <a:cubicBezTo>
                  <a:pt x="303" y="742"/>
                  <a:pt x="303" y="742"/>
                  <a:pt x="303" y="742"/>
                </a:cubicBezTo>
                <a:cubicBezTo>
                  <a:pt x="300" y="742"/>
                  <a:pt x="300" y="742"/>
                  <a:pt x="300" y="742"/>
                </a:cubicBezTo>
                <a:cubicBezTo>
                  <a:pt x="299" y="739"/>
                  <a:pt x="299" y="739"/>
                  <a:pt x="299" y="739"/>
                </a:cubicBezTo>
                <a:cubicBezTo>
                  <a:pt x="296" y="738"/>
                  <a:pt x="296" y="738"/>
                  <a:pt x="296" y="738"/>
                </a:cubicBezTo>
                <a:cubicBezTo>
                  <a:pt x="300" y="736"/>
                  <a:pt x="300" y="736"/>
                  <a:pt x="300" y="736"/>
                </a:cubicBezTo>
                <a:cubicBezTo>
                  <a:pt x="304" y="739"/>
                  <a:pt x="304" y="739"/>
                  <a:pt x="304" y="739"/>
                </a:cubicBezTo>
                <a:cubicBezTo>
                  <a:pt x="306" y="736"/>
                  <a:pt x="306" y="736"/>
                  <a:pt x="306" y="736"/>
                </a:cubicBezTo>
                <a:cubicBezTo>
                  <a:pt x="305" y="735"/>
                  <a:pt x="305" y="735"/>
                  <a:pt x="305" y="735"/>
                </a:cubicBezTo>
                <a:cubicBezTo>
                  <a:pt x="302" y="736"/>
                  <a:pt x="302" y="736"/>
                  <a:pt x="302" y="736"/>
                </a:cubicBezTo>
                <a:cubicBezTo>
                  <a:pt x="301" y="733"/>
                  <a:pt x="301" y="733"/>
                  <a:pt x="301" y="733"/>
                </a:cubicBezTo>
                <a:cubicBezTo>
                  <a:pt x="301" y="732"/>
                  <a:pt x="301" y="732"/>
                  <a:pt x="301" y="732"/>
                </a:cubicBezTo>
                <a:cubicBezTo>
                  <a:pt x="303" y="731"/>
                  <a:pt x="303" y="731"/>
                  <a:pt x="303" y="731"/>
                </a:cubicBezTo>
                <a:cubicBezTo>
                  <a:pt x="304" y="732"/>
                  <a:pt x="304" y="732"/>
                  <a:pt x="304" y="732"/>
                </a:cubicBezTo>
                <a:cubicBezTo>
                  <a:pt x="307" y="731"/>
                  <a:pt x="307" y="731"/>
                  <a:pt x="307" y="731"/>
                </a:cubicBezTo>
                <a:cubicBezTo>
                  <a:pt x="305" y="729"/>
                  <a:pt x="305" y="729"/>
                  <a:pt x="305" y="729"/>
                </a:cubicBezTo>
                <a:cubicBezTo>
                  <a:pt x="307" y="728"/>
                  <a:pt x="307" y="728"/>
                  <a:pt x="307" y="728"/>
                </a:cubicBezTo>
                <a:cubicBezTo>
                  <a:pt x="305" y="727"/>
                  <a:pt x="305" y="727"/>
                  <a:pt x="305" y="727"/>
                </a:cubicBezTo>
                <a:cubicBezTo>
                  <a:pt x="289" y="736"/>
                  <a:pt x="289" y="736"/>
                  <a:pt x="289" y="736"/>
                </a:cubicBezTo>
                <a:cubicBezTo>
                  <a:pt x="291" y="738"/>
                  <a:pt x="291" y="738"/>
                  <a:pt x="291" y="738"/>
                </a:cubicBezTo>
                <a:cubicBezTo>
                  <a:pt x="289" y="739"/>
                  <a:pt x="289" y="739"/>
                  <a:pt x="289" y="739"/>
                </a:cubicBezTo>
                <a:cubicBezTo>
                  <a:pt x="286" y="736"/>
                  <a:pt x="286" y="736"/>
                  <a:pt x="286" y="736"/>
                </a:cubicBezTo>
                <a:cubicBezTo>
                  <a:pt x="286" y="736"/>
                  <a:pt x="291" y="733"/>
                  <a:pt x="285" y="738"/>
                </a:cubicBezTo>
                <a:cubicBezTo>
                  <a:pt x="285" y="740"/>
                  <a:pt x="285" y="740"/>
                  <a:pt x="285" y="740"/>
                </a:cubicBezTo>
                <a:cubicBezTo>
                  <a:pt x="278" y="743"/>
                  <a:pt x="278" y="743"/>
                  <a:pt x="278" y="743"/>
                </a:cubicBezTo>
                <a:cubicBezTo>
                  <a:pt x="276" y="741"/>
                  <a:pt x="276" y="741"/>
                  <a:pt x="276" y="741"/>
                </a:cubicBezTo>
                <a:cubicBezTo>
                  <a:pt x="272" y="740"/>
                  <a:pt x="272" y="740"/>
                  <a:pt x="272" y="740"/>
                </a:cubicBezTo>
                <a:cubicBezTo>
                  <a:pt x="272" y="738"/>
                  <a:pt x="272" y="738"/>
                  <a:pt x="272" y="738"/>
                </a:cubicBezTo>
                <a:cubicBezTo>
                  <a:pt x="267" y="738"/>
                  <a:pt x="267" y="738"/>
                  <a:pt x="267" y="738"/>
                </a:cubicBezTo>
                <a:cubicBezTo>
                  <a:pt x="269" y="734"/>
                  <a:pt x="269" y="734"/>
                  <a:pt x="269" y="734"/>
                </a:cubicBezTo>
                <a:cubicBezTo>
                  <a:pt x="261" y="734"/>
                  <a:pt x="261" y="734"/>
                  <a:pt x="261" y="734"/>
                </a:cubicBezTo>
                <a:cubicBezTo>
                  <a:pt x="260" y="734"/>
                  <a:pt x="260" y="735"/>
                  <a:pt x="260" y="736"/>
                </a:cubicBezTo>
                <a:cubicBezTo>
                  <a:pt x="262" y="736"/>
                  <a:pt x="262" y="736"/>
                  <a:pt x="262" y="736"/>
                </a:cubicBezTo>
                <a:cubicBezTo>
                  <a:pt x="261" y="736"/>
                  <a:pt x="259" y="736"/>
                  <a:pt x="259" y="739"/>
                </a:cubicBezTo>
                <a:cubicBezTo>
                  <a:pt x="264" y="743"/>
                  <a:pt x="264" y="743"/>
                  <a:pt x="264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8" y="743"/>
                  <a:pt x="258" y="743"/>
                  <a:pt x="258" y="743"/>
                </a:cubicBezTo>
                <a:cubicBezTo>
                  <a:pt x="255" y="743"/>
                  <a:pt x="255" y="743"/>
                  <a:pt x="255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9" y="741"/>
                  <a:pt x="259" y="741"/>
                  <a:pt x="259" y="741"/>
                </a:cubicBezTo>
                <a:cubicBezTo>
                  <a:pt x="256" y="738"/>
                  <a:pt x="256" y="738"/>
                  <a:pt x="256" y="738"/>
                </a:cubicBezTo>
                <a:cubicBezTo>
                  <a:pt x="255" y="739"/>
                  <a:pt x="251" y="741"/>
                  <a:pt x="253" y="742"/>
                </a:cubicBezTo>
                <a:cubicBezTo>
                  <a:pt x="248" y="743"/>
                  <a:pt x="248" y="743"/>
                  <a:pt x="248" y="743"/>
                </a:cubicBezTo>
                <a:cubicBezTo>
                  <a:pt x="246" y="745"/>
                  <a:pt x="246" y="745"/>
                  <a:pt x="246" y="745"/>
                </a:cubicBezTo>
                <a:cubicBezTo>
                  <a:pt x="245" y="746"/>
                  <a:pt x="245" y="746"/>
                  <a:pt x="245" y="746"/>
                </a:cubicBezTo>
                <a:cubicBezTo>
                  <a:pt x="240" y="743"/>
                  <a:pt x="240" y="743"/>
                  <a:pt x="240" y="743"/>
                </a:cubicBezTo>
                <a:cubicBezTo>
                  <a:pt x="240" y="742"/>
                  <a:pt x="240" y="742"/>
                  <a:pt x="240" y="742"/>
                </a:cubicBezTo>
                <a:cubicBezTo>
                  <a:pt x="236" y="746"/>
                  <a:pt x="236" y="746"/>
                  <a:pt x="236" y="746"/>
                </a:cubicBezTo>
                <a:cubicBezTo>
                  <a:pt x="239" y="748"/>
                  <a:pt x="239" y="748"/>
                  <a:pt x="239" y="748"/>
                </a:cubicBezTo>
                <a:cubicBezTo>
                  <a:pt x="237" y="750"/>
                  <a:pt x="237" y="750"/>
                  <a:pt x="237" y="750"/>
                </a:cubicBezTo>
                <a:cubicBezTo>
                  <a:pt x="239" y="751"/>
                  <a:pt x="239" y="751"/>
                  <a:pt x="239" y="751"/>
                </a:cubicBezTo>
                <a:cubicBezTo>
                  <a:pt x="234" y="751"/>
                  <a:pt x="234" y="751"/>
                  <a:pt x="234" y="751"/>
                </a:cubicBezTo>
                <a:cubicBezTo>
                  <a:pt x="234" y="750"/>
                  <a:pt x="234" y="750"/>
                  <a:pt x="234" y="750"/>
                </a:cubicBezTo>
                <a:cubicBezTo>
                  <a:pt x="231" y="748"/>
                  <a:pt x="231" y="748"/>
                  <a:pt x="231" y="748"/>
                </a:cubicBezTo>
                <a:cubicBezTo>
                  <a:pt x="230" y="748"/>
                  <a:pt x="230" y="748"/>
                  <a:pt x="230" y="748"/>
                </a:cubicBezTo>
                <a:cubicBezTo>
                  <a:pt x="237" y="744"/>
                  <a:pt x="237" y="744"/>
                  <a:pt x="237" y="744"/>
                </a:cubicBezTo>
                <a:cubicBezTo>
                  <a:pt x="236" y="744"/>
                  <a:pt x="236" y="744"/>
                  <a:pt x="236" y="744"/>
                </a:cubicBezTo>
                <a:cubicBezTo>
                  <a:pt x="239" y="741"/>
                  <a:pt x="239" y="741"/>
                  <a:pt x="239" y="741"/>
                </a:cubicBezTo>
                <a:cubicBezTo>
                  <a:pt x="242" y="741"/>
                  <a:pt x="242" y="741"/>
                  <a:pt x="242" y="741"/>
                </a:cubicBezTo>
                <a:cubicBezTo>
                  <a:pt x="243" y="738"/>
                  <a:pt x="243" y="738"/>
                  <a:pt x="243" y="738"/>
                </a:cubicBezTo>
                <a:cubicBezTo>
                  <a:pt x="245" y="739"/>
                  <a:pt x="245" y="739"/>
                  <a:pt x="245" y="739"/>
                </a:cubicBezTo>
                <a:cubicBezTo>
                  <a:pt x="246" y="741"/>
                  <a:pt x="239" y="739"/>
                  <a:pt x="246" y="742"/>
                </a:cubicBezTo>
                <a:cubicBezTo>
                  <a:pt x="250" y="741"/>
                  <a:pt x="250" y="741"/>
                  <a:pt x="250" y="741"/>
                </a:cubicBezTo>
                <a:cubicBezTo>
                  <a:pt x="255" y="737"/>
                  <a:pt x="255" y="737"/>
                  <a:pt x="255" y="737"/>
                </a:cubicBezTo>
                <a:cubicBezTo>
                  <a:pt x="258" y="733"/>
                  <a:pt x="258" y="733"/>
                  <a:pt x="258" y="733"/>
                </a:cubicBezTo>
                <a:cubicBezTo>
                  <a:pt x="257" y="732"/>
                  <a:pt x="257" y="732"/>
                  <a:pt x="257" y="732"/>
                </a:cubicBezTo>
                <a:cubicBezTo>
                  <a:pt x="258" y="731"/>
                  <a:pt x="258" y="731"/>
                  <a:pt x="258" y="731"/>
                </a:cubicBezTo>
                <a:cubicBezTo>
                  <a:pt x="258" y="730"/>
                  <a:pt x="258" y="730"/>
                  <a:pt x="258" y="730"/>
                </a:cubicBezTo>
                <a:cubicBezTo>
                  <a:pt x="260" y="732"/>
                  <a:pt x="260" y="732"/>
                  <a:pt x="260" y="732"/>
                </a:cubicBezTo>
                <a:cubicBezTo>
                  <a:pt x="263" y="730"/>
                  <a:pt x="263" y="730"/>
                  <a:pt x="263" y="730"/>
                </a:cubicBezTo>
                <a:cubicBezTo>
                  <a:pt x="258" y="729"/>
                  <a:pt x="258" y="729"/>
                  <a:pt x="258" y="729"/>
                </a:cubicBezTo>
                <a:cubicBezTo>
                  <a:pt x="246" y="734"/>
                  <a:pt x="246" y="734"/>
                  <a:pt x="246" y="734"/>
                </a:cubicBezTo>
                <a:cubicBezTo>
                  <a:pt x="224" y="748"/>
                  <a:pt x="224" y="748"/>
                  <a:pt x="224" y="748"/>
                </a:cubicBezTo>
                <a:cubicBezTo>
                  <a:pt x="223" y="750"/>
                  <a:pt x="223" y="750"/>
                  <a:pt x="223" y="750"/>
                </a:cubicBezTo>
                <a:cubicBezTo>
                  <a:pt x="227" y="750"/>
                  <a:pt x="227" y="750"/>
                  <a:pt x="227" y="750"/>
                </a:cubicBezTo>
                <a:cubicBezTo>
                  <a:pt x="231" y="751"/>
                  <a:pt x="231" y="751"/>
                  <a:pt x="231" y="751"/>
                </a:cubicBezTo>
                <a:cubicBezTo>
                  <a:pt x="232" y="752"/>
                  <a:pt x="232" y="752"/>
                  <a:pt x="232" y="752"/>
                </a:cubicBezTo>
                <a:cubicBezTo>
                  <a:pt x="220" y="759"/>
                  <a:pt x="220" y="759"/>
                  <a:pt x="220" y="759"/>
                </a:cubicBezTo>
                <a:cubicBezTo>
                  <a:pt x="214" y="762"/>
                  <a:pt x="214" y="762"/>
                  <a:pt x="214" y="762"/>
                </a:cubicBezTo>
                <a:cubicBezTo>
                  <a:pt x="210" y="766"/>
                  <a:pt x="210" y="766"/>
                  <a:pt x="210" y="766"/>
                </a:cubicBezTo>
                <a:cubicBezTo>
                  <a:pt x="207" y="764"/>
                  <a:pt x="207" y="764"/>
                  <a:pt x="207" y="764"/>
                </a:cubicBezTo>
                <a:cubicBezTo>
                  <a:pt x="190" y="776"/>
                  <a:pt x="190" y="776"/>
                  <a:pt x="190" y="776"/>
                </a:cubicBezTo>
                <a:cubicBezTo>
                  <a:pt x="190" y="778"/>
                  <a:pt x="190" y="778"/>
                  <a:pt x="190" y="778"/>
                </a:cubicBezTo>
                <a:cubicBezTo>
                  <a:pt x="186" y="779"/>
                  <a:pt x="186" y="779"/>
                  <a:pt x="186" y="779"/>
                </a:cubicBezTo>
                <a:cubicBezTo>
                  <a:pt x="185" y="780"/>
                  <a:pt x="185" y="780"/>
                  <a:pt x="185" y="780"/>
                </a:cubicBezTo>
                <a:cubicBezTo>
                  <a:pt x="180" y="783"/>
                  <a:pt x="180" y="783"/>
                  <a:pt x="180" y="783"/>
                </a:cubicBezTo>
                <a:cubicBezTo>
                  <a:pt x="179" y="785"/>
                  <a:pt x="189" y="777"/>
                  <a:pt x="176" y="786"/>
                </a:cubicBezTo>
                <a:cubicBezTo>
                  <a:pt x="181" y="779"/>
                  <a:pt x="181" y="779"/>
                  <a:pt x="181" y="779"/>
                </a:cubicBezTo>
                <a:cubicBezTo>
                  <a:pt x="185" y="778"/>
                  <a:pt x="185" y="778"/>
                  <a:pt x="185" y="778"/>
                </a:cubicBezTo>
                <a:cubicBezTo>
                  <a:pt x="182" y="775"/>
                  <a:pt x="182" y="775"/>
                  <a:pt x="182" y="775"/>
                </a:cubicBezTo>
                <a:cubicBezTo>
                  <a:pt x="179" y="779"/>
                  <a:pt x="179" y="779"/>
                  <a:pt x="179" y="779"/>
                </a:cubicBezTo>
                <a:cubicBezTo>
                  <a:pt x="175" y="779"/>
                  <a:pt x="175" y="779"/>
                  <a:pt x="175" y="779"/>
                </a:cubicBezTo>
                <a:cubicBezTo>
                  <a:pt x="177" y="778"/>
                  <a:pt x="177" y="775"/>
                  <a:pt x="176" y="774"/>
                </a:cubicBezTo>
                <a:cubicBezTo>
                  <a:pt x="172" y="774"/>
                  <a:pt x="172" y="774"/>
                  <a:pt x="172" y="774"/>
                </a:cubicBezTo>
                <a:cubicBezTo>
                  <a:pt x="170" y="779"/>
                  <a:pt x="170" y="779"/>
                  <a:pt x="170" y="779"/>
                </a:cubicBezTo>
                <a:cubicBezTo>
                  <a:pt x="172" y="778"/>
                  <a:pt x="169" y="783"/>
                  <a:pt x="174" y="780"/>
                </a:cubicBezTo>
                <a:cubicBezTo>
                  <a:pt x="172" y="783"/>
                  <a:pt x="172" y="783"/>
                  <a:pt x="172" y="783"/>
                </a:cubicBezTo>
                <a:cubicBezTo>
                  <a:pt x="167" y="784"/>
                  <a:pt x="167" y="784"/>
                  <a:pt x="167" y="784"/>
                </a:cubicBezTo>
                <a:cubicBezTo>
                  <a:pt x="165" y="782"/>
                  <a:pt x="165" y="782"/>
                  <a:pt x="165" y="782"/>
                </a:cubicBezTo>
                <a:cubicBezTo>
                  <a:pt x="161" y="776"/>
                  <a:pt x="161" y="776"/>
                  <a:pt x="161" y="776"/>
                </a:cubicBezTo>
                <a:cubicBezTo>
                  <a:pt x="160" y="776"/>
                  <a:pt x="160" y="776"/>
                  <a:pt x="160" y="776"/>
                </a:cubicBezTo>
                <a:cubicBezTo>
                  <a:pt x="161" y="773"/>
                  <a:pt x="169" y="774"/>
                  <a:pt x="170" y="768"/>
                </a:cubicBezTo>
                <a:cubicBezTo>
                  <a:pt x="173" y="768"/>
                  <a:pt x="173" y="768"/>
                  <a:pt x="173" y="768"/>
                </a:cubicBezTo>
                <a:cubicBezTo>
                  <a:pt x="178" y="761"/>
                  <a:pt x="178" y="761"/>
                  <a:pt x="178" y="761"/>
                </a:cubicBezTo>
                <a:cubicBezTo>
                  <a:pt x="176" y="760"/>
                  <a:pt x="176" y="760"/>
                  <a:pt x="176" y="760"/>
                </a:cubicBezTo>
                <a:cubicBezTo>
                  <a:pt x="179" y="756"/>
                  <a:pt x="179" y="756"/>
                  <a:pt x="179" y="756"/>
                </a:cubicBezTo>
                <a:cubicBezTo>
                  <a:pt x="170" y="754"/>
                  <a:pt x="170" y="754"/>
                  <a:pt x="170" y="754"/>
                </a:cubicBezTo>
                <a:cubicBezTo>
                  <a:pt x="169" y="752"/>
                  <a:pt x="169" y="752"/>
                  <a:pt x="169" y="752"/>
                </a:cubicBezTo>
                <a:cubicBezTo>
                  <a:pt x="166" y="754"/>
                  <a:pt x="166" y="754"/>
                  <a:pt x="166" y="754"/>
                </a:cubicBezTo>
                <a:cubicBezTo>
                  <a:pt x="167" y="755"/>
                  <a:pt x="167" y="755"/>
                  <a:pt x="167" y="755"/>
                </a:cubicBezTo>
                <a:cubicBezTo>
                  <a:pt x="158" y="757"/>
                  <a:pt x="158" y="757"/>
                  <a:pt x="158" y="757"/>
                </a:cubicBezTo>
                <a:cubicBezTo>
                  <a:pt x="153" y="760"/>
                  <a:pt x="153" y="760"/>
                  <a:pt x="153" y="760"/>
                </a:cubicBezTo>
                <a:cubicBezTo>
                  <a:pt x="152" y="764"/>
                  <a:pt x="167" y="751"/>
                  <a:pt x="146" y="763"/>
                </a:cubicBezTo>
                <a:cubicBezTo>
                  <a:pt x="144" y="763"/>
                  <a:pt x="144" y="763"/>
                  <a:pt x="144" y="763"/>
                </a:cubicBezTo>
                <a:cubicBezTo>
                  <a:pt x="143" y="762"/>
                  <a:pt x="143" y="762"/>
                  <a:pt x="143" y="762"/>
                </a:cubicBezTo>
                <a:cubicBezTo>
                  <a:pt x="147" y="761"/>
                  <a:pt x="147" y="761"/>
                  <a:pt x="147" y="761"/>
                </a:cubicBezTo>
                <a:cubicBezTo>
                  <a:pt x="151" y="757"/>
                  <a:pt x="151" y="757"/>
                  <a:pt x="151" y="757"/>
                </a:cubicBezTo>
                <a:cubicBezTo>
                  <a:pt x="151" y="753"/>
                  <a:pt x="151" y="753"/>
                  <a:pt x="151" y="753"/>
                </a:cubicBezTo>
                <a:cubicBezTo>
                  <a:pt x="153" y="754"/>
                  <a:pt x="153" y="754"/>
                  <a:pt x="153" y="754"/>
                </a:cubicBezTo>
                <a:cubicBezTo>
                  <a:pt x="156" y="751"/>
                  <a:pt x="156" y="751"/>
                  <a:pt x="156" y="751"/>
                </a:cubicBezTo>
                <a:cubicBezTo>
                  <a:pt x="154" y="750"/>
                  <a:pt x="154" y="750"/>
                  <a:pt x="154" y="750"/>
                </a:cubicBezTo>
                <a:cubicBezTo>
                  <a:pt x="150" y="748"/>
                  <a:pt x="150" y="748"/>
                  <a:pt x="150" y="748"/>
                </a:cubicBezTo>
                <a:cubicBezTo>
                  <a:pt x="142" y="751"/>
                  <a:pt x="142" y="751"/>
                  <a:pt x="142" y="751"/>
                </a:cubicBezTo>
                <a:cubicBezTo>
                  <a:pt x="139" y="755"/>
                  <a:pt x="139" y="755"/>
                  <a:pt x="139" y="755"/>
                </a:cubicBezTo>
                <a:cubicBezTo>
                  <a:pt x="136" y="754"/>
                  <a:pt x="145" y="749"/>
                  <a:pt x="135" y="755"/>
                </a:cubicBezTo>
                <a:cubicBezTo>
                  <a:pt x="138" y="752"/>
                  <a:pt x="138" y="752"/>
                  <a:pt x="138" y="752"/>
                </a:cubicBezTo>
                <a:cubicBezTo>
                  <a:pt x="142" y="750"/>
                  <a:pt x="142" y="750"/>
                  <a:pt x="142" y="750"/>
                </a:cubicBezTo>
                <a:cubicBezTo>
                  <a:pt x="142" y="748"/>
                  <a:pt x="142" y="748"/>
                  <a:pt x="142" y="748"/>
                </a:cubicBezTo>
                <a:cubicBezTo>
                  <a:pt x="137" y="749"/>
                  <a:pt x="137" y="749"/>
                  <a:pt x="137" y="749"/>
                </a:cubicBezTo>
                <a:cubicBezTo>
                  <a:pt x="130" y="757"/>
                  <a:pt x="130" y="757"/>
                  <a:pt x="130" y="757"/>
                </a:cubicBezTo>
                <a:cubicBezTo>
                  <a:pt x="135" y="756"/>
                  <a:pt x="135" y="756"/>
                  <a:pt x="135" y="756"/>
                </a:cubicBezTo>
                <a:cubicBezTo>
                  <a:pt x="130" y="760"/>
                  <a:pt x="130" y="760"/>
                  <a:pt x="130" y="760"/>
                </a:cubicBezTo>
                <a:cubicBezTo>
                  <a:pt x="130" y="758"/>
                  <a:pt x="130" y="758"/>
                  <a:pt x="130" y="758"/>
                </a:cubicBezTo>
                <a:cubicBezTo>
                  <a:pt x="128" y="760"/>
                  <a:pt x="128" y="760"/>
                  <a:pt x="128" y="760"/>
                </a:cubicBezTo>
                <a:cubicBezTo>
                  <a:pt x="123" y="760"/>
                  <a:pt x="123" y="760"/>
                  <a:pt x="123" y="760"/>
                </a:cubicBezTo>
                <a:cubicBezTo>
                  <a:pt x="119" y="764"/>
                  <a:pt x="119" y="764"/>
                  <a:pt x="119" y="764"/>
                </a:cubicBezTo>
                <a:cubicBezTo>
                  <a:pt x="113" y="763"/>
                  <a:pt x="113" y="763"/>
                  <a:pt x="113" y="763"/>
                </a:cubicBezTo>
                <a:cubicBezTo>
                  <a:pt x="111" y="761"/>
                  <a:pt x="111" y="761"/>
                  <a:pt x="111" y="761"/>
                </a:cubicBezTo>
                <a:cubicBezTo>
                  <a:pt x="112" y="759"/>
                  <a:pt x="112" y="759"/>
                  <a:pt x="112" y="759"/>
                </a:cubicBezTo>
                <a:cubicBezTo>
                  <a:pt x="110" y="756"/>
                  <a:pt x="110" y="756"/>
                  <a:pt x="110" y="756"/>
                </a:cubicBezTo>
                <a:cubicBezTo>
                  <a:pt x="112" y="756"/>
                  <a:pt x="114" y="754"/>
                  <a:pt x="115" y="754"/>
                </a:cubicBezTo>
                <a:cubicBezTo>
                  <a:pt x="112" y="754"/>
                  <a:pt x="112" y="754"/>
                  <a:pt x="112" y="754"/>
                </a:cubicBezTo>
                <a:cubicBezTo>
                  <a:pt x="120" y="744"/>
                  <a:pt x="120" y="744"/>
                  <a:pt x="120" y="744"/>
                </a:cubicBezTo>
                <a:cubicBezTo>
                  <a:pt x="117" y="744"/>
                  <a:pt x="117" y="744"/>
                  <a:pt x="117" y="744"/>
                </a:cubicBezTo>
                <a:cubicBezTo>
                  <a:pt x="118" y="744"/>
                  <a:pt x="114" y="747"/>
                  <a:pt x="117" y="743"/>
                </a:cubicBezTo>
                <a:cubicBezTo>
                  <a:pt x="115" y="743"/>
                  <a:pt x="115" y="743"/>
                  <a:pt x="115" y="743"/>
                </a:cubicBezTo>
                <a:cubicBezTo>
                  <a:pt x="119" y="739"/>
                  <a:pt x="120" y="747"/>
                  <a:pt x="122" y="739"/>
                </a:cubicBezTo>
                <a:cubicBezTo>
                  <a:pt x="117" y="739"/>
                  <a:pt x="117" y="739"/>
                  <a:pt x="117" y="739"/>
                </a:cubicBezTo>
                <a:cubicBezTo>
                  <a:pt x="105" y="750"/>
                  <a:pt x="105" y="750"/>
                  <a:pt x="105" y="750"/>
                </a:cubicBezTo>
                <a:cubicBezTo>
                  <a:pt x="99" y="755"/>
                  <a:pt x="99" y="755"/>
                  <a:pt x="99" y="755"/>
                </a:cubicBezTo>
                <a:cubicBezTo>
                  <a:pt x="99" y="755"/>
                  <a:pt x="99" y="755"/>
                  <a:pt x="99" y="756"/>
                </a:cubicBezTo>
                <a:cubicBezTo>
                  <a:pt x="96" y="755"/>
                  <a:pt x="96" y="755"/>
                  <a:pt x="96" y="755"/>
                </a:cubicBezTo>
                <a:cubicBezTo>
                  <a:pt x="102" y="750"/>
                  <a:pt x="102" y="750"/>
                  <a:pt x="102" y="750"/>
                </a:cubicBezTo>
                <a:cubicBezTo>
                  <a:pt x="101" y="749"/>
                  <a:pt x="101" y="749"/>
                  <a:pt x="101" y="749"/>
                </a:cubicBezTo>
                <a:cubicBezTo>
                  <a:pt x="105" y="745"/>
                  <a:pt x="105" y="745"/>
                  <a:pt x="105" y="745"/>
                </a:cubicBezTo>
                <a:cubicBezTo>
                  <a:pt x="103" y="744"/>
                  <a:pt x="103" y="744"/>
                  <a:pt x="103" y="744"/>
                </a:cubicBezTo>
                <a:cubicBezTo>
                  <a:pt x="104" y="747"/>
                  <a:pt x="99" y="743"/>
                  <a:pt x="99" y="749"/>
                </a:cubicBezTo>
                <a:cubicBezTo>
                  <a:pt x="98" y="750"/>
                  <a:pt x="98" y="750"/>
                  <a:pt x="98" y="750"/>
                </a:cubicBezTo>
                <a:cubicBezTo>
                  <a:pt x="96" y="748"/>
                  <a:pt x="96" y="748"/>
                  <a:pt x="96" y="748"/>
                </a:cubicBezTo>
                <a:cubicBezTo>
                  <a:pt x="91" y="750"/>
                  <a:pt x="91" y="750"/>
                  <a:pt x="91" y="750"/>
                </a:cubicBezTo>
                <a:cubicBezTo>
                  <a:pt x="86" y="745"/>
                  <a:pt x="86" y="745"/>
                  <a:pt x="86" y="745"/>
                </a:cubicBezTo>
                <a:cubicBezTo>
                  <a:pt x="89" y="740"/>
                  <a:pt x="89" y="740"/>
                  <a:pt x="89" y="740"/>
                </a:cubicBezTo>
                <a:cubicBezTo>
                  <a:pt x="85" y="737"/>
                  <a:pt x="85" y="737"/>
                  <a:pt x="85" y="737"/>
                </a:cubicBezTo>
                <a:cubicBezTo>
                  <a:pt x="91" y="735"/>
                  <a:pt x="91" y="735"/>
                  <a:pt x="91" y="735"/>
                </a:cubicBezTo>
                <a:cubicBezTo>
                  <a:pt x="89" y="733"/>
                  <a:pt x="89" y="733"/>
                  <a:pt x="89" y="733"/>
                </a:cubicBezTo>
                <a:cubicBezTo>
                  <a:pt x="92" y="733"/>
                  <a:pt x="92" y="733"/>
                  <a:pt x="92" y="733"/>
                </a:cubicBezTo>
                <a:cubicBezTo>
                  <a:pt x="91" y="729"/>
                  <a:pt x="91" y="729"/>
                  <a:pt x="91" y="729"/>
                </a:cubicBezTo>
                <a:cubicBezTo>
                  <a:pt x="95" y="726"/>
                  <a:pt x="95" y="726"/>
                  <a:pt x="95" y="726"/>
                </a:cubicBezTo>
                <a:cubicBezTo>
                  <a:pt x="94" y="728"/>
                  <a:pt x="99" y="720"/>
                  <a:pt x="89" y="725"/>
                </a:cubicBezTo>
                <a:cubicBezTo>
                  <a:pt x="85" y="726"/>
                  <a:pt x="85" y="726"/>
                  <a:pt x="85" y="726"/>
                </a:cubicBezTo>
                <a:cubicBezTo>
                  <a:pt x="81" y="730"/>
                  <a:pt x="81" y="730"/>
                  <a:pt x="81" y="730"/>
                </a:cubicBezTo>
                <a:cubicBezTo>
                  <a:pt x="78" y="731"/>
                  <a:pt x="78" y="731"/>
                  <a:pt x="78" y="731"/>
                </a:cubicBezTo>
                <a:cubicBezTo>
                  <a:pt x="81" y="728"/>
                  <a:pt x="81" y="728"/>
                  <a:pt x="81" y="728"/>
                </a:cubicBezTo>
                <a:cubicBezTo>
                  <a:pt x="81" y="726"/>
                  <a:pt x="81" y="726"/>
                  <a:pt x="81" y="726"/>
                </a:cubicBezTo>
                <a:cubicBezTo>
                  <a:pt x="81" y="723"/>
                  <a:pt x="82" y="729"/>
                  <a:pt x="81" y="723"/>
                </a:cubicBezTo>
                <a:cubicBezTo>
                  <a:pt x="83" y="724"/>
                  <a:pt x="73" y="727"/>
                  <a:pt x="85" y="723"/>
                </a:cubicBezTo>
                <a:cubicBezTo>
                  <a:pt x="87" y="722"/>
                  <a:pt x="87" y="722"/>
                  <a:pt x="87" y="722"/>
                </a:cubicBezTo>
                <a:cubicBezTo>
                  <a:pt x="87" y="717"/>
                  <a:pt x="87" y="717"/>
                  <a:pt x="87" y="717"/>
                </a:cubicBezTo>
                <a:cubicBezTo>
                  <a:pt x="86" y="717"/>
                  <a:pt x="86" y="717"/>
                  <a:pt x="86" y="717"/>
                </a:cubicBezTo>
                <a:cubicBezTo>
                  <a:pt x="78" y="723"/>
                  <a:pt x="78" y="723"/>
                  <a:pt x="78" y="723"/>
                </a:cubicBezTo>
                <a:cubicBezTo>
                  <a:pt x="77" y="723"/>
                  <a:pt x="77" y="723"/>
                  <a:pt x="77" y="723"/>
                </a:cubicBezTo>
                <a:cubicBezTo>
                  <a:pt x="77" y="722"/>
                  <a:pt x="77" y="722"/>
                  <a:pt x="77" y="722"/>
                </a:cubicBezTo>
                <a:cubicBezTo>
                  <a:pt x="79" y="721"/>
                  <a:pt x="79" y="721"/>
                  <a:pt x="79" y="721"/>
                </a:cubicBezTo>
                <a:cubicBezTo>
                  <a:pt x="81" y="717"/>
                  <a:pt x="81" y="717"/>
                  <a:pt x="81" y="717"/>
                </a:cubicBezTo>
                <a:cubicBezTo>
                  <a:pt x="84" y="715"/>
                  <a:pt x="84" y="715"/>
                  <a:pt x="84" y="715"/>
                </a:cubicBezTo>
                <a:cubicBezTo>
                  <a:pt x="82" y="710"/>
                  <a:pt x="82" y="710"/>
                  <a:pt x="82" y="710"/>
                </a:cubicBezTo>
                <a:cubicBezTo>
                  <a:pt x="84" y="707"/>
                  <a:pt x="84" y="707"/>
                  <a:pt x="84" y="707"/>
                </a:cubicBezTo>
                <a:cubicBezTo>
                  <a:pt x="84" y="707"/>
                  <a:pt x="81" y="708"/>
                  <a:pt x="85" y="708"/>
                </a:cubicBezTo>
                <a:cubicBezTo>
                  <a:pt x="86" y="707"/>
                  <a:pt x="86" y="707"/>
                  <a:pt x="86" y="707"/>
                </a:cubicBezTo>
                <a:cubicBezTo>
                  <a:pt x="84" y="706"/>
                  <a:pt x="84" y="706"/>
                  <a:pt x="84" y="706"/>
                </a:cubicBezTo>
                <a:cubicBezTo>
                  <a:pt x="83" y="704"/>
                  <a:pt x="83" y="704"/>
                  <a:pt x="83" y="704"/>
                </a:cubicBezTo>
                <a:cubicBezTo>
                  <a:pt x="77" y="708"/>
                  <a:pt x="77" y="708"/>
                  <a:pt x="77" y="708"/>
                </a:cubicBezTo>
                <a:cubicBezTo>
                  <a:pt x="79" y="711"/>
                  <a:pt x="73" y="708"/>
                  <a:pt x="73" y="715"/>
                </a:cubicBezTo>
                <a:cubicBezTo>
                  <a:pt x="71" y="715"/>
                  <a:pt x="71" y="715"/>
                  <a:pt x="71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2" y="723"/>
                  <a:pt x="72" y="723"/>
                  <a:pt x="72" y="723"/>
                </a:cubicBezTo>
                <a:cubicBezTo>
                  <a:pt x="74" y="723"/>
                  <a:pt x="74" y="723"/>
                  <a:pt x="74" y="723"/>
                </a:cubicBezTo>
                <a:cubicBezTo>
                  <a:pt x="71" y="728"/>
                  <a:pt x="82" y="720"/>
                  <a:pt x="70" y="725"/>
                </a:cubicBezTo>
                <a:cubicBezTo>
                  <a:pt x="70" y="726"/>
                  <a:pt x="70" y="726"/>
                  <a:pt x="70" y="726"/>
                </a:cubicBezTo>
                <a:cubicBezTo>
                  <a:pt x="69" y="725"/>
                  <a:pt x="77" y="727"/>
                  <a:pt x="68" y="725"/>
                </a:cubicBezTo>
                <a:cubicBezTo>
                  <a:pt x="71" y="721"/>
                  <a:pt x="71" y="721"/>
                  <a:pt x="71" y="721"/>
                </a:cubicBezTo>
                <a:cubicBezTo>
                  <a:pt x="70" y="720"/>
                  <a:pt x="70" y="720"/>
                  <a:pt x="70" y="720"/>
                </a:cubicBezTo>
                <a:cubicBezTo>
                  <a:pt x="67" y="723"/>
                  <a:pt x="67" y="723"/>
                  <a:pt x="67" y="723"/>
                </a:cubicBezTo>
                <a:cubicBezTo>
                  <a:pt x="67" y="717"/>
                  <a:pt x="67" y="717"/>
                  <a:pt x="67" y="717"/>
                </a:cubicBezTo>
                <a:cubicBezTo>
                  <a:pt x="70" y="716"/>
                  <a:pt x="70" y="716"/>
                  <a:pt x="70" y="716"/>
                </a:cubicBezTo>
                <a:cubicBezTo>
                  <a:pt x="69" y="714"/>
                  <a:pt x="69" y="714"/>
                  <a:pt x="69" y="714"/>
                </a:cubicBezTo>
                <a:cubicBezTo>
                  <a:pt x="69" y="710"/>
                  <a:pt x="69" y="710"/>
                  <a:pt x="69" y="710"/>
                </a:cubicBezTo>
                <a:cubicBezTo>
                  <a:pt x="59" y="714"/>
                  <a:pt x="59" y="714"/>
                  <a:pt x="59" y="714"/>
                </a:cubicBezTo>
                <a:cubicBezTo>
                  <a:pt x="54" y="718"/>
                  <a:pt x="54" y="718"/>
                  <a:pt x="54" y="718"/>
                </a:cubicBezTo>
                <a:cubicBezTo>
                  <a:pt x="53" y="718"/>
                  <a:pt x="53" y="718"/>
                  <a:pt x="53" y="718"/>
                </a:cubicBezTo>
                <a:cubicBezTo>
                  <a:pt x="52" y="719"/>
                  <a:pt x="52" y="719"/>
                  <a:pt x="52" y="719"/>
                </a:cubicBezTo>
                <a:cubicBezTo>
                  <a:pt x="52" y="721"/>
                  <a:pt x="52" y="721"/>
                  <a:pt x="52" y="721"/>
                </a:cubicBezTo>
                <a:cubicBezTo>
                  <a:pt x="53" y="722"/>
                  <a:pt x="53" y="722"/>
                  <a:pt x="53" y="722"/>
                </a:cubicBezTo>
                <a:cubicBezTo>
                  <a:pt x="54" y="721"/>
                  <a:pt x="56" y="721"/>
                  <a:pt x="58" y="721"/>
                </a:cubicBezTo>
                <a:cubicBezTo>
                  <a:pt x="52" y="724"/>
                  <a:pt x="52" y="724"/>
                  <a:pt x="52" y="724"/>
                </a:cubicBezTo>
                <a:cubicBezTo>
                  <a:pt x="52" y="723"/>
                  <a:pt x="52" y="723"/>
                  <a:pt x="52" y="723"/>
                </a:cubicBezTo>
                <a:cubicBezTo>
                  <a:pt x="45" y="725"/>
                  <a:pt x="45" y="725"/>
                  <a:pt x="45" y="725"/>
                </a:cubicBezTo>
                <a:cubicBezTo>
                  <a:pt x="47" y="721"/>
                  <a:pt x="47" y="721"/>
                  <a:pt x="47" y="721"/>
                </a:cubicBezTo>
                <a:cubicBezTo>
                  <a:pt x="49" y="719"/>
                  <a:pt x="49" y="719"/>
                  <a:pt x="49" y="719"/>
                </a:cubicBezTo>
                <a:cubicBezTo>
                  <a:pt x="47" y="718"/>
                  <a:pt x="47" y="718"/>
                  <a:pt x="47" y="718"/>
                </a:cubicBezTo>
                <a:cubicBezTo>
                  <a:pt x="51" y="713"/>
                  <a:pt x="51" y="713"/>
                  <a:pt x="51" y="713"/>
                </a:cubicBezTo>
                <a:cubicBezTo>
                  <a:pt x="54" y="712"/>
                  <a:pt x="49" y="718"/>
                  <a:pt x="47" y="710"/>
                </a:cubicBezTo>
                <a:cubicBezTo>
                  <a:pt x="49" y="709"/>
                  <a:pt x="49" y="709"/>
                  <a:pt x="49" y="709"/>
                </a:cubicBezTo>
                <a:cubicBezTo>
                  <a:pt x="49" y="708"/>
                  <a:pt x="49" y="708"/>
                  <a:pt x="49" y="708"/>
                </a:cubicBezTo>
                <a:cubicBezTo>
                  <a:pt x="44" y="704"/>
                  <a:pt x="48" y="715"/>
                  <a:pt x="44" y="705"/>
                </a:cubicBezTo>
                <a:cubicBezTo>
                  <a:pt x="49" y="705"/>
                  <a:pt x="49" y="705"/>
                  <a:pt x="49" y="705"/>
                </a:cubicBezTo>
                <a:cubicBezTo>
                  <a:pt x="49" y="703"/>
                  <a:pt x="49" y="703"/>
                  <a:pt x="49" y="703"/>
                </a:cubicBezTo>
                <a:cubicBezTo>
                  <a:pt x="47" y="701"/>
                  <a:pt x="42" y="711"/>
                  <a:pt x="47" y="699"/>
                </a:cubicBezTo>
                <a:cubicBezTo>
                  <a:pt x="50" y="695"/>
                  <a:pt x="50" y="695"/>
                  <a:pt x="50" y="695"/>
                </a:cubicBezTo>
                <a:cubicBezTo>
                  <a:pt x="49" y="697"/>
                  <a:pt x="48" y="697"/>
                  <a:pt x="47" y="691"/>
                </a:cubicBezTo>
                <a:cubicBezTo>
                  <a:pt x="49" y="690"/>
                  <a:pt x="49" y="690"/>
                  <a:pt x="49" y="690"/>
                </a:cubicBezTo>
                <a:cubicBezTo>
                  <a:pt x="44" y="689"/>
                  <a:pt x="44" y="689"/>
                  <a:pt x="44" y="689"/>
                </a:cubicBezTo>
                <a:cubicBezTo>
                  <a:pt x="50" y="688"/>
                  <a:pt x="50" y="688"/>
                  <a:pt x="50" y="688"/>
                </a:cubicBezTo>
                <a:cubicBezTo>
                  <a:pt x="51" y="688"/>
                  <a:pt x="51" y="688"/>
                  <a:pt x="51" y="68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50" y="686"/>
                  <a:pt x="48" y="689"/>
                  <a:pt x="50" y="685"/>
                </a:cubicBezTo>
                <a:cubicBezTo>
                  <a:pt x="47" y="685"/>
                  <a:pt x="47" y="685"/>
                  <a:pt x="47" y="685"/>
                </a:cubicBezTo>
                <a:cubicBezTo>
                  <a:pt x="49" y="683"/>
                  <a:pt x="49" y="683"/>
                  <a:pt x="49" y="683"/>
                </a:cubicBezTo>
                <a:cubicBezTo>
                  <a:pt x="51" y="684"/>
                  <a:pt x="51" y="684"/>
                  <a:pt x="51" y="684"/>
                </a:cubicBezTo>
                <a:cubicBezTo>
                  <a:pt x="59" y="678"/>
                  <a:pt x="59" y="678"/>
                  <a:pt x="59" y="678"/>
                </a:cubicBezTo>
                <a:cubicBezTo>
                  <a:pt x="51" y="677"/>
                  <a:pt x="51" y="677"/>
                  <a:pt x="51" y="677"/>
                </a:cubicBezTo>
                <a:cubicBezTo>
                  <a:pt x="51" y="676"/>
                  <a:pt x="51" y="676"/>
                  <a:pt x="51" y="676"/>
                </a:cubicBezTo>
                <a:cubicBezTo>
                  <a:pt x="55" y="676"/>
                  <a:pt x="55" y="676"/>
                  <a:pt x="55" y="676"/>
                </a:cubicBezTo>
                <a:cubicBezTo>
                  <a:pt x="55" y="670"/>
                  <a:pt x="55" y="670"/>
                  <a:pt x="55" y="670"/>
                </a:cubicBezTo>
                <a:cubicBezTo>
                  <a:pt x="59" y="669"/>
                  <a:pt x="59" y="669"/>
                  <a:pt x="59" y="669"/>
                </a:cubicBezTo>
                <a:cubicBezTo>
                  <a:pt x="59" y="668"/>
                  <a:pt x="60" y="671"/>
                  <a:pt x="59" y="667"/>
                </a:cubicBezTo>
                <a:cubicBezTo>
                  <a:pt x="49" y="668"/>
                  <a:pt x="49" y="668"/>
                  <a:pt x="49" y="668"/>
                </a:cubicBezTo>
                <a:cubicBezTo>
                  <a:pt x="49" y="671"/>
                  <a:pt x="46" y="670"/>
                  <a:pt x="45" y="670"/>
                </a:cubicBezTo>
                <a:cubicBezTo>
                  <a:pt x="43" y="672"/>
                  <a:pt x="43" y="672"/>
                  <a:pt x="43" y="672"/>
                </a:cubicBezTo>
                <a:cubicBezTo>
                  <a:pt x="38" y="671"/>
                  <a:pt x="38" y="671"/>
                  <a:pt x="38" y="671"/>
                </a:cubicBezTo>
                <a:cubicBezTo>
                  <a:pt x="34" y="675"/>
                  <a:pt x="34" y="675"/>
                  <a:pt x="34" y="675"/>
                </a:cubicBezTo>
                <a:cubicBezTo>
                  <a:pt x="33" y="674"/>
                  <a:pt x="33" y="674"/>
                  <a:pt x="33" y="674"/>
                </a:cubicBezTo>
                <a:cubicBezTo>
                  <a:pt x="31" y="677"/>
                  <a:pt x="31" y="677"/>
                  <a:pt x="31" y="677"/>
                </a:cubicBezTo>
                <a:cubicBezTo>
                  <a:pt x="23" y="680"/>
                  <a:pt x="23" y="680"/>
                  <a:pt x="23" y="680"/>
                </a:cubicBezTo>
                <a:cubicBezTo>
                  <a:pt x="22" y="682"/>
                  <a:pt x="38" y="669"/>
                  <a:pt x="19" y="685"/>
                </a:cubicBezTo>
                <a:cubicBezTo>
                  <a:pt x="18" y="682"/>
                  <a:pt x="18" y="682"/>
                  <a:pt x="18" y="682"/>
                </a:cubicBezTo>
                <a:cubicBezTo>
                  <a:pt x="19" y="680"/>
                  <a:pt x="19" y="680"/>
                  <a:pt x="19" y="680"/>
                </a:cubicBezTo>
                <a:cubicBezTo>
                  <a:pt x="17" y="680"/>
                  <a:pt x="17" y="680"/>
                  <a:pt x="17" y="680"/>
                </a:cubicBezTo>
                <a:cubicBezTo>
                  <a:pt x="18" y="679"/>
                  <a:pt x="22" y="676"/>
                  <a:pt x="23" y="678"/>
                </a:cubicBezTo>
                <a:cubicBezTo>
                  <a:pt x="30" y="676"/>
                  <a:pt x="30" y="676"/>
                  <a:pt x="30" y="676"/>
                </a:cubicBezTo>
                <a:cubicBezTo>
                  <a:pt x="27" y="673"/>
                  <a:pt x="27" y="673"/>
                  <a:pt x="27" y="673"/>
                </a:cubicBezTo>
                <a:cubicBezTo>
                  <a:pt x="27" y="667"/>
                  <a:pt x="27" y="667"/>
                  <a:pt x="27" y="667"/>
                </a:cubicBezTo>
                <a:cubicBezTo>
                  <a:pt x="31" y="667"/>
                  <a:pt x="31" y="667"/>
                  <a:pt x="31" y="667"/>
                </a:cubicBezTo>
                <a:cubicBezTo>
                  <a:pt x="32" y="666"/>
                  <a:pt x="32" y="666"/>
                  <a:pt x="32" y="666"/>
                </a:cubicBezTo>
                <a:cubicBezTo>
                  <a:pt x="32" y="664"/>
                  <a:pt x="32" y="664"/>
                  <a:pt x="32" y="664"/>
                </a:cubicBezTo>
                <a:cubicBezTo>
                  <a:pt x="29" y="663"/>
                  <a:pt x="45" y="656"/>
                  <a:pt x="25" y="664"/>
                </a:cubicBezTo>
                <a:cubicBezTo>
                  <a:pt x="25" y="666"/>
                  <a:pt x="25" y="666"/>
                  <a:pt x="25" y="666"/>
                </a:cubicBezTo>
                <a:cubicBezTo>
                  <a:pt x="24" y="666"/>
                  <a:pt x="24" y="666"/>
                  <a:pt x="24" y="666"/>
                </a:cubicBezTo>
                <a:cubicBezTo>
                  <a:pt x="25" y="662"/>
                  <a:pt x="25" y="662"/>
                  <a:pt x="25" y="662"/>
                </a:cubicBezTo>
                <a:cubicBezTo>
                  <a:pt x="33" y="661"/>
                  <a:pt x="33" y="661"/>
                  <a:pt x="33" y="661"/>
                </a:cubicBezTo>
                <a:cubicBezTo>
                  <a:pt x="34" y="660"/>
                  <a:pt x="34" y="660"/>
                  <a:pt x="34" y="660"/>
                </a:cubicBezTo>
                <a:cubicBezTo>
                  <a:pt x="34" y="657"/>
                  <a:pt x="34" y="657"/>
                  <a:pt x="34" y="657"/>
                </a:cubicBezTo>
                <a:cubicBezTo>
                  <a:pt x="35" y="655"/>
                  <a:pt x="39" y="658"/>
                  <a:pt x="37" y="653"/>
                </a:cubicBezTo>
                <a:cubicBezTo>
                  <a:pt x="37" y="652"/>
                  <a:pt x="37" y="652"/>
                  <a:pt x="37" y="652"/>
                </a:cubicBezTo>
                <a:cubicBezTo>
                  <a:pt x="33" y="652"/>
                  <a:pt x="33" y="652"/>
                  <a:pt x="33" y="652"/>
                </a:cubicBezTo>
                <a:cubicBezTo>
                  <a:pt x="38" y="648"/>
                  <a:pt x="38" y="648"/>
                  <a:pt x="38" y="648"/>
                </a:cubicBezTo>
                <a:cubicBezTo>
                  <a:pt x="37" y="647"/>
                  <a:pt x="37" y="647"/>
                  <a:pt x="37" y="647"/>
                </a:cubicBezTo>
                <a:cubicBezTo>
                  <a:pt x="39" y="645"/>
                  <a:pt x="39" y="645"/>
                  <a:pt x="39" y="645"/>
                </a:cubicBezTo>
                <a:cubicBezTo>
                  <a:pt x="39" y="644"/>
                  <a:pt x="32" y="654"/>
                  <a:pt x="39" y="641"/>
                </a:cubicBezTo>
                <a:cubicBezTo>
                  <a:pt x="39" y="636"/>
                  <a:pt x="39" y="636"/>
                  <a:pt x="39" y="636"/>
                </a:cubicBezTo>
                <a:cubicBezTo>
                  <a:pt x="33" y="637"/>
                  <a:pt x="33" y="637"/>
                  <a:pt x="33" y="637"/>
                </a:cubicBezTo>
                <a:cubicBezTo>
                  <a:pt x="36" y="641"/>
                  <a:pt x="36" y="641"/>
                  <a:pt x="36" y="641"/>
                </a:cubicBezTo>
                <a:cubicBezTo>
                  <a:pt x="35" y="642"/>
                  <a:pt x="35" y="642"/>
                  <a:pt x="35" y="642"/>
                </a:cubicBezTo>
                <a:cubicBezTo>
                  <a:pt x="30" y="640"/>
                  <a:pt x="30" y="640"/>
                  <a:pt x="30" y="640"/>
                </a:cubicBezTo>
                <a:cubicBezTo>
                  <a:pt x="29" y="641"/>
                  <a:pt x="29" y="641"/>
                  <a:pt x="29" y="641"/>
                </a:cubicBezTo>
                <a:cubicBezTo>
                  <a:pt x="29" y="638"/>
                  <a:pt x="29" y="638"/>
                  <a:pt x="29" y="638"/>
                </a:cubicBezTo>
                <a:cubicBezTo>
                  <a:pt x="30" y="638"/>
                  <a:pt x="30" y="642"/>
                  <a:pt x="31" y="637"/>
                </a:cubicBezTo>
                <a:cubicBezTo>
                  <a:pt x="25" y="635"/>
                  <a:pt x="25" y="635"/>
                  <a:pt x="25" y="635"/>
                </a:cubicBezTo>
                <a:cubicBezTo>
                  <a:pt x="25" y="636"/>
                  <a:pt x="25" y="636"/>
                  <a:pt x="25" y="636"/>
                </a:cubicBezTo>
                <a:cubicBezTo>
                  <a:pt x="28" y="636"/>
                  <a:pt x="24" y="630"/>
                  <a:pt x="23" y="640"/>
                </a:cubicBezTo>
                <a:cubicBezTo>
                  <a:pt x="19" y="641"/>
                  <a:pt x="19" y="641"/>
                  <a:pt x="19" y="641"/>
                </a:cubicBezTo>
                <a:cubicBezTo>
                  <a:pt x="22" y="642"/>
                  <a:pt x="22" y="642"/>
                  <a:pt x="22" y="642"/>
                </a:cubicBezTo>
                <a:cubicBezTo>
                  <a:pt x="20" y="649"/>
                  <a:pt x="20" y="649"/>
                  <a:pt x="20" y="649"/>
                </a:cubicBezTo>
                <a:cubicBezTo>
                  <a:pt x="24" y="648"/>
                  <a:pt x="14" y="646"/>
                  <a:pt x="24" y="648"/>
                </a:cubicBezTo>
                <a:cubicBezTo>
                  <a:pt x="20" y="652"/>
                  <a:pt x="27" y="645"/>
                  <a:pt x="20" y="649"/>
                </a:cubicBezTo>
                <a:cubicBezTo>
                  <a:pt x="19" y="651"/>
                  <a:pt x="19" y="651"/>
                  <a:pt x="19" y="651"/>
                </a:cubicBezTo>
                <a:cubicBezTo>
                  <a:pt x="15" y="655"/>
                  <a:pt x="15" y="655"/>
                  <a:pt x="15" y="655"/>
                </a:cubicBezTo>
                <a:cubicBezTo>
                  <a:pt x="15" y="657"/>
                  <a:pt x="15" y="657"/>
                  <a:pt x="15" y="657"/>
                </a:cubicBezTo>
                <a:cubicBezTo>
                  <a:pt x="13" y="658"/>
                  <a:pt x="13" y="658"/>
                  <a:pt x="13" y="658"/>
                </a:cubicBezTo>
                <a:cubicBezTo>
                  <a:pt x="13" y="659"/>
                  <a:pt x="13" y="659"/>
                  <a:pt x="13" y="659"/>
                </a:cubicBezTo>
                <a:cubicBezTo>
                  <a:pt x="11" y="661"/>
                  <a:pt x="11" y="661"/>
                  <a:pt x="11" y="661"/>
                </a:cubicBezTo>
                <a:cubicBezTo>
                  <a:pt x="9" y="660"/>
                  <a:pt x="9" y="660"/>
                  <a:pt x="9" y="660"/>
                </a:cubicBezTo>
                <a:cubicBezTo>
                  <a:pt x="8" y="659"/>
                  <a:pt x="8" y="659"/>
                  <a:pt x="8" y="659"/>
                </a:cubicBezTo>
                <a:cubicBezTo>
                  <a:pt x="8" y="658"/>
                  <a:pt x="8" y="658"/>
                  <a:pt x="8" y="658"/>
                </a:cubicBezTo>
                <a:cubicBezTo>
                  <a:pt x="10" y="657"/>
                  <a:pt x="10" y="657"/>
                  <a:pt x="10" y="657"/>
                </a:cubicBezTo>
                <a:cubicBezTo>
                  <a:pt x="5" y="654"/>
                  <a:pt x="5" y="654"/>
                  <a:pt x="5" y="654"/>
                </a:cubicBezTo>
                <a:cubicBezTo>
                  <a:pt x="4" y="651"/>
                  <a:pt x="4" y="651"/>
                  <a:pt x="4" y="651"/>
                </a:cubicBezTo>
                <a:cubicBezTo>
                  <a:pt x="9" y="652"/>
                  <a:pt x="2" y="646"/>
                  <a:pt x="9" y="650"/>
                </a:cubicBezTo>
                <a:cubicBezTo>
                  <a:pt x="14" y="650"/>
                  <a:pt x="14" y="650"/>
                  <a:pt x="14" y="650"/>
                </a:cubicBezTo>
                <a:cubicBezTo>
                  <a:pt x="14" y="645"/>
                  <a:pt x="14" y="645"/>
                  <a:pt x="14" y="645"/>
                </a:cubicBezTo>
                <a:cubicBezTo>
                  <a:pt x="16" y="642"/>
                  <a:pt x="16" y="642"/>
                  <a:pt x="16" y="642"/>
                </a:cubicBezTo>
                <a:cubicBezTo>
                  <a:pt x="11" y="638"/>
                  <a:pt x="11" y="638"/>
                  <a:pt x="11" y="638"/>
                </a:cubicBezTo>
                <a:cubicBezTo>
                  <a:pt x="15" y="635"/>
                  <a:pt x="15" y="635"/>
                  <a:pt x="15" y="635"/>
                </a:cubicBezTo>
                <a:cubicBezTo>
                  <a:pt x="16" y="637"/>
                  <a:pt x="16" y="637"/>
                  <a:pt x="16" y="637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0"/>
                  <a:pt x="23" y="630"/>
                  <a:pt x="23" y="630"/>
                </a:cubicBezTo>
                <a:cubicBezTo>
                  <a:pt x="24" y="630"/>
                  <a:pt x="24" y="628"/>
                  <a:pt x="25" y="631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8" y="628"/>
                  <a:pt x="28" y="628"/>
                  <a:pt x="28" y="628"/>
                </a:cubicBezTo>
                <a:cubicBezTo>
                  <a:pt x="28" y="626"/>
                  <a:pt x="28" y="626"/>
                  <a:pt x="28" y="626"/>
                </a:cubicBezTo>
                <a:cubicBezTo>
                  <a:pt x="23" y="627"/>
                  <a:pt x="23" y="627"/>
                  <a:pt x="23" y="627"/>
                </a:cubicBezTo>
                <a:cubicBezTo>
                  <a:pt x="22" y="628"/>
                  <a:pt x="22" y="628"/>
                  <a:pt x="22" y="628"/>
                </a:cubicBezTo>
                <a:cubicBezTo>
                  <a:pt x="19" y="628"/>
                  <a:pt x="19" y="628"/>
                  <a:pt x="19" y="628"/>
                </a:cubicBezTo>
                <a:cubicBezTo>
                  <a:pt x="15" y="634"/>
                  <a:pt x="15" y="634"/>
                  <a:pt x="15" y="634"/>
                </a:cubicBezTo>
                <a:cubicBezTo>
                  <a:pt x="8" y="635"/>
                  <a:pt x="8" y="635"/>
                  <a:pt x="8" y="635"/>
                </a:cubicBezTo>
                <a:cubicBezTo>
                  <a:pt x="11" y="633"/>
                  <a:pt x="17" y="640"/>
                  <a:pt x="15" y="627"/>
                </a:cubicBezTo>
                <a:cubicBezTo>
                  <a:pt x="23" y="625"/>
                  <a:pt x="23" y="625"/>
                  <a:pt x="23" y="625"/>
                </a:cubicBezTo>
                <a:cubicBezTo>
                  <a:pt x="28" y="621"/>
                  <a:pt x="28" y="621"/>
                  <a:pt x="28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0" y="620"/>
                  <a:pt x="35" y="621"/>
                  <a:pt x="31" y="618"/>
                </a:cubicBezTo>
                <a:cubicBezTo>
                  <a:pt x="29" y="617"/>
                  <a:pt x="29" y="617"/>
                  <a:pt x="29" y="617"/>
                </a:cubicBezTo>
                <a:cubicBezTo>
                  <a:pt x="27" y="617"/>
                  <a:pt x="38" y="614"/>
                  <a:pt x="25" y="618"/>
                </a:cubicBezTo>
                <a:cubicBezTo>
                  <a:pt x="30" y="615"/>
                  <a:pt x="30" y="615"/>
                  <a:pt x="30" y="615"/>
                </a:cubicBezTo>
                <a:cubicBezTo>
                  <a:pt x="31" y="615"/>
                  <a:pt x="31" y="616"/>
                  <a:pt x="32" y="615"/>
                </a:cubicBezTo>
                <a:cubicBezTo>
                  <a:pt x="32" y="614"/>
                  <a:pt x="32" y="614"/>
                  <a:pt x="32" y="614"/>
                </a:cubicBezTo>
                <a:cubicBezTo>
                  <a:pt x="27" y="612"/>
                  <a:pt x="27" y="612"/>
                  <a:pt x="27" y="612"/>
                </a:cubicBezTo>
                <a:cubicBezTo>
                  <a:pt x="32" y="610"/>
                  <a:pt x="32" y="610"/>
                  <a:pt x="32" y="610"/>
                </a:cubicBezTo>
                <a:cubicBezTo>
                  <a:pt x="35" y="606"/>
                  <a:pt x="40" y="614"/>
                  <a:pt x="39" y="604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39" y="598"/>
                  <a:pt x="39" y="598"/>
                  <a:pt x="39" y="598"/>
                </a:cubicBezTo>
                <a:cubicBezTo>
                  <a:pt x="41" y="598"/>
                  <a:pt x="41" y="598"/>
                  <a:pt x="41" y="598"/>
                </a:cubicBezTo>
                <a:cubicBezTo>
                  <a:pt x="42" y="600"/>
                  <a:pt x="42" y="600"/>
                  <a:pt x="42" y="600"/>
                </a:cubicBezTo>
                <a:cubicBezTo>
                  <a:pt x="43" y="600"/>
                  <a:pt x="43" y="600"/>
                  <a:pt x="43" y="600"/>
                </a:cubicBezTo>
                <a:cubicBezTo>
                  <a:pt x="43" y="602"/>
                  <a:pt x="43" y="602"/>
                  <a:pt x="43" y="602"/>
                </a:cubicBezTo>
                <a:cubicBezTo>
                  <a:pt x="47" y="602"/>
                  <a:pt x="47" y="602"/>
                  <a:pt x="47" y="602"/>
                </a:cubicBezTo>
                <a:cubicBezTo>
                  <a:pt x="39" y="606"/>
                  <a:pt x="39" y="606"/>
                  <a:pt x="39" y="606"/>
                </a:cubicBezTo>
                <a:cubicBezTo>
                  <a:pt x="38" y="610"/>
                  <a:pt x="38" y="610"/>
                  <a:pt x="38" y="610"/>
                </a:cubicBezTo>
                <a:cubicBezTo>
                  <a:pt x="42" y="610"/>
                  <a:pt x="42" y="610"/>
                  <a:pt x="42" y="610"/>
                </a:cubicBezTo>
                <a:cubicBezTo>
                  <a:pt x="47" y="608"/>
                  <a:pt x="47" y="608"/>
                  <a:pt x="47" y="608"/>
                </a:cubicBezTo>
                <a:cubicBezTo>
                  <a:pt x="51" y="603"/>
                  <a:pt x="51" y="603"/>
                  <a:pt x="51" y="603"/>
                </a:cubicBezTo>
                <a:cubicBezTo>
                  <a:pt x="56" y="600"/>
                  <a:pt x="56" y="600"/>
                  <a:pt x="56" y="600"/>
                </a:cubicBezTo>
                <a:cubicBezTo>
                  <a:pt x="60" y="595"/>
                  <a:pt x="60" y="595"/>
                  <a:pt x="60" y="595"/>
                </a:cubicBezTo>
                <a:cubicBezTo>
                  <a:pt x="59" y="595"/>
                  <a:pt x="59" y="595"/>
                  <a:pt x="59" y="595"/>
                </a:cubicBezTo>
                <a:cubicBezTo>
                  <a:pt x="62" y="595"/>
                  <a:pt x="63" y="592"/>
                  <a:pt x="64" y="594"/>
                </a:cubicBezTo>
                <a:cubicBezTo>
                  <a:pt x="66" y="592"/>
                  <a:pt x="66" y="592"/>
                  <a:pt x="66" y="592"/>
                </a:cubicBezTo>
                <a:cubicBezTo>
                  <a:pt x="63" y="589"/>
                  <a:pt x="63" y="589"/>
                  <a:pt x="63" y="589"/>
                </a:cubicBezTo>
                <a:cubicBezTo>
                  <a:pt x="55" y="591"/>
                  <a:pt x="55" y="591"/>
                  <a:pt x="55" y="591"/>
                </a:cubicBezTo>
                <a:cubicBezTo>
                  <a:pt x="56" y="595"/>
                  <a:pt x="56" y="595"/>
                  <a:pt x="56" y="595"/>
                </a:cubicBezTo>
                <a:cubicBezTo>
                  <a:pt x="55" y="594"/>
                  <a:pt x="55" y="594"/>
                  <a:pt x="55" y="594"/>
                </a:cubicBezTo>
                <a:cubicBezTo>
                  <a:pt x="50" y="597"/>
                  <a:pt x="50" y="597"/>
                  <a:pt x="50" y="597"/>
                </a:cubicBezTo>
                <a:cubicBezTo>
                  <a:pt x="47" y="593"/>
                  <a:pt x="62" y="600"/>
                  <a:pt x="45" y="595"/>
                </a:cubicBezTo>
                <a:cubicBezTo>
                  <a:pt x="50" y="593"/>
                  <a:pt x="50" y="593"/>
                  <a:pt x="50" y="593"/>
                </a:cubicBezTo>
                <a:cubicBezTo>
                  <a:pt x="43" y="594"/>
                  <a:pt x="52" y="586"/>
                  <a:pt x="41" y="588"/>
                </a:cubicBezTo>
                <a:cubicBezTo>
                  <a:pt x="42" y="588"/>
                  <a:pt x="47" y="587"/>
                  <a:pt x="41" y="585"/>
                </a:cubicBezTo>
                <a:cubicBezTo>
                  <a:pt x="39" y="585"/>
                  <a:pt x="39" y="585"/>
                  <a:pt x="39" y="585"/>
                </a:cubicBezTo>
                <a:cubicBezTo>
                  <a:pt x="43" y="581"/>
                  <a:pt x="43" y="581"/>
                  <a:pt x="43" y="581"/>
                </a:cubicBezTo>
                <a:cubicBezTo>
                  <a:pt x="44" y="580"/>
                  <a:pt x="45" y="579"/>
                  <a:pt x="45" y="581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9" y="591"/>
                  <a:pt x="49" y="591"/>
                  <a:pt x="49" y="591"/>
                </a:cubicBezTo>
                <a:cubicBezTo>
                  <a:pt x="49" y="589"/>
                  <a:pt x="49" y="589"/>
                  <a:pt x="49" y="589"/>
                </a:cubicBezTo>
                <a:cubicBezTo>
                  <a:pt x="55" y="589"/>
                  <a:pt x="55" y="589"/>
                  <a:pt x="55" y="589"/>
                </a:cubicBezTo>
                <a:cubicBezTo>
                  <a:pt x="56" y="590"/>
                  <a:pt x="56" y="590"/>
                  <a:pt x="56" y="590"/>
                </a:cubicBezTo>
                <a:cubicBezTo>
                  <a:pt x="56" y="590"/>
                  <a:pt x="59" y="597"/>
                  <a:pt x="57" y="587"/>
                </a:cubicBezTo>
                <a:cubicBezTo>
                  <a:pt x="50" y="585"/>
                  <a:pt x="50" y="585"/>
                  <a:pt x="50" y="585"/>
                </a:cubicBezTo>
                <a:cubicBezTo>
                  <a:pt x="52" y="582"/>
                  <a:pt x="52" y="582"/>
                  <a:pt x="52" y="582"/>
                </a:cubicBezTo>
                <a:cubicBezTo>
                  <a:pt x="51" y="581"/>
                  <a:pt x="51" y="581"/>
                  <a:pt x="51" y="581"/>
                </a:cubicBezTo>
                <a:cubicBezTo>
                  <a:pt x="50" y="580"/>
                  <a:pt x="50" y="580"/>
                  <a:pt x="50" y="580"/>
                </a:cubicBezTo>
                <a:cubicBezTo>
                  <a:pt x="47" y="580"/>
                  <a:pt x="47" y="580"/>
                  <a:pt x="47" y="580"/>
                </a:cubicBezTo>
                <a:cubicBezTo>
                  <a:pt x="45" y="580"/>
                  <a:pt x="45" y="580"/>
                  <a:pt x="45" y="580"/>
                </a:cubicBezTo>
                <a:cubicBezTo>
                  <a:pt x="51" y="573"/>
                  <a:pt x="51" y="573"/>
                  <a:pt x="51" y="573"/>
                </a:cubicBezTo>
                <a:cubicBezTo>
                  <a:pt x="49" y="571"/>
                  <a:pt x="49" y="571"/>
                  <a:pt x="49" y="571"/>
                </a:cubicBezTo>
                <a:cubicBezTo>
                  <a:pt x="49" y="570"/>
                  <a:pt x="57" y="574"/>
                  <a:pt x="43" y="572"/>
                </a:cubicBezTo>
                <a:cubicBezTo>
                  <a:pt x="43" y="570"/>
                  <a:pt x="43" y="570"/>
                  <a:pt x="43" y="570"/>
                </a:cubicBezTo>
                <a:cubicBezTo>
                  <a:pt x="39" y="569"/>
                  <a:pt x="39" y="569"/>
                  <a:pt x="39" y="569"/>
                </a:cubicBezTo>
                <a:cubicBezTo>
                  <a:pt x="37" y="569"/>
                  <a:pt x="37" y="569"/>
                  <a:pt x="37" y="569"/>
                </a:cubicBezTo>
                <a:cubicBezTo>
                  <a:pt x="35" y="570"/>
                  <a:pt x="41" y="562"/>
                  <a:pt x="34" y="571"/>
                </a:cubicBezTo>
                <a:cubicBezTo>
                  <a:pt x="33" y="570"/>
                  <a:pt x="33" y="570"/>
                  <a:pt x="33" y="570"/>
                </a:cubicBezTo>
                <a:cubicBezTo>
                  <a:pt x="39" y="565"/>
                  <a:pt x="39" y="565"/>
                  <a:pt x="39" y="565"/>
                </a:cubicBezTo>
                <a:cubicBezTo>
                  <a:pt x="41" y="567"/>
                  <a:pt x="41" y="567"/>
                  <a:pt x="41" y="567"/>
                </a:cubicBezTo>
                <a:cubicBezTo>
                  <a:pt x="45" y="567"/>
                  <a:pt x="45" y="567"/>
                  <a:pt x="45" y="567"/>
                </a:cubicBezTo>
                <a:cubicBezTo>
                  <a:pt x="49" y="560"/>
                  <a:pt x="49" y="560"/>
                  <a:pt x="49" y="560"/>
                </a:cubicBezTo>
                <a:cubicBezTo>
                  <a:pt x="60" y="553"/>
                  <a:pt x="60" y="553"/>
                  <a:pt x="60" y="553"/>
                </a:cubicBezTo>
                <a:cubicBezTo>
                  <a:pt x="60" y="553"/>
                  <a:pt x="62" y="552"/>
                  <a:pt x="59" y="552"/>
                </a:cubicBezTo>
                <a:cubicBezTo>
                  <a:pt x="56" y="553"/>
                  <a:pt x="56" y="553"/>
                  <a:pt x="56" y="553"/>
                </a:cubicBezTo>
                <a:cubicBezTo>
                  <a:pt x="54" y="552"/>
                  <a:pt x="54" y="552"/>
                  <a:pt x="54" y="552"/>
                </a:cubicBezTo>
                <a:cubicBezTo>
                  <a:pt x="56" y="550"/>
                  <a:pt x="56" y="550"/>
                  <a:pt x="56" y="550"/>
                </a:cubicBezTo>
                <a:cubicBezTo>
                  <a:pt x="53" y="544"/>
                  <a:pt x="53" y="544"/>
                  <a:pt x="53" y="544"/>
                </a:cubicBezTo>
                <a:cubicBezTo>
                  <a:pt x="51" y="543"/>
                  <a:pt x="51" y="543"/>
                  <a:pt x="51" y="543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49" y="543"/>
                  <a:pt x="49" y="543"/>
                  <a:pt x="49" y="543"/>
                </a:cubicBezTo>
                <a:cubicBezTo>
                  <a:pt x="50" y="541"/>
                  <a:pt x="50" y="541"/>
                  <a:pt x="50" y="541"/>
                </a:cubicBezTo>
                <a:cubicBezTo>
                  <a:pt x="45" y="542"/>
                  <a:pt x="45" y="542"/>
                  <a:pt x="45" y="542"/>
                </a:cubicBezTo>
                <a:cubicBezTo>
                  <a:pt x="43" y="544"/>
                  <a:pt x="43" y="544"/>
                  <a:pt x="43" y="544"/>
                </a:cubicBezTo>
                <a:cubicBezTo>
                  <a:pt x="42" y="548"/>
                  <a:pt x="42" y="548"/>
                  <a:pt x="42" y="548"/>
                </a:cubicBezTo>
                <a:cubicBezTo>
                  <a:pt x="44" y="549"/>
                  <a:pt x="44" y="549"/>
                  <a:pt x="44" y="549"/>
                </a:cubicBezTo>
                <a:cubicBezTo>
                  <a:pt x="43" y="551"/>
                  <a:pt x="43" y="551"/>
                  <a:pt x="43" y="551"/>
                </a:cubicBezTo>
                <a:cubicBezTo>
                  <a:pt x="44" y="552"/>
                  <a:pt x="44" y="552"/>
                  <a:pt x="44" y="552"/>
                </a:cubicBezTo>
                <a:cubicBezTo>
                  <a:pt x="43" y="551"/>
                  <a:pt x="38" y="553"/>
                  <a:pt x="39" y="549"/>
                </a:cubicBezTo>
                <a:cubicBezTo>
                  <a:pt x="36" y="546"/>
                  <a:pt x="46" y="549"/>
                  <a:pt x="38" y="545"/>
                </a:cubicBezTo>
                <a:cubicBezTo>
                  <a:pt x="38" y="543"/>
                  <a:pt x="38" y="543"/>
                  <a:pt x="38" y="543"/>
                </a:cubicBezTo>
                <a:cubicBezTo>
                  <a:pt x="40" y="540"/>
                  <a:pt x="43" y="544"/>
                  <a:pt x="42" y="540"/>
                </a:cubicBezTo>
                <a:cubicBezTo>
                  <a:pt x="40" y="540"/>
                  <a:pt x="40" y="540"/>
                  <a:pt x="40" y="540"/>
                </a:cubicBezTo>
                <a:cubicBezTo>
                  <a:pt x="39" y="538"/>
                  <a:pt x="39" y="538"/>
                  <a:pt x="39" y="538"/>
                </a:cubicBezTo>
                <a:cubicBezTo>
                  <a:pt x="45" y="536"/>
                  <a:pt x="45" y="536"/>
                  <a:pt x="45" y="536"/>
                </a:cubicBezTo>
                <a:cubicBezTo>
                  <a:pt x="47" y="530"/>
                  <a:pt x="49" y="528"/>
                  <a:pt x="57" y="527"/>
                </a:cubicBezTo>
                <a:cubicBezTo>
                  <a:pt x="60" y="524"/>
                  <a:pt x="60" y="524"/>
                  <a:pt x="60" y="524"/>
                </a:cubicBezTo>
                <a:cubicBezTo>
                  <a:pt x="63" y="524"/>
                  <a:pt x="63" y="524"/>
                  <a:pt x="63" y="524"/>
                </a:cubicBezTo>
                <a:cubicBezTo>
                  <a:pt x="64" y="522"/>
                  <a:pt x="64" y="522"/>
                  <a:pt x="64" y="522"/>
                </a:cubicBezTo>
                <a:cubicBezTo>
                  <a:pt x="70" y="519"/>
                  <a:pt x="70" y="519"/>
                  <a:pt x="70" y="519"/>
                </a:cubicBezTo>
                <a:cubicBezTo>
                  <a:pt x="83" y="511"/>
                  <a:pt x="83" y="511"/>
                  <a:pt x="83" y="511"/>
                </a:cubicBezTo>
                <a:cubicBezTo>
                  <a:pt x="84" y="508"/>
                  <a:pt x="84" y="508"/>
                  <a:pt x="84" y="508"/>
                </a:cubicBezTo>
                <a:cubicBezTo>
                  <a:pt x="87" y="509"/>
                  <a:pt x="87" y="509"/>
                  <a:pt x="87" y="509"/>
                </a:cubicBezTo>
                <a:cubicBezTo>
                  <a:pt x="88" y="509"/>
                  <a:pt x="88" y="512"/>
                  <a:pt x="89" y="508"/>
                </a:cubicBezTo>
                <a:cubicBezTo>
                  <a:pt x="88" y="508"/>
                  <a:pt x="88" y="508"/>
                  <a:pt x="88" y="508"/>
                </a:cubicBezTo>
                <a:cubicBezTo>
                  <a:pt x="95" y="505"/>
                  <a:pt x="95" y="505"/>
                  <a:pt x="95" y="505"/>
                </a:cubicBezTo>
                <a:cubicBezTo>
                  <a:pt x="93" y="503"/>
                  <a:pt x="93" y="503"/>
                  <a:pt x="93" y="503"/>
                </a:cubicBezTo>
                <a:cubicBezTo>
                  <a:pt x="97" y="503"/>
                  <a:pt x="97" y="503"/>
                  <a:pt x="97" y="503"/>
                </a:cubicBezTo>
                <a:cubicBezTo>
                  <a:pt x="95" y="500"/>
                  <a:pt x="95" y="500"/>
                  <a:pt x="95" y="500"/>
                </a:cubicBezTo>
                <a:cubicBezTo>
                  <a:pt x="98" y="498"/>
                  <a:pt x="98" y="498"/>
                  <a:pt x="98" y="498"/>
                </a:cubicBezTo>
                <a:cubicBezTo>
                  <a:pt x="101" y="500"/>
                  <a:pt x="101" y="500"/>
                  <a:pt x="101" y="500"/>
                </a:cubicBezTo>
                <a:cubicBezTo>
                  <a:pt x="101" y="496"/>
                  <a:pt x="101" y="496"/>
                  <a:pt x="101" y="496"/>
                </a:cubicBezTo>
                <a:cubicBezTo>
                  <a:pt x="101" y="498"/>
                  <a:pt x="101" y="498"/>
                  <a:pt x="101" y="498"/>
                </a:cubicBezTo>
                <a:cubicBezTo>
                  <a:pt x="103" y="498"/>
                  <a:pt x="103" y="498"/>
                  <a:pt x="103" y="498"/>
                </a:cubicBezTo>
                <a:cubicBezTo>
                  <a:pt x="112" y="495"/>
                  <a:pt x="112" y="495"/>
                  <a:pt x="112" y="495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23" y="489"/>
                  <a:pt x="123" y="489"/>
                  <a:pt x="123" y="489"/>
                </a:cubicBezTo>
                <a:cubicBezTo>
                  <a:pt x="123" y="487"/>
                  <a:pt x="123" y="487"/>
                  <a:pt x="123" y="487"/>
                </a:cubicBezTo>
                <a:cubicBezTo>
                  <a:pt x="125" y="488"/>
                  <a:pt x="125" y="488"/>
                  <a:pt x="125" y="488"/>
                </a:cubicBezTo>
                <a:cubicBezTo>
                  <a:pt x="129" y="483"/>
                  <a:pt x="127" y="493"/>
                  <a:pt x="132" y="484"/>
                </a:cubicBezTo>
                <a:cubicBezTo>
                  <a:pt x="124" y="484"/>
                  <a:pt x="124" y="484"/>
                  <a:pt x="124" y="484"/>
                </a:cubicBezTo>
                <a:cubicBezTo>
                  <a:pt x="125" y="483"/>
                  <a:pt x="125" y="483"/>
                  <a:pt x="125" y="483"/>
                </a:cubicBezTo>
                <a:cubicBezTo>
                  <a:pt x="130" y="482"/>
                  <a:pt x="130" y="482"/>
                  <a:pt x="130" y="482"/>
                </a:cubicBezTo>
                <a:cubicBezTo>
                  <a:pt x="135" y="482"/>
                  <a:pt x="135" y="482"/>
                  <a:pt x="135" y="482"/>
                </a:cubicBezTo>
                <a:cubicBezTo>
                  <a:pt x="146" y="478"/>
                  <a:pt x="146" y="478"/>
                  <a:pt x="146" y="478"/>
                </a:cubicBezTo>
                <a:cubicBezTo>
                  <a:pt x="153" y="475"/>
                  <a:pt x="153" y="475"/>
                  <a:pt x="153" y="475"/>
                </a:cubicBezTo>
                <a:cubicBezTo>
                  <a:pt x="155" y="473"/>
                  <a:pt x="155" y="473"/>
                  <a:pt x="155" y="473"/>
                </a:cubicBezTo>
                <a:cubicBezTo>
                  <a:pt x="154" y="468"/>
                  <a:pt x="154" y="468"/>
                  <a:pt x="154" y="468"/>
                </a:cubicBezTo>
                <a:cubicBezTo>
                  <a:pt x="157" y="468"/>
                  <a:pt x="157" y="468"/>
                  <a:pt x="157" y="468"/>
                </a:cubicBezTo>
                <a:cubicBezTo>
                  <a:pt x="156" y="470"/>
                  <a:pt x="156" y="470"/>
                  <a:pt x="156" y="470"/>
                </a:cubicBezTo>
                <a:cubicBezTo>
                  <a:pt x="158" y="471"/>
                  <a:pt x="158" y="471"/>
                  <a:pt x="158" y="471"/>
                </a:cubicBezTo>
                <a:cubicBezTo>
                  <a:pt x="160" y="472"/>
                  <a:pt x="161" y="470"/>
                  <a:pt x="161" y="470"/>
                </a:cubicBezTo>
                <a:cubicBezTo>
                  <a:pt x="156" y="466"/>
                  <a:pt x="170" y="468"/>
                  <a:pt x="158" y="466"/>
                </a:cubicBezTo>
                <a:cubicBezTo>
                  <a:pt x="163" y="467"/>
                  <a:pt x="163" y="467"/>
                  <a:pt x="163" y="467"/>
                </a:cubicBezTo>
                <a:cubicBezTo>
                  <a:pt x="162" y="465"/>
                  <a:pt x="162" y="465"/>
                  <a:pt x="162" y="465"/>
                </a:cubicBezTo>
                <a:cubicBezTo>
                  <a:pt x="167" y="467"/>
                  <a:pt x="167" y="467"/>
                  <a:pt x="167" y="467"/>
                </a:cubicBezTo>
                <a:cubicBezTo>
                  <a:pt x="169" y="468"/>
                  <a:pt x="168" y="465"/>
                  <a:pt x="171" y="466"/>
                </a:cubicBezTo>
                <a:cubicBezTo>
                  <a:pt x="167" y="464"/>
                  <a:pt x="167" y="464"/>
                  <a:pt x="167" y="464"/>
                </a:cubicBezTo>
                <a:cubicBezTo>
                  <a:pt x="157" y="463"/>
                  <a:pt x="157" y="463"/>
                  <a:pt x="157" y="463"/>
                </a:cubicBezTo>
                <a:cubicBezTo>
                  <a:pt x="152" y="461"/>
                  <a:pt x="152" y="461"/>
                  <a:pt x="152" y="461"/>
                </a:cubicBezTo>
                <a:cubicBezTo>
                  <a:pt x="143" y="462"/>
                  <a:pt x="143" y="462"/>
                  <a:pt x="143" y="462"/>
                </a:cubicBezTo>
                <a:cubicBezTo>
                  <a:pt x="140" y="460"/>
                  <a:pt x="140" y="460"/>
                  <a:pt x="140" y="460"/>
                </a:cubicBezTo>
                <a:cubicBezTo>
                  <a:pt x="139" y="462"/>
                  <a:pt x="139" y="462"/>
                  <a:pt x="139" y="462"/>
                </a:cubicBezTo>
                <a:cubicBezTo>
                  <a:pt x="139" y="461"/>
                  <a:pt x="139" y="461"/>
                  <a:pt x="139" y="461"/>
                </a:cubicBezTo>
                <a:cubicBezTo>
                  <a:pt x="136" y="461"/>
                  <a:pt x="136" y="461"/>
                  <a:pt x="136" y="461"/>
                </a:cubicBezTo>
                <a:cubicBezTo>
                  <a:pt x="138" y="459"/>
                  <a:pt x="138" y="459"/>
                  <a:pt x="138" y="459"/>
                </a:cubicBezTo>
                <a:cubicBezTo>
                  <a:pt x="130" y="457"/>
                  <a:pt x="130" y="457"/>
                  <a:pt x="130" y="457"/>
                </a:cubicBezTo>
                <a:cubicBezTo>
                  <a:pt x="121" y="461"/>
                  <a:pt x="121" y="461"/>
                  <a:pt x="121" y="461"/>
                </a:cubicBezTo>
                <a:cubicBezTo>
                  <a:pt x="119" y="459"/>
                  <a:pt x="119" y="459"/>
                  <a:pt x="119" y="459"/>
                </a:cubicBezTo>
                <a:cubicBezTo>
                  <a:pt x="116" y="462"/>
                  <a:pt x="116" y="462"/>
                  <a:pt x="116" y="462"/>
                </a:cubicBezTo>
                <a:cubicBezTo>
                  <a:pt x="111" y="462"/>
                  <a:pt x="111" y="462"/>
                  <a:pt x="111" y="46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105" y="470"/>
                  <a:pt x="105" y="470"/>
                  <a:pt x="105" y="470"/>
                </a:cubicBezTo>
                <a:cubicBezTo>
                  <a:pt x="109" y="470"/>
                  <a:pt x="109" y="470"/>
                  <a:pt x="109" y="470"/>
                </a:cubicBezTo>
                <a:cubicBezTo>
                  <a:pt x="110" y="472"/>
                  <a:pt x="110" y="472"/>
                  <a:pt x="110" y="472"/>
                </a:cubicBezTo>
                <a:cubicBezTo>
                  <a:pt x="115" y="475"/>
                  <a:pt x="115" y="475"/>
                  <a:pt x="115" y="475"/>
                </a:cubicBezTo>
                <a:cubicBezTo>
                  <a:pt x="113" y="475"/>
                  <a:pt x="113" y="475"/>
                  <a:pt x="113" y="475"/>
                </a:cubicBezTo>
                <a:cubicBezTo>
                  <a:pt x="108" y="472"/>
                  <a:pt x="108" y="472"/>
                  <a:pt x="108" y="472"/>
                </a:cubicBezTo>
                <a:cubicBezTo>
                  <a:pt x="107" y="473"/>
                  <a:pt x="107" y="473"/>
                  <a:pt x="107" y="473"/>
                </a:cubicBezTo>
                <a:cubicBezTo>
                  <a:pt x="107" y="474"/>
                  <a:pt x="107" y="474"/>
                  <a:pt x="107" y="474"/>
                </a:cubicBezTo>
                <a:cubicBezTo>
                  <a:pt x="106" y="472"/>
                  <a:pt x="106" y="472"/>
                  <a:pt x="106" y="472"/>
                </a:cubicBezTo>
                <a:cubicBezTo>
                  <a:pt x="104" y="472"/>
                  <a:pt x="104" y="472"/>
                  <a:pt x="104" y="472"/>
                </a:cubicBezTo>
                <a:cubicBezTo>
                  <a:pt x="105" y="472"/>
                  <a:pt x="105" y="472"/>
                  <a:pt x="105" y="47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96" y="471"/>
                  <a:pt x="96" y="471"/>
                  <a:pt x="96" y="471"/>
                </a:cubicBezTo>
                <a:cubicBezTo>
                  <a:pt x="91" y="474"/>
                  <a:pt x="91" y="474"/>
                  <a:pt x="91" y="474"/>
                </a:cubicBezTo>
                <a:cubicBezTo>
                  <a:pt x="90" y="473"/>
                  <a:pt x="99" y="474"/>
                  <a:pt x="88" y="474"/>
                </a:cubicBezTo>
                <a:cubicBezTo>
                  <a:pt x="87" y="478"/>
                  <a:pt x="95" y="471"/>
                  <a:pt x="89" y="478"/>
                </a:cubicBezTo>
                <a:cubicBezTo>
                  <a:pt x="84" y="476"/>
                  <a:pt x="84" y="476"/>
                  <a:pt x="84" y="476"/>
                </a:cubicBezTo>
                <a:cubicBezTo>
                  <a:pt x="84" y="475"/>
                  <a:pt x="84" y="475"/>
                  <a:pt x="84" y="475"/>
                </a:cubicBezTo>
                <a:cubicBezTo>
                  <a:pt x="74" y="479"/>
                  <a:pt x="74" y="479"/>
                  <a:pt x="74" y="479"/>
                </a:cubicBezTo>
                <a:cubicBezTo>
                  <a:pt x="76" y="480"/>
                  <a:pt x="76" y="480"/>
                  <a:pt x="76" y="480"/>
                </a:cubicBezTo>
                <a:cubicBezTo>
                  <a:pt x="73" y="481"/>
                  <a:pt x="73" y="481"/>
                  <a:pt x="73" y="481"/>
                </a:cubicBezTo>
                <a:cubicBezTo>
                  <a:pt x="73" y="482"/>
                  <a:pt x="73" y="482"/>
                  <a:pt x="73" y="482"/>
                </a:cubicBezTo>
                <a:cubicBezTo>
                  <a:pt x="68" y="484"/>
                  <a:pt x="68" y="484"/>
                  <a:pt x="68" y="484"/>
                </a:cubicBezTo>
                <a:cubicBezTo>
                  <a:pt x="67" y="485"/>
                  <a:pt x="66" y="490"/>
                  <a:pt x="63" y="488"/>
                </a:cubicBezTo>
                <a:cubicBezTo>
                  <a:pt x="63" y="489"/>
                  <a:pt x="67" y="488"/>
                  <a:pt x="63" y="491"/>
                </a:cubicBezTo>
                <a:cubicBezTo>
                  <a:pt x="65" y="491"/>
                  <a:pt x="65" y="491"/>
                  <a:pt x="65" y="491"/>
                </a:cubicBezTo>
                <a:cubicBezTo>
                  <a:pt x="65" y="491"/>
                  <a:pt x="67" y="489"/>
                  <a:pt x="64" y="492"/>
                </a:cubicBezTo>
                <a:cubicBezTo>
                  <a:pt x="62" y="491"/>
                  <a:pt x="62" y="491"/>
                  <a:pt x="62" y="491"/>
                </a:cubicBezTo>
                <a:cubicBezTo>
                  <a:pt x="57" y="491"/>
                  <a:pt x="57" y="491"/>
                  <a:pt x="57" y="491"/>
                </a:cubicBezTo>
                <a:cubicBezTo>
                  <a:pt x="56" y="489"/>
                  <a:pt x="72" y="489"/>
                  <a:pt x="52" y="495"/>
                </a:cubicBezTo>
                <a:cubicBezTo>
                  <a:pt x="48" y="495"/>
                  <a:pt x="48" y="495"/>
                  <a:pt x="48" y="495"/>
                </a:cubicBezTo>
                <a:cubicBezTo>
                  <a:pt x="49" y="494"/>
                  <a:pt x="49" y="494"/>
                  <a:pt x="49" y="494"/>
                </a:cubicBezTo>
                <a:cubicBezTo>
                  <a:pt x="46" y="491"/>
                  <a:pt x="46" y="491"/>
                  <a:pt x="46" y="491"/>
                </a:cubicBezTo>
                <a:cubicBezTo>
                  <a:pt x="50" y="491"/>
                  <a:pt x="50" y="491"/>
                  <a:pt x="50" y="491"/>
                </a:cubicBezTo>
                <a:cubicBezTo>
                  <a:pt x="54" y="487"/>
                  <a:pt x="54" y="487"/>
                  <a:pt x="54" y="487"/>
                </a:cubicBezTo>
                <a:cubicBezTo>
                  <a:pt x="48" y="483"/>
                  <a:pt x="48" y="483"/>
                  <a:pt x="48" y="483"/>
                </a:cubicBezTo>
                <a:cubicBezTo>
                  <a:pt x="44" y="483"/>
                  <a:pt x="44" y="483"/>
                  <a:pt x="44" y="483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50" y="483"/>
                  <a:pt x="50" y="483"/>
                  <a:pt x="50" y="483"/>
                </a:cubicBezTo>
                <a:cubicBezTo>
                  <a:pt x="49" y="478"/>
                  <a:pt x="49" y="478"/>
                  <a:pt x="49" y="478"/>
                </a:cubicBezTo>
                <a:cubicBezTo>
                  <a:pt x="56" y="475"/>
                  <a:pt x="56" y="475"/>
                  <a:pt x="56" y="475"/>
                </a:cubicBezTo>
                <a:cubicBezTo>
                  <a:pt x="56" y="477"/>
                  <a:pt x="56" y="477"/>
                  <a:pt x="56" y="477"/>
                </a:cubicBezTo>
                <a:cubicBezTo>
                  <a:pt x="58" y="477"/>
                  <a:pt x="58" y="477"/>
                  <a:pt x="58" y="477"/>
                </a:cubicBezTo>
                <a:cubicBezTo>
                  <a:pt x="56" y="479"/>
                  <a:pt x="56" y="479"/>
                  <a:pt x="56" y="479"/>
                </a:cubicBezTo>
                <a:cubicBezTo>
                  <a:pt x="58" y="479"/>
                  <a:pt x="58" y="479"/>
                  <a:pt x="58" y="479"/>
                </a:cubicBezTo>
                <a:cubicBezTo>
                  <a:pt x="60" y="479"/>
                  <a:pt x="60" y="479"/>
                  <a:pt x="60" y="479"/>
                </a:cubicBezTo>
                <a:cubicBezTo>
                  <a:pt x="60" y="478"/>
                  <a:pt x="60" y="478"/>
                  <a:pt x="60" y="478"/>
                </a:cubicBezTo>
                <a:cubicBezTo>
                  <a:pt x="64" y="481"/>
                  <a:pt x="64" y="481"/>
                  <a:pt x="64" y="481"/>
                </a:cubicBezTo>
                <a:cubicBezTo>
                  <a:pt x="70" y="478"/>
                  <a:pt x="70" y="478"/>
                  <a:pt x="70" y="478"/>
                </a:cubicBezTo>
                <a:cubicBezTo>
                  <a:pt x="67" y="473"/>
                  <a:pt x="67" y="473"/>
                  <a:pt x="67" y="473"/>
                </a:cubicBezTo>
                <a:cubicBezTo>
                  <a:pt x="70" y="471"/>
                  <a:pt x="70" y="471"/>
                  <a:pt x="70" y="471"/>
                </a:cubicBezTo>
                <a:cubicBezTo>
                  <a:pt x="72" y="470"/>
                  <a:pt x="63" y="476"/>
                  <a:pt x="74" y="472"/>
                </a:cubicBezTo>
                <a:cubicBezTo>
                  <a:pt x="72" y="470"/>
                  <a:pt x="72" y="470"/>
                  <a:pt x="72" y="470"/>
                </a:cubicBezTo>
                <a:cubicBezTo>
                  <a:pt x="77" y="469"/>
                  <a:pt x="77" y="469"/>
                  <a:pt x="77" y="46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70" y="468"/>
                  <a:pt x="70" y="468"/>
                  <a:pt x="70" y="46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74" y="466"/>
                  <a:pt x="74" y="466"/>
                  <a:pt x="74" y="466"/>
                </a:cubicBezTo>
                <a:cubicBezTo>
                  <a:pt x="73" y="464"/>
                  <a:pt x="69" y="475"/>
                  <a:pt x="74" y="462"/>
                </a:cubicBezTo>
                <a:cubicBezTo>
                  <a:pt x="77" y="461"/>
                  <a:pt x="77" y="461"/>
                  <a:pt x="77" y="461"/>
                </a:cubicBezTo>
                <a:cubicBezTo>
                  <a:pt x="78" y="463"/>
                  <a:pt x="69" y="465"/>
                  <a:pt x="77" y="465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8" y="464"/>
                  <a:pt x="70" y="470"/>
                  <a:pt x="81" y="465"/>
                </a:cubicBezTo>
                <a:cubicBezTo>
                  <a:pt x="83" y="464"/>
                  <a:pt x="83" y="464"/>
                  <a:pt x="83" y="464"/>
                </a:cubicBezTo>
                <a:cubicBezTo>
                  <a:pt x="81" y="462"/>
                  <a:pt x="81" y="462"/>
                  <a:pt x="81" y="462"/>
                </a:cubicBezTo>
                <a:cubicBezTo>
                  <a:pt x="87" y="460"/>
                  <a:pt x="87" y="460"/>
                  <a:pt x="87" y="460"/>
                </a:cubicBezTo>
                <a:cubicBezTo>
                  <a:pt x="88" y="460"/>
                  <a:pt x="84" y="462"/>
                  <a:pt x="88" y="459"/>
                </a:cubicBezTo>
                <a:cubicBezTo>
                  <a:pt x="91" y="464"/>
                  <a:pt x="74" y="458"/>
                  <a:pt x="94" y="461"/>
                </a:cubicBezTo>
                <a:cubicBezTo>
                  <a:pt x="95" y="459"/>
                  <a:pt x="95" y="459"/>
                  <a:pt x="95" y="459"/>
                </a:cubicBezTo>
                <a:cubicBezTo>
                  <a:pt x="88" y="456"/>
                  <a:pt x="88" y="456"/>
                  <a:pt x="88" y="456"/>
                </a:cubicBezTo>
                <a:cubicBezTo>
                  <a:pt x="88" y="454"/>
                  <a:pt x="88" y="454"/>
                  <a:pt x="88" y="454"/>
                </a:cubicBezTo>
                <a:cubicBezTo>
                  <a:pt x="87" y="453"/>
                  <a:pt x="87" y="453"/>
                  <a:pt x="87" y="453"/>
                </a:cubicBezTo>
                <a:cubicBezTo>
                  <a:pt x="91" y="451"/>
                  <a:pt x="91" y="451"/>
                  <a:pt x="91" y="451"/>
                </a:cubicBezTo>
                <a:cubicBezTo>
                  <a:pt x="92" y="455"/>
                  <a:pt x="92" y="455"/>
                  <a:pt x="92" y="455"/>
                </a:cubicBezTo>
                <a:cubicBezTo>
                  <a:pt x="95" y="456"/>
                  <a:pt x="82" y="462"/>
                  <a:pt x="97" y="453"/>
                </a:cubicBezTo>
                <a:cubicBezTo>
                  <a:pt x="93" y="451"/>
                  <a:pt x="93" y="451"/>
                  <a:pt x="93" y="451"/>
                </a:cubicBezTo>
                <a:cubicBezTo>
                  <a:pt x="95" y="450"/>
                  <a:pt x="95" y="450"/>
                  <a:pt x="95" y="450"/>
                </a:cubicBezTo>
                <a:cubicBezTo>
                  <a:pt x="96" y="451"/>
                  <a:pt x="88" y="453"/>
                  <a:pt x="98" y="451"/>
                </a:cubicBezTo>
                <a:cubicBezTo>
                  <a:pt x="96" y="449"/>
                  <a:pt x="96" y="449"/>
                  <a:pt x="96" y="449"/>
                </a:cubicBezTo>
                <a:cubicBezTo>
                  <a:pt x="92" y="448"/>
                  <a:pt x="92" y="448"/>
                  <a:pt x="92" y="448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8" y="443"/>
                  <a:pt x="98" y="443"/>
                  <a:pt x="98" y="443"/>
                </a:cubicBezTo>
                <a:cubicBezTo>
                  <a:pt x="99" y="443"/>
                  <a:pt x="99" y="443"/>
                  <a:pt x="99" y="443"/>
                </a:cubicBezTo>
                <a:cubicBezTo>
                  <a:pt x="100" y="439"/>
                  <a:pt x="94" y="447"/>
                  <a:pt x="101" y="439"/>
                </a:cubicBezTo>
                <a:cubicBezTo>
                  <a:pt x="106" y="437"/>
                  <a:pt x="100" y="447"/>
                  <a:pt x="106" y="438"/>
                </a:cubicBezTo>
                <a:cubicBezTo>
                  <a:pt x="109" y="439"/>
                  <a:pt x="109" y="439"/>
                  <a:pt x="109" y="439"/>
                </a:cubicBezTo>
                <a:cubicBezTo>
                  <a:pt x="113" y="438"/>
                  <a:pt x="113" y="438"/>
                  <a:pt x="113" y="438"/>
                </a:cubicBezTo>
                <a:cubicBezTo>
                  <a:pt x="115" y="437"/>
                  <a:pt x="102" y="445"/>
                  <a:pt x="119" y="437"/>
                </a:cubicBezTo>
                <a:cubicBezTo>
                  <a:pt x="119" y="437"/>
                  <a:pt x="114" y="436"/>
                  <a:pt x="120" y="437"/>
                </a:cubicBezTo>
                <a:cubicBezTo>
                  <a:pt x="124" y="433"/>
                  <a:pt x="124" y="433"/>
                  <a:pt x="124" y="433"/>
                </a:cubicBezTo>
                <a:cubicBezTo>
                  <a:pt x="122" y="431"/>
                  <a:pt x="122" y="431"/>
                  <a:pt x="122" y="431"/>
                </a:cubicBezTo>
                <a:cubicBezTo>
                  <a:pt x="119" y="431"/>
                  <a:pt x="122" y="436"/>
                  <a:pt x="117" y="433"/>
                </a:cubicBezTo>
                <a:cubicBezTo>
                  <a:pt x="117" y="430"/>
                  <a:pt x="117" y="430"/>
                  <a:pt x="117" y="430"/>
                </a:cubicBezTo>
                <a:cubicBezTo>
                  <a:pt x="121" y="430"/>
                  <a:pt x="121" y="430"/>
                  <a:pt x="121" y="430"/>
                </a:cubicBezTo>
                <a:cubicBezTo>
                  <a:pt x="121" y="429"/>
                  <a:pt x="121" y="429"/>
                  <a:pt x="121" y="429"/>
                </a:cubicBezTo>
                <a:cubicBezTo>
                  <a:pt x="122" y="428"/>
                  <a:pt x="122" y="428"/>
                  <a:pt x="122" y="428"/>
                </a:cubicBezTo>
                <a:cubicBezTo>
                  <a:pt x="129" y="430"/>
                  <a:pt x="129" y="430"/>
                  <a:pt x="129" y="430"/>
                </a:cubicBezTo>
                <a:cubicBezTo>
                  <a:pt x="129" y="428"/>
                  <a:pt x="129" y="428"/>
                  <a:pt x="129" y="428"/>
                </a:cubicBezTo>
                <a:cubicBezTo>
                  <a:pt x="130" y="428"/>
                  <a:pt x="130" y="428"/>
                  <a:pt x="130" y="428"/>
                </a:cubicBezTo>
                <a:cubicBezTo>
                  <a:pt x="144" y="423"/>
                  <a:pt x="144" y="423"/>
                  <a:pt x="144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47" y="421"/>
                  <a:pt x="147" y="421"/>
                  <a:pt x="147" y="421"/>
                </a:cubicBezTo>
                <a:cubicBezTo>
                  <a:pt x="136" y="420"/>
                  <a:pt x="136" y="420"/>
                  <a:pt x="136" y="420"/>
                </a:cubicBezTo>
                <a:cubicBezTo>
                  <a:pt x="139" y="419"/>
                  <a:pt x="139" y="419"/>
                  <a:pt x="139" y="419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137" y="416"/>
                  <a:pt x="137" y="416"/>
                  <a:pt x="137" y="416"/>
                </a:cubicBezTo>
                <a:cubicBezTo>
                  <a:pt x="146" y="413"/>
                  <a:pt x="146" y="413"/>
                  <a:pt x="146" y="413"/>
                </a:cubicBezTo>
                <a:cubicBezTo>
                  <a:pt x="146" y="409"/>
                  <a:pt x="146" y="409"/>
                  <a:pt x="146" y="409"/>
                </a:cubicBezTo>
                <a:cubicBezTo>
                  <a:pt x="146" y="408"/>
                  <a:pt x="142" y="411"/>
                  <a:pt x="147" y="409"/>
                </a:cubicBezTo>
                <a:cubicBezTo>
                  <a:pt x="146" y="408"/>
                  <a:pt x="146" y="408"/>
                  <a:pt x="146" y="408"/>
                </a:cubicBezTo>
                <a:cubicBezTo>
                  <a:pt x="138" y="411"/>
                  <a:pt x="144" y="416"/>
                  <a:pt x="126" y="417"/>
                </a:cubicBezTo>
                <a:cubicBezTo>
                  <a:pt x="124" y="419"/>
                  <a:pt x="125" y="423"/>
                  <a:pt x="120" y="421"/>
                </a:cubicBezTo>
                <a:cubicBezTo>
                  <a:pt x="121" y="422"/>
                  <a:pt x="121" y="422"/>
                  <a:pt x="121" y="422"/>
                </a:cubicBezTo>
                <a:cubicBezTo>
                  <a:pt x="124" y="420"/>
                  <a:pt x="124" y="420"/>
                  <a:pt x="124" y="420"/>
                </a:cubicBezTo>
                <a:cubicBezTo>
                  <a:pt x="128" y="422"/>
                  <a:pt x="128" y="422"/>
                  <a:pt x="128" y="422"/>
                </a:cubicBezTo>
                <a:cubicBezTo>
                  <a:pt x="129" y="421"/>
                  <a:pt x="129" y="421"/>
                  <a:pt x="129" y="421"/>
                </a:cubicBezTo>
                <a:cubicBezTo>
                  <a:pt x="130" y="421"/>
                  <a:pt x="126" y="427"/>
                  <a:pt x="134" y="421"/>
                </a:cubicBezTo>
                <a:cubicBezTo>
                  <a:pt x="135" y="421"/>
                  <a:pt x="135" y="421"/>
                  <a:pt x="135" y="421"/>
                </a:cubicBezTo>
                <a:cubicBezTo>
                  <a:pt x="126" y="424"/>
                  <a:pt x="126" y="424"/>
                  <a:pt x="126" y="424"/>
                </a:cubicBezTo>
                <a:cubicBezTo>
                  <a:pt x="124" y="424"/>
                  <a:pt x="124" y="424"/>
                  <a:pt x="124" y="424"/>
                </a:cubicBezTo>
                <a:cubicBezTo>
                  <a:pt x="126" y="426"/>
                  <a:pt x="126" y="426"/>
                  <a:pt x="126" y="426"/>
                </a:cubicBezTo>
                <a:cubicBezTo>
                  <a:pt x="125" y="425"/>
                  <a:pt x="123" y="433"/>
                  <a:pt x="123" y="424"/>
                </a:cubicBezTo>
                <a:cubicBezTo>
                  <a:pt x="114" y="427"/>
                  <a:pt x="114" y="427"/>
                  <a:pt x="114" y="427"/>
                </a:cubicBezTo>
                <a:cubicBezTo>
                  <a:pt x="114" y="427"/>
                  <a:pt x="112" y="430"/>
                  <a:pt x="115" y="426"/>
                </a:cubicBezTo>
                <a:cubicBezTo>
                  <a:pt x="113" y="425"/>
                  <a:pt x="113" y="425"/>
                  <a:pt x="113" y="425"/>
                </a:cubicBezTo>
                <a:cubicBezTo>
                  <a:pt x="111" y="428"/>
                  <a:pt x="111" y="428"/>
                  <a:pt x="111" y="428"/>
                </a:cubicBezTo>
                <a:cubicBezTo>
                  <a:pt x="112" y="429"/>
                  <a:pt x="112" y="429"/>
                  <a:pt x="112" y="429"/>
                </a:cubicBezTo>
                <a:cubicBezTo>
                  <a:pt x="110" y="431"/>
                  <a:pt x="110" y="431"/>
                  <a:pt x="110" y="431"/>
                </a:cubicBezTo>
                <a:cubicBezTo>
                  <a:pt x="106" y="431"/>
                  <a:pt x="106" y="431"/>
                  <a:pt x="106" y="431"/>
                </a:cubicBezTo>
                <a:cubicBezTo>
                  <a:pt x="106" y="432"/>
                  <a:pt x="106" y="432"/>
                  <a:pt x="106" y="432"/>
                </a:cubicBezTo>
                <a:cubicBezTo>
                  <a:pt x="105" y="431"/>
                  <a:pt x="105" y="431"/>
                  <a:pt x="105" y="431"/>
                </a:cubicBezTo>
                <a:cubicBezTo>
                  <a:pt x="100" y="433"/>
                  <a:pt x="100" y="433"/>
                  <a:pt x="100" y="433"/>
                </a:cubicBezTo>
                <a:cubicBezTo>
                  <a:pt x="100" y="434"/>
                  <a:pt x="100" y="434"/>
                  <a:pt x="100" y="434"/>
                </a:cubicBezTo>
                <a:cubicBezTo>
                  <a:pt x="98" y="434"/>
                  <a:pt x="98" y="434"/>
                  <a:pt x="98" y="434"/>
                </a:cubicBezTo>
                <a:cubicBezTo>
                  <a:pt x="87" y="439"/>
                  <a:pt x="87" y="439"/>
                  <a:pt x="87" y="439"/>
                </a:cubicBezTo>
                <a:cubicBezTo>
                  <a:pt x="84" y="439"/>
                  <a:pt x="84" y="439"/>
                  <a:pt x="84" y="439"/>
                </a:cubicBezTo>
                <a:cubicBezTo>
                  <a:pt x="81" y="440"/>
                  <a:pt x="81" y="440"/>
                  <a:pt x="81" y="440"/>
                </a:cubicBezTo>
                <a:cubicBezTo>
                  <a:pt x="87" y="437"/>
                  <a:pt x="87" y="437"/>
                  <a:pt x="87" y="437"/>
                </a:cubicBezTo>
                <a:cubicBezTo>
                  <a:pt x="79" y="437"/>
                  <a:pt x="79" y="437"/>
                  <a:pt x="79" y="437"/>
                </a:cubicBezTo>
                <a:cubicBezTo>
                  <a:pt x="79" y="441"/>
                  <a:pt x="79" y="441"/>
                  <a:pt x="79" y="441"/>
                </a:cubicBezTo>
                <a:cubicBezTo>
                  <a:pt x="73" y="440"/>
                  <a:pt x="73" y="440"/>
                  <a:pt x="73" y="440"/>
                </a:cubicBezTo>
                <a:cubicBezTo>
                  <a:pt x="75" y="441"/>
                  <a:pt x="72" y="442"/>
                  <a:pt x="73" y="443"/>
                </a:cubicBezTo>
                <a:cubicBezTo>
                  <a:pt x="77" y="442"/>
                  <a:pt x="77" y="442"/>
                  <a:pt x="77" y="442"/>
                </a:cubicBezTo>
                <a:cubicBezTo>
                  <a:pt x="70" y="445"/>
                  <a:pt x="70" y="445"/>
                  <a:pt x="70" y="445"/>
                </a:cubicBezTo>
                <a:cubicBezTo>
                  <a:pt x="73" y="447"/>
                  <a:pt x="73" y="447"/>
                  <a:pt x="73" y="447"/>
                </a:cubicBezTo>
                <a:cubicBezTo>
                  <a:pt x="75" y="445"/>
                  <a:pt x="75" y="445"/>
                  <a:pt x="75" y="445"/>
                </a:cubicBezTo>
                <a:cubicBezTo>
                  <a:pt x="79" y="445"/>
                  <a:pt x="79" y="445"/>
                  <a:pt x="79" y="445"/>
                </a:cubicBezTo>
                <a:cubicBezTo>
                  <a:pt x="74" y="448"/>
                  <a:pt x="74" y="448"/>
                  <a:pt x="74" y="448"/>
                </a:cubicBezTo>
                <a:cubicBezTo>
                  <a:pt x="73" y="450"/>
                  <a:pt x="73" y="450"/>
                  <a:pt x="73" y="450"/>
                </a:cubicBezTo>
                <a:cubicBezTo>
                  <a:pt x="78" y="451"/>
                  <a:pt x="78" y="451"/>
                  <a:pt x="78" y="451"/>
                </a:cubicBezTo>
                <a:cubicBezTo>
                  <a:pt x="86" y="448"/>
                  <a:pt x="86" y="448"/>
                  <a:pt x="86" y="448"/>
                </a:cubicBezTo>
                <a:cubicBezTo>
                  <a:pt x="76" y="454"/>
                  <a:pt x="76" y="454"/>
                  <a:pt x="76" y="454"/>
                </a:cubicBezTo>
                <a:cubicBezTo>
                  <a:pt x="74" y="452"/>
                  <a:pt x="74" y="452"/>
                  <a:pt x="74" y="452"/>
                </a:cubicBezTo>
                <a:cubicBezTo>
                  <a:pt x="69" y="450"/>
                  <a:pt x="69" y="450"/>
                  <a:pt x="69" y="450"/>
                </a:cubicBezTo>
                <a:cubicBezTo>
                  <a:pt x="65" y="453"/>
                  <a:pt x="65" y="453"/>
                  <a:pt x="65" y="453"/>
                </a:cubicBezTo>
                <a:cubicBezTo>
                  <a:pt x="66" y="454"/>
                  <a:pt x="63" y="455"/>
                  <a:pt x="67" y="454"/>
                </a:cubicBezTo>
                <a:cubicBezTo>
                  <a:pt x="67" y="454"/>
                  <a:pt x="67" y="454"/>
                  <a:pt x="67" y="454"/>
                </a:cubicBezTo>
                <a:cubicBezTo>
                  <a:pt x="60" y="454"/>
                  <a:pt x="60" y="454"/>
                  <a:pt x="60" y="454"/>
                </a:cubicBezTo>
                <a:cubicBezTo>
                  <a:pt x="55" y="453"/>
                  <a:pt x="55" y="453"/>
                  <a:pt x="55" y="453"/>
                </a:cubicBezTo>
                <a:cubicBezTo>
                  <a:pt x="53" y="452"/>
                  <a:pt x="53" y="452"/>
                  <a:pt x="53" y="452"/>
                </a:cubicBezTo>
                <a:cubicBezTo>
                  <a:pt x="50" y="454"/>
                  <a:pt x="50" y="454"/>
                  <a:pt x="50" y="454"/>
                </a:cubicBezTo>
                <a:cubicBezTo>
                  <a:pt x="51" y="455"/>
                  <a:pt x="51" y="455"/>
                  <a:pt x="51" y="455"/>
                </a:cubicBezTo>
                <a:cubicBezTo>
                  <a:pt x="47" y="458"/>
                  <a:pt x="47" y="458"/>
                  <a:pt x="47" y="458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44" y="462"/>
                  <a:pt x="39" y="449"/>
                  <a:pt x="44" y="462"/>
                </a:cubicBezTo>
                <a:cubicBezTo>
                  <a:pt x="37" y="465"/>
                  <a:pt x="37" y="465"/>
                  <a:pt x="37" y="465"/>
                </a:cubicBezTo>
                <a:cubicBezTo>
                  <a:pt x="33" y="465"/>
                  <a:pt x="33" y="465"/>
                  <a:pt x="33" y="465"/>
                </a:cubicBezTo>
                <a:cubicBezTo>
                  <a:pt x="29" y="470"/>
                  <a:pt x="29" y="470"/>
                  <a:pt x="29" y="470"/>
                </a:cubicBezTo>
                <a:cubicBezTo>
                  <a:pt x="34" y="468"/>
                  <a:pt x="34" y="468"/>
                  <a:pt x="34" y="468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7" y="467"/>
                  <a:pt x="37" y="467"/>
                  <a:pt x="37" y="467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0" y="475"/>
                  <a:pt x="30" y="475"/>
                  <a:pt x="30" y="475"/>
                </a:cubicBezTo>
                <a:cubicBezTo>
                  <a:pt x="30" y="478"/>
                  <a:pt x="30" y="478"/>
                  <a:pt x="30" y="478"/>
                </a:cubicBezTo>
                <a:cubicBezTo>
                  <a:pt x="31" y="478"/>
                  <a:pt x="34" y="476"/>
                  <a:pt x="33" y="480"/>
                </a:cubicBezTo>
                <a:cubicBezTo>
                  <a:pt x="28" y="483"/>
                  <a:pt x="28" y="483"/>
                  <a:pt x="28" y="483"/>
                </a:cubicBezTo>
                <a:cubicBezTo>
                  <a:pt x="27" y="482"/>
                  <a:pt x="27" y="482"/>
                  <a:pt x="27" y="482"/>
                </a:cubicBezTo>
                <a:cubicBezTo>
                  <a:pt x="24" y="483"/>
                  <a:pt x="24" y="483"/>
                  <a:pt x="24" y="483"/>
                </a:cubicBezTo>
                <a:cubicBezTo>
                  <a:pt x="18" y="481"/>
                  <a:pt x="18" y="481"/>
                  <a:pt x="18" y="481"/>
                </a:cubicBezTo>
                <a:cubicBezTo>
                  <a:pt x="18" y="480"/>
                  <a:pt x="18" y="480"/>
                  <a:pt x="18" y="480"/>
                </a:cubicBezTo>
                <a:cubicBezTo>
                  <a:pt x="20" y="481"/>
                  <a:pt x="20" y="481"/>
                  <a:pt x="20" y="481"/>
                </a:cubicBezTo>
                <a:cubicBezTo>
                  <a:pt x="19" y="478"/>
                  <a:pt x="19" y="478"/>
                  <a:pt x="19" y="478"/>
                </a:cubicBezTo>
                <a:cubicBezTo>
                  <a:pt x="11" y="475"/>
                  <a:pt x="11" y="475"/>
                  <a:pt x="11" y="475"/>
                </a:cubicBezTo>
                <a:cubicBezTo>
                  <a:pt x="8" y="477"/>
                  <a:pt x="8" y="477"/>
                  <a:pt x="8" y="477"/>
                </a:cubicBezTo>
                <a:cubicBezTo>
                  <a:pt x="6" y="473"/>
                  <a:pt x="6" y="473"/>
                  <a:pt x="6" y="473"/>
                </a:cubicBezTo>
                <a:cubicBezTo>
                  <a:pt x="4" y="473"/>
                  <a:pt x="4" y="473"/>
                  <a:pt x="4" y="473"/>
                </a:cubicBezTo>
                <a:cubicBezTo>
                  <a:pt x="3" y="471"/>
                  <a:pt x="0" y="474"/>
                  <a:pt x="2" y="470"/>
                </a:cubicBezTo>
                <a:cubicBezTo>
                  <a:pt x="2" y="469"/>
                  <a:pt x="2" y="469"/>
                  <a:pt x="2" y="469"/>
                </a:cubicBezTo>
                <a:cubicBezTo>
                  <a:pt x="6" y="473"/>
                  <a:pt x="6" y="473"/>
                  <a:pt x="6" y="473"/>
                </a:cubicBezTo>
                <a:cubicBezTo>
                  <a:pt x="7" y="473"/>
                  <a:pt x="7" y="473"/>
                  <a:pt x="7" y="473"/>
                </a:cubicBezTo>
                <a:cubicBezTo>
                  <a:pt x="7" y="470"/>
                  <a:pt x="7" y="470"/>
                  <a:pt x="7" y="470"/>
                </a:cubicBezTo>
                <a:cubicBezTo>
                  <a:pt x="11" y="473"/>
                  <a:pt x="11" y="473"/>
                  <a:pt x="11" y="473"/>
                </a:cubicBezTo>
                <a:cubicBezTo>
                  <a:pt x="18" y="467"/>
                  <a:pt x="18" y="467"/>
                  <a:pt x="18" y="467"/>
                </a:cubicBezTo>
                <a:cubicBezTo>
                  <a:pt x="24" y="468"/>
                  <a:pt x="24" y="468"/>
                  <a:pt x="24" y="468"/>
                </a:cubicBezTo>
                <a:cubicBezTo>
                  <a:pt x="27" y="465"/>
                  <a:pt x="27" y="465"/>
                  <a:pt x="27" y="465"/>
                </a:cubicBezTo>
                <a:cubicBezTo>
                  <a:pt x="27" y="466"/>
                  <a:pt x="25" y="462"/>
                  <a:pt x="29" y="466"/>
                </a:cubicBezTo>
                <a:cubicBezTo>
                  <a:pt x="30" y="465"/>
                  <a:pt x="30" y="465"/>
                  <a:pt x="30" y="465"/>
                </a:cubicBezTo>
                <a:cubicBezTo>
                  <a:pt x="28" y="464"/>
                  <a:pt x="28" y="464"/>
                  <a:pt x="28" y="464"/>
                </a:cubicBezTo>
                <a:cubicBezTo>
                  <a:pt x="34" y="461"/>
                  <a:pt x="34" y="461"/>
                  <a:pt x="34" y="461"/>
                </a:cubicBezTo>
                <a:cubicBezTo>
                  <a:pt x="36" y="462"/>
                  <a:pt x="36" y="462"/>
                  <a:pt x="36" y="462"/>
                </a:cubicBezTo>
                <a:cubicBezTo>
                  <a:pt x="36" y="461"/>
                  <a:pt x="32" y="463"/>
                  <a:pt x="36" y="461"/>
                </a:cubicBezTo>
                <a:cubicBezTo>
                  <a:pt x="38" y="461"/>
                  <a:pt x="38" y="461"/>
                  <a:pt x="38" y="461"/>
                </a:cubicBezTo>
                <a:cubicBezTo>
                  <a:pt x="37" y="462"/>
                  <a:pt x="37" y="462"/>
                  <a:pt x="37" y="462"/>
                </a:cubicBezTo>
                <a:cubicBezTo>
                  <a:pt x="37" y="460"/>
                  <a:pt x="40" y="474"/>
                  <a:pt x="43" y="456"/>
                </a:cubicBezTo>
                <a:cubicBezTo>
                  <a:pt x="38" y="455"/>
                  <a:pt x="38" y="455"/>
                  <a:pt x="38" y="455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42" y="453"/>
                  <a:pt x="42" y="453"/>
                  <a:pt x="42" y="453"/>
                </a:cubicBezTo>
                <a:cubicBezTo>
                  <a:pt x="42" y="452"/>
                  <a:pt x="42" y="452"/>
                  <a:pt x="42" y="452"/>
                </a:cubicBezTo>
                <a:cubicBezTo>
                  <a:pt x="44" y="451"/>
                  <a:pt x="44" y="451"/>
                  <a:pt x="44" y="451"/>
                </a:cubicBezTo>
                <a:cubicBezTo>
                  <a:pt x="42" y="448"/>
                  <a:pt x="42" y="448"/>
                  <a:pt x="42" y="448"/>
                </a:cubicBezTo>
                <a:cubicBezTo>
                  <a:pt x="43" y="446"/>
                  <a:pt x="43" y="446"/>
                  <a:pt x="43" y="446"/>
                </a:cubicBezTo>
                <a:cubicBezTo>
                  <a:pt x="41" y="444"/>
                  <a:pt x="41" y="444"/>
                  <a:pt x="41" y="444"/>
                </a:cubicBezTo>
                <a:cubicBezTo>
                  <a:pt x="38" y="446"/>
                  <a:pt x="38" y="446"/>
                  <a:pt x="38" y="446"/>
                </a:cubicBezTo>
                <a:cubicBezTo>
                  <a:pt x="38" y="440"/>
                  <a:pt x="38" y="440"/>
                  <a:pt x="38" y="440"/>
                </a:cubicBezTo>
                <a:cubicBezTo>
                  <a:pt x="36" y="441"/>
                  <a:pt x="36" y="441"/>
                  <a:pt x="36" y="441"/>
                </a:cubicBezTo>
                <a:cubicBezTo>
                  <a:pt x="34" y="439"/>
                  <a:pt x="43" y="441"/>
                  <a:pt x="33" y="439"/>
                </a:cubicBezTo>
                <a:cubicBezTo>
                  <a:pt x="32" y="439"/>
                  <a:pt x="32" y="439"/>
                  <a:pt x="32" y="439"/>
                </a:cubicBezTo>
                <a:cubicBezTo>
                  <a:pt x="33" y="437"/>
                  <a:pt x="33" y="437"/>
                  <a:pt x="33" y="437"/>
                </a:cubicBezTo>
                <a:cubicBezTo>
                  <a:pt x="32" y="437"/>
                  <a:pt x="32" y="437"/>
                  <a:pt x="32" y="437"/>
                </a:cubicBezTo>
                <a:cubicBezTo>
                  <a:pt x="29" y="437"/>
                  <a:pt x="29" y="437"/>
                  <a:pt x="29" y="437"/>
                </a:cubicBezTo>
                <a:cubicBezTo>
                  <a:pt x="31" y="434"/>
                  <a:pt x="28" y="436"/>
                  <a:pt x="26" y="433"/>
                </a:cubicBezTo>
                <a:cubicBezTo>
                  <a:pt x="30" y="432"/>
                  <a:pt x="30" y="432"/>
                  <a:pt x="30" y="432"/>
                </a:cubicBezTo>
                <a:cubicBezTo>
                  <a:pt x="28" y="434"/>
                  <a:pt x="30" y="426"/>
                  <a:pt x="2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7" y="426"/>
                  <a:pt x="17" y="426"/>
                  <a:pt x="17" y="426"/>
                </a:cubicBezTo>
                <a:cubicBezTo>
                  <a:pt x="13" y="429"/>
                  <a:pt x="13" y="429"/>
                  <a:pt x="13" y="429"/>
                </a:cubicBezTo>
                <a:cubicBezTo>
                  <a:pt x="12" y="432"/>
                  <a:pt x="12" y="432"/>
                  <a:pt x="12" y="432"/>
                </a:cubicBezTo>
                <a:cubicBezTo>
                  <a:pt x="10" y="432"/>
                  <a:pt x="10" y="432"/>
                  <a:pt x="10" y="432"/>
                </a:cubicBezTo>
                <a:cubicBezTo>
                  <a:pt x="13" y="427"/>
                  <a:pt x="13" y="427"/>
                  <a:pt x="13" y="427"/>
                </a:cubicBezTo>
                <a:cubicBezTo>
                  <a:pt x="6" y="425"/>
                  <a:pt x="6" y="425"/>
                  <a:pt x="6" y="425"/>
                </a:cubicBezTo>
                <a:cubicBezTo>
                  <a:pt x="6" y="419"/>
                  <a:pt x="6" y="419"/>
                  <a:pt x="6" y="419"/>
                </a:cubicBezTo>
                <a:cubicBezTo>
                  <a:pt x="8" y="419"/>
                  <a:pt x="8" y="419"/>
                  <a:pt x="8" y="419"/>
                </a:cubicBezTo>
                <a:cubicBezTo>
                  <a:pt x="6" y="420"/>
                  <a:pt x="6" y="420"/>
                  <a:pt x="6" y="420"/>
                </a:cubicBezTo>
                <a:cubicBezTo>
                  <a:pt x="9" y="422"/>
                  <a:pt x="9" y="422"/>
                  <a:pt x="9" y="422"/>
                </a:cubicBezTo>
                <a:cubicBezTo>
                  <a:pt x="13" y="422"/>
                  <a:pt x="13" y="422"/>
                  <a:pt x="13" y="422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5" y="413"/>
                  <a:pt x="5" y="413"/>
                  <a:pt x="5" y="413"/>
                </a:cubicBezTo>
                <a:cubicBezTo>
                  <a:pt x="5" y="405"/>
                  <a:pt x="5" y="405"/>
                  <a:pt x="5" y="405"/>
                </a:cubicBezTo>
                <a:cubicBezTo>
                  <a:pt x="7" y="404"/>
                  <a:pt x="7" y="404"/>
                  <a:pt x="7" y="404"/>
                </a:cubicBezTo>
                <a:cubicBezTo>
                  <a:pt x="8" y="406"/>
                  <a:pt x="8" y="406"/>
                  <a:pt x="8" y="406"/>
                </a:cubicBezTo>
                <a:cubicBezTo>
                  <a:pt x="10" y="406"/>
                  <a:pt x="10" y="406"/>
                  <a:pt x="10" y="406"/>
                </a:cubicBezTo>
                <a:cubicBezTo>
                  <a:pt x="11" y="404"/>
                  <a:pt x="11" y="404"/>
                  <a:pt x="11" y="404"/>
                </a:cubicBezTo>
                <a:cubicBezTo>
                  <a:pt x="11" y="402"/>
                  <a:pt x="11" y="402"/>
                  <a:pt x="11" y="40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12" y="407"/>
                  <a:pt x="12" y="407"/>
                  <a:pt x="12" y="407"/>
                </a:cubicBezTo>
                <a:cubicBezTo>
                  <a:pt x="15" y="413"/>
                  <a:pt x="15" y="413"/>
                  <a:pt x="15" y="413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17" y="420"/>
                  <a:pt x="17" y="420"/>
                  <a:pt x="17" y="420"/>
                </a:cubicBezTo>
                <a:cubicBezTo>
                  <a:pt x="23" y="414"/>
                  <a:pt x="23" y="414"/>
                  <a:pt x="23" y="414"/>
                </a:cubicBezTo>
                <a:cubicBezTo>
                  <a:pt x="23" y="413"/>
                  <a:pt x="20" y="414"/>
                  <a:pt x="22" y="412"/>
                </a:cubicBezTo>
                <a:cubicBezTo>
                  <a:pt x="31" y="409"/>
                  <a:pt x="31" y="409"/>
                  <a:pt x="31" y="409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33" y="406"/>
                  <a:pt x="33" y="406"/>
                  <a:pt x="33" y="406"/>
                </a:cubicBezTo>
                <a:cubicBezTo>
                  <a:pt x="38" y="403"/>
                  <a:pt x="38" y="403"/>
                  <a:pt x="38" y="403"/>
                </a:cubicBezTo>
                <a:cubicBezTo>
                  <a:pt x="41" y="405"/>
                  <a:pt x="41" y="405"/>
                  <a:pt x="41" y="405"/>
                </a:cubicBezTo>
                <a:cubicBezTo>
                  <a:pt x="42" y="405"/>
                  <a:pt x="42" y="405"/>
                  <a:pt x="42" y="405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49" y="400"/>
                  <a:pt x="49" y="400"/>
                  <a:pt x="49" y="400"/>
                </a:cubicBezTo>
                <a:cubicBezTo>
                  <a:pt x="47" y="399"/>
                  <a:pt x="47" y="399"/>
                  <a:pt x="47" y="399"/>
                </a:cubicBezTo>
                <a:cubicBezTo>
                  <a:pt x="52" y="399"/>
                  <a:pt x="42" y="394"/>
                  <a:pt x="52" y="399"/>
                </a:cubicBezTo>
                <a:cubicBezTo>
                  <a:pt x="55" y="402"/>
                  <a:pt x="55" y="402"/>
                  <a:pt x="55" y="402"/>
                </a:cubicBezTo>
                <a:cubicBezTo>
                  <a:pt x="56" y="401"/>
                  <a:pt x="56" y="401"/>
                  <a:pt x="56" y="401"/>
                </a:cubicBezTo>
                <a:cubicBezTo>
                  <a:pt x="60" y="404"/>
                  <a:pt x="60" y="404"/>
                  <a:pt x="60" y="404"/>
                </a:cubicBezTo>
                <a:cubicBezTo>
                  <a:pt x="61" y="402"/>
                  <a:pt x="61" y="402"/>
                  <a:pt x="61" y="402"/>
                </a:cubicBezTo>
                <a:cubicBezTo>
                  <a:pt x="59" y="400"/>
                  <a:pt x="59" y="400"/>
                  <a:pt x="59" y="400"/>
                </a:cubicBezTo>
                <a:cubicBezTo>
                  <a:pt x="62" y="397"/>
                  <a:pt x="62" y="397"/>
                  <a:pt x="62" y="397"/>
                </a:cubicBezTo>
                <a:cubicBezTo>
                  <a:pt x="64" y="401"/>
                  <a:pt x="64" y="401"/>
                  <a:pt x="64" y="401"/>
                </a:cubicBezTo>
                <a:cubicBezTo>
                  <a:pt x="65" y="400"/>
                  <a:pt x="65" y="400"/>
                  <a:pt x="65" y="400"/>
                </a:cubicBezTo>
                <a:cubicBezTo>
                  <a:pt x="69" y="402"/>
                  <a:pt x="69" y="402"/>
                  <a:pt x="69" y="402"/>
                </a:cubicBezTo>
                <a:cubicBezTo>
                  <a:pt x="70" y="400"/>
                  <a:pt x="71" y="404"/>
                  <a:pt x="72" y="400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61" y="394"/>
                  <a:pt x="64" y="394"/>
                  <a:pt x="60" y="394"/>
                </a:cubicBezTo>
                <a:cubicBezTo>
                  <a:pt x="61" y="393"/>
                  <a:pt x="61" y="393"/>
                  <a:pt x="61" y="393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73" y="395"/>
                  <a:pt x="73" y="395"/>
                  <a:pt x="73" y="395"/>
                </a:cubicBezTo>
                <a:cubicBezTo>
                  <a:pt x="74" y="395"/>
                  <a:pt x="74" y="395"/>
                  <a:pt x="74" y="395"/>
                </a:cubicBezTo>
                <a:cubicBezTo>
                  <a:pt x="74" y="393"/>
                  <a:pt x="74" y="393"/>
                  <a:pt x="74" y="393"/>
                </a:cubicBezTo>
                <a:cubicBezTo>
                  <a:pt x="75" y="394"/>
                  <a:pt x="75" y="394"/>
                  <a:pt x="75" y="394"/>
                </a:cubicBezTo>
                <a:cubicBezTo>
                  <a:pt x="78" y="393"/>
                  <a:pt x="78" y="393"/>
                  <a:pt x="78" y="393"/>
                </a:cubicBezTo>
                <a:cubicBezTo>
                  <a:pt x="78" y="389"/>
                  <a:pt x="78" y="389"/>
                  <a:pt x="78" y="389"/>
                </a:cubicBezTo>
                <a:cubicBezTo>
                  <a:pt x="78" y="388"/>
                  <a:pt x="78" y="388"/>
                  <a:pt x="78" y="388"/>
                </a:cubicBezTo>
                <a:cubicBezTo>
                  <a:pt x="75" y="386"/>
                  <a:pt x="75" y="386"/>
                  <a:pt x="75" y="386"/>
                </a:cubicBezTo>
                <a:cubicBezTo>
                  <a:pt x="74" y="389"/>
                  <a:pt x="74" y="389"/>
                  <a:pt x="74" y="389"/>
                </a:cubicBezTo>
                <a:cubicBezTo>
                  <a:pt x="69" y="388"/>
                  <a:pt x="69" y="388"/>
                  <a:pt x="69" y="388"/>
                </a:cubicBezTo>
                <a:cubicBezTo>
                  <a:pt x="70" y="385"/>
                  <a:pt x="70" y="385"/>
                  <a:pt x="70" y="385"/>
                </a:cubicBezTo>
                <a:cubicBezTo>
                  <a:pt x="74" y="385"/>
                  <a:pt x="79" y="382"/>
                  <a:pt x="81" y="385"/>
                </a:cubicBezTo>
                <a:cubicBezTo>
                  <a:pt x="80" y="386"/>
                  <a:pt x="80" y="386"/>
                  <a:pt x="80" y="386"/>
                </a:cubicBezTo>
                <a:cubicBezTo>
                  <a:pt x="81" y="386"/>
                  <a:pt x="81" y="386"/>
                  <a:pt x="81" y="386"/>
                </a:cubicBezTo>
                <a:cubicBezTo>
                  <a:pt x="83" y="386"/>
                  <a:pt x="83" y="386"/>
                  <a:pt x="83" y="386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85" y="388"/>
                  <a:pt x="85" y="388"/>
                  <a:pt x="85" y="388"/>
                </a:cubicBezTo>
                <a:cubicBezTo>
                  <a:pt x="86" y="385"/>
                  <a:pt x="86" y="385"/>
                  <a:pt x="86" y="385"/>
                </a:cubicBezTo>
                <a:cubicBezTo>
                  <a:pt x="97" y="383"/>
                  <a:pt x="97" y="383"/>
                  <a:pt x="97" y="383"/>
                </a:cubicBezTo>
                <a:cubicBezTo>
                  <a:pt x="101" y="381"/>
                  <a:pt x="101" y="381"/>
                  <a:pt x="101" y="381"/>
                </a:cubicBezTo>
                <a:cubicBezTo>
                  <a:pt x="107" y="379"/>
                  <a:pt x="107" y="379"/>
                  <a:pt x="107" y="379"/>
                </a:cubicBezTo>
                <a:cubicBezTo>
                  <a:pt x="112" y="379"/>
                  <a:pt x="112" y="379"/>
                  <a:pt x="112" y="379"/>
                </a:cubicBezTo>
                <a:cubicBezTo>
                  <a:pt x="113" y="379"/>
                  <a:pt x="106" y="380"/>
                  <a:pt x="114" y="378"/>
                </a:cubicBezTo>
                <a:cubicBezTo>
                  <a:pt x="113" y="380"/>
                  <a:pt x="113" y="380"/>
                  <a:pt x="113" y="380"/>
                </a:cubicBezTo>
                <a:cubicBezTo>
                  <a:pt x="118" y="381"/>
                  <a:pt x="118" y="381"/>
                  <a:pt x="118" y="381"/>
                </a:cubicBezTo>
                <a:cubicBezTo>
                  <a:pt x="118" y="381"/>
                  <a:pt x="119" y="382"/>
                  <a:pt x="119" y="381"/>
                </a:cubicBezTo>
                <a:cubicBezTo>
                  <a:pt x="120" y="381"/>
                  <a:pt x="120" y="381"/>
                  <a:pt x="120" y="381"/>
                </a:cubicBezTo>
                <a:cubicBezTo>
                  <a:pt x="121" y="382"/>
                  <a:pt x="122" y="374"/>
                  <a:pt x="118" y="383"/>
                </a:cubicBezTo>
                <a:cubicBezTo>
                  <a:pt x="124" y="381"/>
                  <a:pt x="124" y="381"/>
                  <a:pt x="124" y="381"/>
                </a:cubicBezTo>
                <a:cubicBezTo>
                  <a:pt x="125" y="382"/>
                  <a:pt x="128" y="381"/>
                  <a:pt x="125" y="378"/>
                </a:cubicBezTo>
                <a:cubicBezTo>
                  <a:pt x="118" y="378"/>
                  <a:pt x="118" y="378"/>
                  <a:pt x="118" y="378"/>
                </a:cubicBezTo>
                <a:cubicBezTo>
                  <a:pt x="112" y="373"/>
                  <a:pt x="112" y="373"/>
                  <a:pt x="112" y="373"/>
                </a:cubicBezTo>
                <a:cubicBezTo>
                  <a:pt x="110" y="373"/>
                  <a:pt x="110" y="373"/>
                  <a:pt x="110" y="373"/>
                </a:cubicBezTo>
                <a:cubicBezTo>
                  <a:pt x="108" y="377"/>
                  <a:pt x="108" y="377"/>
                  <a:pt x="108" y="377"/>
                </a:cubicBezTo>
                <a:cubicBezTo>
                  <a:pt x="103" y="374"/>
                  <a:pt x="103" y="374"/>
                  <a:pt x="103" y="374"/>
                </a:cubicBezTo>
                <a:cubicBezTo>
                  <a:pt x="99" y="377"/>
                  <a:pt x="99" y="377"/>
                  <a:pt x="99" y="377"/>
                </a:cubicBezTo>
                <a:cubicBezTo>
                  <a:pt x="97" y="376"/>
                  <a:pt x="97" y="376"/>
                  <a:pt x="97" y="376"/>
                </a:cubicBezTo>
                <a:cubicBezTo>
                  <a:pt x="95" y="380"/>
                  <a:pt x="104" y="374"/>
                  <a:pt x="93" y="376"/>
                </a:cubicBezTo>
                <a:cubicBezTo>
                  <a:pt x="93" y="380"/>
                  <a:pt x="93" y="380"/>
                  <a:pt x="93" y="380"/>
                </a:cubicBezTo>
                <a:cubicBezTo>
                  <a:pt x="91" y="378"/>
                  <a:pt x="91" y="378"/>
                  <a:pt x="91" y="378"/>
                </a:cubicBezTo>
                <a:cubicBezTo>
                  <a:pt x="89" y="380"/>
                  <a:pt x="89" y="380"/>
                  <a:pt x="89" y="380"/>
                </a:cubicBezTo>
                <a:cubicBezTo>
                  <a:pt x="88" y="383"/>
                  <a:pt x="88" y="383"/>
                  <a:pt x="88" y="383"/>
                </a:cubicBezTo>
                <a:cubicBezTo>
                  <a:pt x="85" y="383"/>
                  <a:pt x="85" y="383"/>
                  <a:pt x="85" y="383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85" y="380"/>
                  <a:pt x="94" y="378"/>
                  <a:pt x="84" y="381"/>
                </a:cubicBezTo>
                <a:cubicBezTo>
                  <a:pt x="88" y="377"/>
                  <a:pt x="88" y="377"/>
                  <a:pt x="88" y="377"/>
                </a:cubicBezTo>
                <a:cubicBezTo>
                  <a:pt x="87" y="377"/>
                  <a:pt x="87" y="377"/>
                  <a:pt x="87" y="377"/>
                </a:cubicBezTo>
                <a:cubicBezTo>
                  <a:pt x="93" y="374"/>
                  <a:pt x="93" y="374"/>
                  <a:pt x="93" y="374"/>
                </a:cubicBezTo>
                <a:cubicBezTo>
                  <a:pt x="97" y="371"/>
                  <a:pt x="97" y="371"/>
                  <a:pt x="97" y="371"/>
                </a:cubicBezTo>
                <a:cubicBezTo>
                  <a:pt x="109" y="370"/>
                  <a:pt x="80" y="380"/>
                  <a:pt x="107" y="366"/>
                </a:cubicBezTo>
                <a:cubicBezTo>
                  <a:pt x="111" y="366"/>
                  <a:pt x="111" y="366"/>
                  <a:pt x="111" y="366"/>
                </a:cubicBezTo>
                <a:cubicBezTo>
                  <a:pt x="112" y="365"/>
                  <a:pt x="112" y="365"/>
                  <a:pt x="112" y="365"/>
                </a:cubicBezTo>
                <a:cubicBezTo>
                  <a:pt x="112" y="365"/>
                  <a:pt x="108" y="366"/>
                  <a:pt x="113" y="366"/>
                </a:cubicBezTo>
                <a:cubicBezTo>
                  <a:pt x="113" y="363"/>
                  <a:pt x="113" y="363"/>
                  <a:pt x="113" y="363"/>
                </a:cubicBezTo>
                <a:cubicBezTo>
                  <a:pt x="116" y="364"/>
                  <a:pt x="113" y="357"/>
                  <a:pt x="119" y="361"/>
                </a:cubicBezTo>
                <a:cubicBezTo>
                  <a:pt x="123" y="359"/>
                  <a:pt x="123" y="359"/>
                  <a:pt x="123" y="359"/>
                </a:cubicBezTo>
                <a:cubicBezTo>
                  <a:pt x="125" y="355"/>
                  <a:pt x="125" y="355"/>
                  <a:pt x="125" y="355"/>
                </a:cubicBezTo>
                <a:cubicBezTo>
                  <a:pt x="127" y="357"/>
                  <a:pt x="127" y="357"/>
                  <a:pt x="127" y="357"/>
                </a:cubicBezTo>
                <a:cubicBezTo>
                  <a:pt x="130" y="356"/>
                  <a:pt x="135" y="352"/>
                  <a:pt x="137" y="357"/>
                </a:cubicBezTo>
                <a:cubicBezTo>
                  <a:pt x="138" y="356"/>
                  <a:pt x="131" y="359"/>
                  <a:pt x="139" y="355"/>
                </a:cubicBezTo>
                <a:cubicBezTo>
                  <a:pt x="140" y="356"/>
                  <a:pt x="140" y="356"/>
                  <a:pt x="140" y="356"/>
                </a:cubicBezTo>
                <a:cubicBezTo>
                  <a:pt x="145" y="353"/>
                  <a:pt x="145" y="353"/>
                  <a:pt x="145" y="353"/>
                </a:cubicBezTo>
                <a:cubicBezTo>
                  <a:pt x="140" y="353"/>
                  <a:pt x="140" y="353"/>
                  <a:pt x="140" y="353"/>
                </a:cubicBezTo>
                <a:cubicBezTo>
                  <a:pt x="135" y="354"/>
                  <a:pt x="135" y="354"/>
                  <a:pt x="135" y="354"/>
                </a:cubicBezTo>
                <a:cubicBezTo>
                  <a:pt x="138" y="352"/>
                  <a:pt x="138" y="352"/>
                  <a:pt x="138" y="352"/>
                </a:cubicBezTo>
                <a:cubicBezTo>
                  <a:pt x="137" y="351"/>
                  <a:pt x="137" y="351"/>
                  <a:pt x="137" y="351"/>
                </a:cubicBezTo>
                <a:cubicBezTo>
                  <a:pt x="140" y="347"/>
                  <a:pt x="140" y="347"/>
                  <a:pt x="140" y="347"/>
                </a:cubicBezTo>
                <a:cubicBezTo>
                  <a:pt x="140" y="348"/>
                  <a:pt x="140" y="348"/>
                  <a:pt x="140" y="348"/>
                </a:cubicBezTo>
                <a:cubicBezTo>
                  <a:pt x="143" y="347"/>
                  <a:pt x="143" y="347"/>
                  <a:pt x="143" y="347"/>
                </a:cubicBezTo>
                <a:cubicBezTo>
                  <a:pt x="144" y="346"/>
                  <a:pt x="136" y="349"/>
                  <a:pt x="147" y="348"/>
                </a:cubicBezTo>
                <a:cubicBezTo>
                  <a:pt x="146" y="344"/>
                  <a:pt x="146" y="344"/>
                  <a:pt x="146" y="344"/>
                </a:cubicBezTo>
                <a:cubicBezTo>
                  <a:pt x="152" y="342"/>
                  <a:pt x="152" y="342"/>
                  <a:pt x="152" y="342"/>
                </a:cubicBezTo>
                <a:cubicBezTo>
                  <a:pt x="153" y="342"/>
                  <a:pt x="144" y="346"/>
                  <a:pt x="156" y="340"/>
                </a:cubicBezTo>
                <a:cubicBezTo>
                  <a:pt x="158" y="340"/>
                  <a:pt x="158" y="340"/>
                  <a:pt x="158" y="340"/>
                </a:cubicBezTo>
                <a:cubicBezTo>
                  <a:pt x="162" y="335"/>
                  <a:pt x="162" y="335"/>
                  <a:pt x="162" y="335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60" y="334"/>
                  <a:pt x="160" y="334"/>
                  <a:pt x="160" y="334"/>
                </a:cubicBezTo>
                <a:cubicBezTo>
                  <a:pt x="161" y="334"/>
                  <a:pt x="157" y="339"/>
                  <a:pt x="161" y="333"/>
                </a:cubicBezTo>
                <a:cubicBezTo>
                  <a:pt x="156" y="334"/>
                  <a:pt x="156" y="334"/>
                  <a:pt x="156" y="334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6"/>
                  <a:pt x="152" y="336"/>
                  <a:pt x="152" y="336"/>
                </a:cubicBezTo>
                <a:cubicBezTo>
                  <a:pt x="151" y="335"/>
                  <a:pt x="151" y="335"/>
                  <a:pt x="151" y="335"/>
                </a:cubicBezTo>
                <a:cubicBezTo>
                  <a:pt x="156" y="332"/>
                  <a:pt x="156" y="332"/>
                  <a:pt x="156" y="332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71" y="327"/>
                  <a:pt x="171" y="327"/>
                  <a:pt x="171" y="327"/>
                </a:cubicBezTo>
                <a:cubicBezTo>
                  <a:pt x="172" y="326"/>
                  <a:pt x="172" y="326"/>
                  <a:pt x="172" y="326"/>
                </a:cubicBezTo>
                <a:cubicBezTo>
                  <a:pt x="170" y="325"/>
                  <a:pt x="170" y="325"/>
                  <a:pt x="170" y="325"/>
                </a:cubicBezTo>
                <a:cubicBezTo>
                  <a:pt x="176" y="320"/>
                  <a:pt x="176" y="320"/>
                  <a:pt x="176" y="320"/>
                </a:cubicBezTo>
                <a:cubicBezTo>
                  <a:pt x="179" y="320"/>
                  <a:pt x="179" y="320"/>
                  <a:pt x="179" y="320"/>
                </a:cubicBezTo>
                <a:cubicBezTo>
                  <a:pt x="179" y="319"/>
                  <a:pt x="179" y="319"/>
                  <a:pt x="179" y="319"/>
                </a:cubicBezTo>
                <a:cubicBezTo>
                  <a:pt x="180" y="319"/>
                  <a:pt x="172" y="325"/>
                  <a:pt x="185" y="317"/>
                </a:cubicBezTo>
                <a:cubicBezTo>
                  <a:pt x="183" y="316"/>
                  <a:pt x="183" y="316"/>
                  <a:pt x="183" y="316"/>
                </a:cubicBezTo>
                <a:cubicBezTo>
                  <a:pt x="180" y="315"/>
                  <a:pt x="185" y="325"/>
                  <a:pt x="174" y="317"/>
                </a:cubicBezTo>
                <a:cubicBezTo>
                  <a:pt x="173" y="318"/>
                  <a:pt x="169" y="320"/>
                  <a:pt x="165" y="321"/>
                </a:cubicBezTo>
                <a:cubicBezTo>
                  <a:pt x="165" y="321"/>
                  <a:pt x="167" y="325"/>
                  <a:pt x="165" y="320"/>
                </a:cubicBezTo>
                <a:cubicBezTo>
                  <a:pt x="163" y="322"/>
                  <a:pt x="163" y="322"/>
                  <a:pt x="163" y="322"/>
                </a:cubicBezTo>
                <a:cubicBezTo>
                  <a:pt x="156" y="325"/>
                  <a:pt x="156" y="325"/>
                  <a:pt x="156" y="325"/>
                </a:cubicBezTo>
                <a:cubicBezTo>
                  <a:pt x="154" y="327"/>
                  <a:pt x="154" y="327"/>
                  <a:pt x="154" y="327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1" y="323"/>
                  <a:pt x="151" y="323"/>
                  <a:pt x="151" y="323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3" y="316"/>
                  <a:pt x="143" y="316"/>
                  <a:pt x="143" y="316"/>
                </a:cubicBezTo>
                <a:cubicBezTo>
                  <a:pt x="141" y="316"/>
                  <a:pt x="141" y="316"/>
                  <a:pt x="141" y="316"/>
                </a:cubicBezTo>
                <a:cubicBezTo>
                  <a:pt x="142" y="319"/>
                  <a:pt x="142" y="319"/>
                  <a:pt x="142" y="319"/>
                </a:cubicBezTo>
                <a:cubicBezTo>
                  <a:pt x="137" y="319"/>
                  <a:pt x="137" y="319"/>
                  <a:pt x="137" y="319"/>
                </a:cubicBezTo>
                <a:cubicBezTo>
                  <a:pt x="139" y="315"/>
                  <a:pt x="139" y="315"/>
                  <a:pt x="139" y="315"/>
                </a:cubicBezTo>
                <a:cubicBezTo>
                  <a:pt x="139" y="313"/>
                  <a:pt x="132" y="326"/>
                  <a:pt x="140" y="311"/>
                </a:cubicBezTo>
                <a:cubicBezTo>
                  <a:pt x="135" y="311"/>
                  <a:pt x="135" y="311"/>
                  <a:pt x="135" y="311"/>
                </a:cubicBezTo>
                <a:cubicBezTo>
                  <a:pt x="137" y="313"/>
                  <a:pt x="137" y="313"/>
                  <a:pt x="137" y="313"/>
                </a:cubicBezTo>
                <a:cubicBezTo>
                  <a:pt x="135" y="319"/>
                  <a:pt x="135" y="319"/>
                  <a:pt x="135" y="319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29" y="316"/>
                  <a:pt x="129" y="316"/>
                  <a:pt x="129" y="316"/>
                </a:cubicBezTo>
                <a:cubicBezTo>
                  <a:pt x="134" y="313"/>
                  <a:pt x="134" y="313"/>
                  <a:pt x="134" y="313"/>
                </a:cubicBezTo>
                <a:cubicBezTo>
                  <a:pt x="135" y="312"/>
                  <a:pt x="135" y="312"/>
                  <a:pt x="135" y="312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2" y="313"/>
                  <a:pt x="129" y="312"/>
                  <a:pt x="128" y="312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30" y="308"/>
                  <a:pt x="130" y="308"/>
                  <a:pt x="130" y="308"/>
                </a:cubicBezTo>
                <a:cubicBezTo>
                  <a:pt x="135" y="306"/>
                  <a:pt x="135" y="306"/>
                  <a:pt x="135" y="306"/>
                </a:cubicBezTo>
                <a:cubicBezTo>
                  <a:pt x="137" y="305"/>
                  <a:pt x="137" y="305"/>
                  <a:pt x="137" y="305"/>
                </a:cubicBezTo>
                <a:cubicBezTo>
                  <a:pt x="131" y="304"/>
                  <a:pt x="131" y="304"/>
                  <a:pt x="131" y="304"/>
                </a:cubicBezTo>
                <a:cubicBezTo>
                  <a:pt x="137" y="302"/>
                  <a:pt x="137" y="302"/>
                  <a:pt x="137" y="302"/>
                </a:cubicBezTo>
                <a:cubicBezTo>
                  <a:pt x="142" y="299"/>
                  <a:pt x="142" y="299"/>
                  <a:pt x="142" y="299"/>
                </a:cubicBezTo>
                <a:cubicBezTo>
                  <a:pt x="144" y="299"/>
                  <a:pt x="144" y="299"/>
                  <a:pt x="144" y="299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6" y="295"/>
                  <a:pt x="145" y="302"/>
                  <a:pt x="146" y="295"/>
                </a:cubicBezTo>
                <a:cubicBezTo>
                  <a:pt x="154" y="291"/>
                  <a:pt x="154" y="291"/>
                  <a:pt x="154" y="291"/>
                </a:cubicBezTo>
                <a:cubicBezTo>
                  <a:pt x="159" y="293"/>
                  <a:pt x="159" y="293"/>
                  <a:pt x="159" y="293"/>
                </a:cubicBezTo>
                <a:cubicBezTo>
                  <a:pt x="165" y="293"/>
                  <a:pt x="165" y="293"/>
                  <a:pt x="165" y="293"/>
                </a:cubicBezTo>
                <a:cubicBezTo>
                  <a:pt x="166" y="291"/>
                  <a:pt x="166" y="291"/>
                  <a:pt x="166" y="291"/>
                </a:cubicBezTo>
                <a:cubicBezTo>
                  <a:pt x="169" y="291"/>
                  <a:pt x="169" y="291"/>
                  <a:pt x="169" y="291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86"/>
                  <a:pt x="167" y="286"/>
                  <a:pt x="167" y="286"/>
                </a:cubicBezTo>
                <a:cubicBezTo>
                  <a:pt x="162" y="286"/>
                  <a:pt x="162" y="286"/>
                  <a:pt x="162" y="286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0" y="287"/>
                  <a:pt x="160" y="287"/>
                  <a:pt x="160" y="287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53" y="290"/>
                  <a:pt x="153" y="290"/>
                  <a:pt x="153" y="290"/>
                </a:cubicBezTo>
                <a:cubicBezTo>
                  <a:pt x="153" y="289"/>
                  <a:pt x="155" y="290"/>
                  <a:pt x="152" y="289"/>
                </a:cubicBezTo>
                <a:cubicBezTo>
                  <a:pt x="158" y="285"/>
                  <a:pt x="158" y="285"/>
                  <a:pt x="158" y="285"/>
                </a:cubicBezTo>
                <a:cubicBezTo>
                  <a:pt x="154" y="284"/>
                  <a:pt x="154" y="284"/>
                  <a:pt x="154" y="284"/>
                </a:cubicBezTo>
                <a:cubicBezTo>
                  <a:pt x="154" y="284"/>
                  <a:pt x="161" y="280"/>
                  <a:pt x="152" y="285"/>
                </a:cubicBezTo>
                <a:cubicBezTo>
                  <a:pt x="149" y="283"/>
                  <a:pt x="149" y="283"/>
                  <a:pt x="149" y="283"/>
                </a:cubicBezTo>
                <a:cubicBezTo>
                  <a:pt x="147" y="283"/>
                  <a:pt x="147" y="283"/>
                  <a:pt x="147" y="283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2" y="287"/>
                  <a:pt x="142" y="287"/>
                  <a:pt x="142" y="287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39" y="286"/>
                  <a:pt x="139" y="286"/>
                  <a:pt x="139" y="286"/>
                </a:cubicBezTo>
                <a:cubicBezTo>
                  <a:pt x="138" y="287"/>
                  <a:pt x="138" y="287"/>
                  <a:pt x="138" y="287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3" y="286"/>
                  <a:pt x="133" y="286"/>
                  <a:pt x="133" y="286"/>
                </a:cubicBezTo>
                <a:cubicBezTo>
                  <a:pt x="129" y="284"/>
                  <a:pt x="139" y="281"/>
                  <a:pt x="128" y="284"/>
                </a:cubicBezTo>
                <a:cubicBezTo>
                  <a:pt x="127" y="281"/>
                  <a:pt x="127" y="281"/>
                  <a:pt x="127" y="281"/>
                </a:cubicBezTo>
                <a:cubicBezTo>
                  <a:pt x="119" y="280"/>
                  <a:pt x="119" y="280"/>
                  <a:pt x="119" y="280"/>
                </a:cubicBezTo>
                <a:cubicBezTo>
                  <a:pt x="116" y="281"/>
                  <a:pt x="116" y="281"/>
                  <a:pt x="116" y="281"/>
                </a:cubicBezTo>
                <a:cubicBezTo>
                  <a:pt x="114" y="281"/>
                  <a:pt x="114" y="281"/>
                  <a:pt x="114" y="281"/>
                </a:cubicBezTo>
                <a:cubicBezTo>
                  <a:pt x="121" y="279"/>
                  <a:pt x="103" y="278"/>
                  <a:pt x="121" y="278"/>
                </a:cubicBezTo>
                <a:cubicBezTo>
                  <a:pt x="121" y="276"/>
                  <a:pt x="121" y="276"/>
                  <a:pt x="121" y="276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19" y="271"/>
                  <a:pt x="119" y="271"/>
                  <a:pt x="119" y="271"/>
                </a:cubicBezTo>
                <a:cubicBezTo>
                  <a:pt x="124" y="271"/>
                  <a:pt x="124" y="271"/>
                  <a:pt x="124" y="271"/>
                </a:cubicBezTo>
                <a:cubicBezTo>
                  <a:pt x="126" y="274"/>
                  <a:pt x="126" y="274"/>
                  <a:pt x="126" y="274"/>
                </a:cubicBezTo>
                <a:cubicBezTo>
                  <a:pt x="128" y="272"/>
                  <a:pt x="128" y="272"/>
                  <a:pt x="128" y="272"/>
                </a:cubicBezTo>
                <a:cubicBezTo>
                  <a:pt x="132" y="274"/>
                  <a:pt x="132" y="274"/>
                  <a:pt x="132" y="274"/>
                </a:cubicBezTo>
                <a:cubicBezTo>
                  <a:pt x="134" y="271"/>
                  <a:pt x="134" y="271"/>
                  <a:pt x="134" y="271"/>
                </a:cubicBezTo>
                <a:cubicBezTo>
                  <a:pt x="139" y="271"/>
                  <a:pt x="139" y="271"/>
                  <a:pt x="139" y="271"/>
                </a:cubicBezTo>
                <a:cubicBezTo>
                  <a:pt x="140" y="272"/>
                  <a:pt x="140" y="272"/>
                  <a:pt x="140" y="272"/>
                </a:cubicBezTo>
                <a:cubicBezTo>
                  <a:pt x="139" y="269"/>
                  <a:pt x="144" y="271"/>
                  <a:pt x="143" y="270"/>
                </a:cubicBezTo>
                <a:cubicBezTo>
                  <a:pt x="144" y="266"/>
                  <a:pt x="144" y="266"/>
                  <a:pt x="144" y="266"/>
                </a:cubicBezTo>
                <a:cubicBezTo>
                  <a:pt x="140" y="266"/>
                  <a:pt x="140" y="266"/>
                  <a:pt x="140" y="266"/>
                </a:cubicBezTo>
                <a:cubicBezTo>
                  <a:pt x="140" y="264"/>
                  <a:pt x="140" y="264"/>
                  <a:pt x="140" y="264"/>
                </a:cubicBezTo>
                <a:cubicBezTo>
                  <a:pt x="146" y="266"/>
                  <a:pt x="143" y="263"/>
                  <a:pt x="148" y="259"/>
                </a:cubicBezTo>
                <a:cubicBezTo>
                  <a:pt x="151" y="260"/>
                  <a:pt x="151" y="260"/>
                  <a:pt x="151" y="260"/>
                </a:cubicBezTo>
                <a:cubicBezTo>
                  <a:pt x="150" y="257"/>
                  <a:pt x="157" y="258"/>
                  <a:pt x="156" y="255"/>
                </a:cubicBezTo>
                <a:cubicBezTo>
                  <a:pt x="155" y="251"/>
                  <a:pt x="155" y="251"/>
                  <a:pt x="155" y="251"/>
                </a:cubicBezTo>
                <a:cubicBezTo>
                  <a:pt x="159" y="249"/>
                  <a:pt x="159" y="249"/>
                  <a:pt x="159" y="249"/>
                </a:cubicBezTo>
                <a:cubicBezTo>
                  <a:pt x="159" y="252"/>
                  <a:pt x="159" y="252"/>
                  <a:pt x="159" y="252"/>
                </a:cubicBezTo>
                <a:cubicBezTo>
                  <a:pt x="158" y="252"/>
                  <a:pt x="158" y="252"/>
                  <a:pt x="158" y="252"/>
                </a:cubicBezTo>
                <a:cubicBezTo>
                  <a:pt x="158" y="253"/>
                  <a:pt x="158" y="253"/>
                  <a:pt x="158" y="253"/>
                </a:cubicBezTo>
                <a:cubicBezTo>
                  <a:pt x="160" y="254"/>
                  <a:pt x="160" y="254"/>
                  <a:pt x="160" y="254"/>
                </a:cubicBezTo>
                <a:cubicBezTo>
                  <a:pt x="162" y="254"/>
                  <a:pt x="161" y="252"/>
                  <a:pt x="163" y="251"/>
                </a:cubicBezTo>
                <a:cubicBezTo>
                  <a:pt x="164" y="252"/>
                  <a:pt x="164" y="252"/>
                  <a:pt x="164" y="252"/>
                </a:cubicBezTo>
                <a:cubicBezTo>
                  <a:pt x="159" y="256"/>
                  <a:pt x="159" y="256"/>
                  <a:pt x="159" y="256"/>
                </a:cubicBezTo>
                <a:cubicBezTo>
                  <a:pt x="157" y="256"/>
                  <a:pt x="157" y="256"/>
                  <a:pt x="157" y="256"/>
                </a:cubicBezTo>
                <a:cubicBezTo>
                  <a:pt x="154" y="259"/>
                  <a:pt x="154" y="259"/>
                  <a:pt x="154" y="259"/>
                </a:cubicBezTo>
                <a:cubicBezTo>
                  <a:pt x="155" y="260"/>
                  <a:pt x="155" y="254"/>
                  <a:pt x="157" y="261"/>
                </a:cubicBezTo>
                <a:cubicBezTo>
                  <a:pt x="157" y="262"/>
                  <a:pt x="157" y="262"/>
                  <a:pt x="157" y="262"/>
                </a:cubicBezTo>
                <a:cubicBezTo>
                  <a:pt x="155" y="262"/>
                  <a:pt x="155" y="262"/>
                  <a:pt x="155" y="262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7" y="267"/>
                  <a:pt x="157" y="267"/>
                  <a:pt x="157" y="267"/>
                </a:cubicBezTo>
                <a:cubicBezTo>
                  <a:pt x="154" y="268"/>
                  <a:pt x="154" y="268"/>
                  <a:pt x="154" y="268"/>
                </a:cubicBezTo>
                <a:cubicBezTo>
                  <a:pt x="156" y="268"/>
                  <a:pt x="156" y="268"/>
                  <a:pt x="156" y="268"/>
                </a:cubicBezTo>
                <a:cubicBezTo>
                  <a:pt x="164" y="264"/>
                  <a:pt x="164" y="264"/>
                  <a:pt x="164" y="264"/>
                </a:cubicBezTo>
                <a:cubicBezTo>
                  <a:pt x="167" y="260"/>
                  <a:pt x="167" y="260"/>
                  <a:pt x="167" y="260"/>
                </a:cubicBezTo>
                <a:cubicBezTo>
                  <a:pt x="168" y="260"/>
                  <a:pt x="168" y="261"/>
                  <a:pt x="168" y="261"/>
                </a:cubicBezTo>
                <a:cubicBezTo>
                  <a:pt x="165" y="265"/>
                  <a:pt x="165" y="265"/>
                  <a:pt x="165" y="265"/>
                </a:cubicBezTo>
                <a:cubicBezTo>
                  <a:pt x="168" y="267"/>
                  <a:pt x="168" y="267"/>
                  <a:pt x="168" y="267"/>
                </a:cubicBezTo>
                <a:cubicBezTo>
                  <a:pt x="172" y="266"/>
                  <a:pt x="172" y="266"/>
                  <a:pt x="172" y="266"/>
                </a:cubicBezTo>
                <a:cubicBezTo>
                  <a:pt x="172" y="270"/>
                  <a:pt x="172" y="270"/>
                  <a:pt x="172" y="270"/>
                </a:cubicBezTo>
                <a:cubicBezTo>
                  <a:pt x="172" y="260"/>
                  <a:pt x="171" y="277"/>
                  <a:pt x="178" y="264"/>
                </a:cubicBezTo>
                <a:cubicBezTo>
                  <a:pt x="182" y="261"/>
                  <a:pt x="182" y="261"/>
                  <a:pt x="182" y="261"/>
                </a:cubicBezTo>
                <a:cubicBezTo>
                  <a:pt x="185" y="262"/>
                  <a:pt x="185" y="262"/>
                  <a:pt x="185" y="262"/>
                </a:cubicBezTo>
                <a:cubicBezTo>
                  <a:pt x="186" y="259"/>
                  <a:pt x="186" y="262"/>
                  <a:pt x="191" y="259"/>
                </a:cubicBezTo>
                <a:cubicBezTo>
                  <a:pt x="189" y="258"/>
                  <a:pt x="189" y="258"/>
                  <a:pt x="189" y="258"/>
                </a:cubicBezTo>
                <a:cubicBezTo>
                  <a:pt x="183" y="260"/>
                  <a:pt x="183" y="260"/>
                  <a:pt x="183" y="260"/>
                </a:cubicBezTo>
                <a:cubicBezTo>
                  <a:pt x="182" y="260"/>
                  <a:pt x="193" y="255"/>
                  <a:pt x="179" y="258"/>
                </a:cubicBezTo>
                <a:cubicBezTo>
                  <a:pt x="179" y="258"/>
                  <a:pt x="179" y="258"/>
                  <a:pt x="179" y="258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4" y="259"/>
                  <a:pt x="174" y="259"/>
                  <a:pt x="174" y="259"/>
                </a:cubicBezTo>
                <a:cubicBezTo>
                  <a:pt x="173" y="258"/>
                  <a:pt x="173" y="258"/>
                  <a:pt x="173" y="258"/>
                </a:cubicBezTo>
                <a:cubicBezTo>
                  <a:pt x="170" y="260"/>
                  <a:pt x="170" y="260"/>
                  <a:pt x="170" y="260"/>
                </a:cubicBezTo>
                <a:cubicBezTo>
                  <a:pt x="178" y="253"/>
                  <a:pt x="178" y="253"/>
                  <a:pt x="178" y="253"/>
                </a:cubicBezTo>
                <a:cubicBezTo>
                  <a:pt x="176" y="255"/>
                  <a:pt x="176" y="255"/>
                  <a:pt x="176" y="255"/>
                </a:cubicBezTo>
                <a:cubicBezTo>
                  <a:pt x="177" y="256"/>
                  <a:pt x="177" y="256"/>
                  <a:pt x="177" y="256"/>
                </a:cubicBezTo>
                <a:cubicBezTo>
                  <a:pt x="182" y="258"/>
                  <a:pt x="182" y="258"/>
                  <a:pt x="182" y="258"/>
                </a:cubicBezTo>
                <a:cubicBezTo>
                  <a:pt x="184" y="259"/>
                  <a:pt x="184" y="259"/>
                  <a:pt x="184" y="259"/>
                </a:cubicBezTo>
                <a:cubicBezTo>
                  <a:pt x="186" y="256"/>
                  <a:pt x="186" y="256"/>
                  <a:pt x="186" y="256"/>
                </a:cubicBezTo>
                <a:cubicBezTo>
                  <a:pt x="187" y="257"/>
                  <a:pt x="187" y="254"/>
                  <a:pt x="187" y="258"/>
                </a:cubicBezTo>
                <a:cubicBezTo>
                  <a:pt x="190" y="256"/>
                  <a:pt x="190" y="256"/>
                  <a:pt x="190" y="256"/>
                </a:cubicBezTo>
                <a:cubicBezTo>
                  <a:pt x="200" y="254"/>
                  <a:pt x="200" y="254"/>
                  <a:pt x="200" y="254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3" y="253"/>
                  <a:pt x="203" y="253"/>
                  <a:pt x="203" y="253"/>
                </a:cubicBezTo>
                <a:cubicBezTo>
                  <a:pt x="203" y="253"/>
                  <a:pt x="206" y="250"/>
                  <a:pt x="207" y="249"/>
                </a:cubicBezTo>
                <a:cubicBezTo>
                  <a:pt x="202" y="247"/>
                  <a:pt x="202" y="247"/>
                  <a:pt x="202" y="247"/>
                </a:cubicBezTo>
                <a:cubicBezTo>
                  <a:pt x="196" y="248"/>
                  <a:pt x="196" y="248"/>
                  <a:pt x="196" y="248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5" y="252"/>
                  <a:pt x="195" y="252"/>
                  <a:pt x="195" y="252"/>
                </a:cubicBezTo>
                <a:cubicBezTo>
                  <a:pt x="195" y="252"/>
                  <a:pt x="198" y="250"/>
                  <a:pt x="193" y="251"/>
                </a:cubicBezTo>
                <a:cubicBezTo>
                  <a:pt x="193" y="250"/>
                  <a:pt x="194" y="250"/>
                  <a:pt x="194" y="249"/>
                </a:cubicBezTo>
                <a:cubicBezTo>
                  <a:pt x="186" y="248"/>
                  <a:pt x="186" y="248"/>
                  <a:pt x="186" y="248"/>
                </a:cubicBezTo>
                <a:cubicBezTo>
                  <a:pt x="184" y="248"/>
                  <a:pt x="184" y="248"/>
                  <a:pt x="184" y="248"/>
                </a:cubicBezTo>
                <a:cubicBezTo>
                  <a:pt x="183" y="250"/>
                  <a:pt x="183" y="250"/>
                  <a:pt x="183" y="250"/>
                </a:cubicBezTo>
                <a:cubicBezTo>
                  <a:pt x="167" y="252"/>
                  <a:pt x="167" y="252"/>
                  <a:pt x="167" y="25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3" y="250"/>
                  <a:pt x="163" y="250"/>
                  <a:pt x="163" y="250"/>
                </a:cubicBezTo>
                <a:cubicBezTo>
                  <a:pt x="163" y="249"/>
                  <a:pt x="163" y="249"/>
                  <a:pt x="163" y="249"/>
                </a:cubicBezTo>
                <a:cubicBezTo>
                  <a:pt x="158" y="247"/>
                  <a:pt x="158" y="247"/>
                  <a:pt x="158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46" y="248"/>
                  <a:pt x="146" y="248"/>
                  <a:pt x="146" y="248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48" y="243"/>
                  <a:pt x="148" y="243"/>
                  <a:pt x="148" y="243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4" y="243"/>
                  <a:pt x="144" y="243"/>
                  <a:pt x="144" y="243"/>
                </a:cubicBezTo>
                <a:cubicBezTo>
                  <a:pt x="143" y="247"/>
                  <a:pt x="143" y="247"/>
                  <a:pt x="143" y="247"/>
                </a:cubicBezTo>
                <a:cubicBezTo>
                  <a:pt x="137" y="253"/>
                  <a:pt x="148" y="244"/>
                  <a:pt x="147" y="254"/>
                </a:cubicBezTo>
                <a:cubicBezTo>
                  <a:pt x="141" y="250"/>
                  <a:pt x="141" y="250"/>
                  <a:pt x="141" y="250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39" y="250"/>
                  <a:pt x="139" y="250"/>
                  <a:pt x="139" y="250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0" y="250"/>
                  <a:pt x="130" y="250"/>
                  <a:pt x="130" y="250"/>
                </a:cubicBezTo>
                <a:cubicBezTo>
                  <a:pt x="126" y="253"/>
                  <a:pt x="126" y="253"/>
                  <a:pt x="126" y="253"/>
                </a:cubicBezTo>
                <a:cubicBezTo>
                  <a:pt x="124" y="252"/>
                  <a:pt x="124" y="252"/>
                  <a:pt x="124" y="252"/>
                </a:cubicBezTo>
                <a:cubicBezTo>
                  <a:pt x="122" y="254"/>
                  <a:pt x="122" y="254"/>
                  <a:pt x="122" y="254"/>
                </a:cubicBezTo>
                <a:cubicBezTo>
                  <a:pt x="119" y="256"/>
                  <a:pt x="124" y="254"/>
                  <a:pt x="120" y="251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5" y="249"/>
                  <a:pt x="125" y="249"/>
                  <a:pt x="125" y="249"/>
                </a:cubicBezTo>
                <a:cubicBezTo>
                  <a:pt x="124" y="249"/>
                  <a:pt x="128" y="250"/>
                  <a:pt x="124" y="248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24" y="240"/>
                  <a:pt x="124" y="240"/>
                  <a:pt x="124" y="240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19" y="236"/>
                  <a:pt x="119" y="236"/>
                  <a:pt x="119" y="236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19" y="231"/>
                  <a:pt x="119" y="231"/>
                  <a:pt x="119" y="231"/>
                </a:cubicBezTo>
                <a:cubicBezTo>
                  <a:pt x="121" y="231"/>
                  <a:pt x="108" y="239"/>
                  <a:pt x="124" y="229"/>
                </a:cubicBezTo>
                <a:cubicBezTo>
                  <a:pt x="123" y="227"/>
                  <a:pt x="123" y="227"/>
                  <a:pt x="123" y="227"/>
                </a:cubicBezTo>
                <a:cubicBezTo>
                  <a:pt x="120" y="228"/>
                  <a:pt x="120" y="228"/>
                  <a:pt x="120" y="228"/>
                </a:cubicBezTo>
                <a:cubicBezTo>
                  <a:pt x="118" y="226"/>
                  <a:pt x="118" y="226"/>
                  <a:pt x="118" y="226"/>
                </a:cubicBezTo>
                <a:cubicBezTo>
                  <a:pt x="105" y="227"/>
                  <a:pt x="105" y="227"/>
                  <a:pt x="105" y="227"/>
                </a:cubicBezTo>
                <a:cubicBezTo>
                  <a:pt x="113" y="224"/>
                  <a:pt x="113" y="224"/>
                  <a:pt x="113" y="224"/>
                </a:cubicBezTo>
                <a:cubicBezTo>
                  <a:pt x="112" y="224"/>
                  <a:pt x="114" y="230"/>
                  <a:pt x="114" y="222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26" y="224"/>
                  <a:pt x="126" y="224"/>
                  <a:pt x="126" y="224"/>
                </a:cubicBezTo>
                <a:cubicBezTo>
                  <a:pt x="125" y="221"/>
                  <a:pt x="125" y="221"/>
                  <a:pt x="125" y="221"/>
                </a:cubicBezTo>
                <a:cubicBezTo>
                  <a:pt x="122" y="220"/>
                  <a:pt x="122" y="220"/>
                  <a:pt x="122" y="220"/>
                </a:cubicBezTo>
                <a:cubicBezTo>
                  <a:pt x="125" y="219"/>
                  <a:pt x="125" y="219"/>
                  <a:pt x="125" y="219"/>
                </a:cubicBezTo>
                <a:cubicBezTo>
                  <a:pt x="124" y="215"/>
                  <a:pt x="124" y="215"/>
                  <a:pt x="124" y="215"/>
                </a:cubicBezTo>
                <a:cubicBezTo>
                  <a:pt x="123" y="214"/>
                  <a:pt x="121" y="216"/>
                  <a:pt x="120" y="215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2" y="209"/>
                  <a:pt x="122" y="209"/>
                  <a:pt x="122" y="209"/>
                </a:cubicBezTo>
                <a:cubicBezTo>
                  <a:pt x="116" y="208"/>
                  <a:pt x="116" y="208"/>
                  <a:pt x="116" y="208"/>
                </a:cubicBezTo>
                <a:cubicBezTo>
                  <a:pt x="115" y="208"/>
                  <a:pt x="119" y="206"/>
                  <a:pt x="114" y="208"/>
                </a:cubicBezTo>
                <a:cubicBezTo>
                  <a:pt x="118" y="205"/>
                  <a:pt x="118" y="205"/>
                  <a:pt x="118" y="205"/>
                </a:cubicBezTo>
                <a:cubicBezTo>
                  <a:pt x="118" y="205"/>
                  <a:pt x="113" y="214"/>
                  <a:pt x="125" y="205"/>
                </a:cubicBezTo>
                <a:cubicBezTo>
                  <a:pt x="132" y="204"/>
                  <a:pt x="132" y="204"/>
                  <a:pt x="132" y="204"/>
                </a:cubicBezTo>
                <a:cubicBezTo>
                  <a:pt x="140" y="204"/>
                  <a:pt x="140" y="204"/>
                  <a:pt x="140" y="204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44" y="203"/>
                  <a:pt x="144" y="203"/>
                  <a:pt x="144" y="203"/>
                </a:cubicBezTo>
                <a:cubicBezTo>
                  <a:pt x="147" y="200"/>
                  <a:pt x="147" y="200"/>
                  <a:pt x="147" y="200"/>
                </a:cubicBezTo>
                <a:cubicBezTo>
                  <a:pt x="148" y="200"/>
                  <a:pt x="137" y="206"/>
                  <a:pt x="151" y="199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57" y="198"/>
                  <a:pt x="157" y="198"/>
                  <a:pt x="157" y="198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6"/>
                  <a:pt x="158" y="199"/>
                  <a:pt x="164" y="197"/>
                </a:cubicBezTo>
                <a:cubicBezTo>
                  <a:pt x="164" y="195"/>
                  <a:pt x="164" y="195"/>
                  <a:pt x="164" y="195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52" y="195"/>
                  <a:pt x="152" y="195"/>
                  <a:pt x="152" y="195"/>
                </a:cubicBezTo>
                <a:cubicBezTo>
                  <a:pt x="149" y="193"/>
                  <a:pt x="149" y="193"/>
                  <a:pt x="149" y="193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5" y="197"/>
                  <a:pt x="147" y="191"/>
                  <a:pt x="134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6" y="194"/>
                  <a:pt x="131" y="199"/>
                  <a:pt x="126" y="191"/>
                </a:cubicBezTo>
                <a:cubicBezTo>
                  <a:pt x="119" y="191"/>
                  <a:pt x="119" y="191"/>
                  <a:pt x="119" y="191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16" y="189"/>
                  <a:pt x="116" y="189"/>
                  <a:pt x="116" y="189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49" y="189"/>
                  <a:pt x="149" y="189"/>
                  <a:pt x="149" y="189"/>
                </a:cubicBezTo>
                <a:cubicBezTo>
                  <a:pt x="150" y="188"/>
                  <a:pt x="149" y="186"/>
                  <a:pt x="152" y="188"/>
                </a:cubicBezTo>
                <a:cubicBezTo>
                  <a:pt x="155" y="184"/>
                  <a:pt x="151" y="187"/>
                  <a:pt x="146" y="185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45" y="183"/>
                  <a:pt x="145" y="183"/>
                  <a:pt x="145" y="183"/>
                </a:cubicBezTo>
                <a:cubicBezTo>
                  <a:pt x="151" y="185"/>
                  <a:pt x="151" y="185"/>
                  <a:pt x="151" y="185"/>
                </a:cubicBezTo>
                <a:cubicBezTo>
                  <a:pt x="152" y="182"/>
                  <a:pt x="152" y="182"/>
                  <a:pt x="152" y="182"/>
                </a:cubicBezTo>
                <a:cubicBezTo>
                  <a:pt x="154" y="183"/>
                  <a:pt x="154" y="183"/>
                  <a:pt x="154" y="183"/>
                </a:cubicBezTo>
                <a:cubicBezTo>
                  <a:pt x="156" y="182"/>
                  <a:pt x="161" y="183"/>
                  <a:pt x="158" y="179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64" y="179"/>
                  <a:pt x="158" y="168"/>
                  <a:pt x="169" y="172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68"/>
                  <a:pt x="168" y="166"/>
                  <a:pt x="163" y="170"/>
                </a:cubicBezTo>
                <a:cubicBezTo>
                  <a:pt x="161" y="169"/>
                  <a:pt x="161" y="169"/>
                  <a:pt x="161" y="169"/>
                </a:cubicBezTo>
                <a:cubicBezTo>
                  <a:pt x="159" y="170"/>
                  <a:pt x="165" y="175"/>
                  <a:pt x="156" y="170"/>
                </a:cubicBezTo>
                <a:cubicBezTo>
                  <a:pt x="152" y="169"/>
                  <a:pt x="151" y="173"/>
                  <a:pt x="149" y="174"/>
                </a:cubicBezTo>
                <a:cubicBezTo>
                  <a:pt x="151" y="171"/>
                  <a:pt x="138" y="178"/>
                  <a:pt x="154" y="173"/>
                </a:cubicBezTo>
                <a:cubicBezTo>
                  <a:pt x="156" y="174"/>
                  <a:pt x="156" y="174"/>
                  <a:pt x="156" y="174"/>
                </a:cubicBezTo>
                <a:cubicBezTo>
                  <a:pt x="154" y="175"/>
                  <a:pt x="154" y="175"/>
                  <a:pt x="154" y="175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25" y="176"/>
                  <a:pt x="125" y="176"/>
                  <a:pt x="125" y="176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05" y="174"/>
                  <a:pt x="105" y="174"/>
                  <a:pt x="105" y="174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6" y="174"/>
                  <a:pt x="96" y="174"/>
                  <a:pt x="96" y="174"/>
                </a:cubicBezTo>
                <a:cubicBezTo>
                  <a:pt x="95" y="173"/>
                  <a:pt x="95" y="173"/>
                  <a:pt x="95" y="173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2" y="165"/>
                  <a:pt x="102" y="165"/>
                  <a:pt x="102" y="165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1" y="161"/>
                  <a:pt x="121" y="161"/>
                  <a:pt x="121" y="161"/>
                </a:cubicBezTo>
                <a:cubicBezTo>
                  <a:pt x="123" y="161"/>
                  <a:pt x="124" y="157"/>
                  <a:pt x="128" y="160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31" y="159"/>
                  <a:pt x="131" y="159"/>
                  <a:pt x="131" y="159"/>
                </a:cubicBezTo>
                <a:cubicBezTo>
                  <a:pt x="132" y="159"/>
                  <a:pt x="126" y="161"/>
                  <a:pt x="134" y="158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5" y="166"/>
                  <a:pt x="125" y="166"/>
                  <a:pt x="125" y="166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0" y="165"/>
                  <a:pt x="150" y="165"/>
                  <a:pt x="150" y="165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7" y="166"/>
                  <a:pt x="157" y="166"/>
                  <a:pt x="157" y="166"/>
                </a:cubicBezTo>
                <a:cubicBezTo>
                  <a:pt x="157" y="162"/>
                  <a:pt x="147" y="169"/>
                  <a:pt x="162" y="165"/>
                </a:cubicBezTo>
                <a:cubicBezTo>
                  <a:pt x="165" y="166"/>
                  <a:pt x="156" y="171"/>
                  <a:pt x="162" y="162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43" y="155"/>
                  <a:pt x="143" y="155"/>
                  <a:pt x="143" y="155"/>
                </a:cubicBezTo>
                <a:cubicBezTo>
                  <a:pt x="140" y="156"/>
                  <a:pt x="139" y="160"/>
                  <a:pt x="135" y="156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9" y="154"/>
                  <a:pt x="133" y="160"/>
                  <a:pt x="135" y="151"/>
                </a:cubicBezTo>
                <a:cubicBezTo>
                  <a:pt x="140" y="151"/>
                  <a:pt x="129" y="157"/>
                  <a:pt x="140" y="149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28" y="148"/>
                  <a:pt x="128" y="148"/>
                  <a:pt x="128" y="148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6" y="144"/>
                  <a:pt x="106" y="144"/>
                  <a:pt x="106" y="144"/>
                </a:cubicBezTo>
                <a:cubicBezTo>
                  <a:pt x="106" y="145"/>
                  <a:pt x="104" y="146"/>
                  <a:pt x="102" y="145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5" y="142"/>
                  <a:pt x="95" y="142"/>
                  <a:pt x="95" y="142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6" y="138"/>
                  <a:pt x="95" y="144"/>
                  <a:pt x="109" y="139"/>
                </a:cubicBezTo>
                <a:cubicBezTo>
                  <a:pt x="130" y="142"/>
                  <a:pt x="130" y="142"/>
                  <a:pt x="130" y="142"/>
                </a:cubicBezTo>
                <a:cubicBezTo>
                  <a:pt x="131" y="141"/>
                  <a:pt x="131" y="141"/>
                  <a:pt x="131" y="141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39"/>
                  <a:pt x="143" y="145"/>
                  <a:pt x="147" y="138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52" y="137"/>
                  <a:pt x="152" y="137"/>
                  <a:pt x="152" y="137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9" y="138"/>
                  <a:pt x="161" y="141"/>
                  <a:pt x="164" y="137"/>
                </a:cubicBezTo>
                <a:cubicBezTo>
                  <a:pt x="163" y="136"/>
                  <a:pt x="168" y="136"/>
                  <a:pt x="162" y="136"/>
                </a:cubicBezTo>
                <a:cubicBezTo>
                  <a:pt x="162" y="135"/>
                  <a:pt x="163" y="137"/>
                  <a:pt x="162" y="135"/>
                </a:cubicBezTo>
                <a:cubicBezTo>
                  <a:pt x="164" y="134"/>
                  <a:pt x="167" y="139"/>
                  <a:pt x="166" y="137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171" y="138"/>
                  <a:pt x="168" y="127"/>
                  <a:pt x="175" y="134"/>
                </a:cubicBezTo>
                <a:cubicBezTo>
                  <a:pt x="179" y="133"/>
                  <a:pt x="181" y="129"/>
                  <a:pt x="186" y="132"/>
                </a:cubicBezTo>
                <a:cubicBezTo>
                  <a:pt x="185" y="133"/>
                  <a:pt x="185" y="133"/>
                  <a:pt x="185" y="133"/>
                </a:cubicBezTo>
                <a:cubicBezTo>
                  <a:pt x="194" y="133"/>
                  <a:pt x="194" y="133"/>
                  <a:pt x="194" y="133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3"/>
                  <a:pt x="199" y="133"/>
                  <a:pt x="199" y="133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7" y="134"/>
                  <a:pt x="207" y="134"/>
                  <a:pt x="207" y="134"/>
                </a:cubicBezTo>
                <a:cubicBezTo>
                  <a:pt x="211" y="132"/>
                  <a:pt x="211" y="132"/>
                  <a:pt x="211" y="132"/>
                </a:cubicBezTo>
                <a:cubicBezTo>
                  <a:pt x="208" y="130"/>
                  <a:pt x="208" y="130"/>
                  <a:pt x="208" y="130"/>
                </a:cubicBezTo>
                <a:cubicBezTo>
                  <a:pt x="212" y="129"/>
                  <a:pt x="212" y="129"/>
                  <a:pt x="212" y="129"/>
                </a:cubicBezTo>
                <a:cubicBezTo>
                  <a:pt x="210" y="130"/>
                  <a:pt x="210" y="130"/>
                  <a:pt x="210" y="130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8" y="132"/>
                  <a:pt x="219" y="127"/>
                  <a:pt x="220" y="132"/>
                </a:cubicBezTo>
                <a:cubicBezTo>
                  <a:pt x="222" y="133"/>
                  <a:pt x="222" y="131"/>
                  <a:pt x="222" y="130"/>
                </a:cubicBezTo>
                <a:cubicBezTo>
                  <a:pt x="219" y="130"/>
                  <a:pt x="228" y="128"/>
                  <a:pt x="219" y="130"/>
                </a:cubicBezTo>
                <a:cubicBezTo>
                  <a:pt x="224" y="127"/>
                  <a:pt x="224" y="127"/>
                  <a:pt x="224" y="127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28" y="128"/>
                  <a:pt x="228" y="128"/>
                  <a:pt x="228" y="128"/>
                </a:cubicBezTo>
                <a:cubicBezTo>
                  <a:pt x="227" y="127"/>
                  <a:pt x="227" y="127"/>
                  <a:pt x="227" y="127"/>
                </a:cubicBezTo>
                <a:cubicBezTo>
                  <a:pt x="224" y="129"/>
                  <a:pt x="224" y="129"/>
                  <a:pt x="224" y="129"/>
                </a:cubicBezTo>
                <a:cubicBezTo>
                  <a:pt x="224" y="130"/>
                  <a:pt x="224" y="130"/>
                  <a:pt x="224" y="130"/>
                </a:cubicBezTo>
                <a:cubicBezTo>
                  <a:pt x="227" y="129"/>
                  <a:pt x="232" y="126"/>
                  <a:pt x="234" y="130"/>
                </a:cubicBezTo>
                <a:cubicBezTo>
                  <a:pt x="240" y="129"/>
                  <a:pt x="240" y="129"/>
                  <a:pt x="240" y="129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267" y="124"/>
                  <a:pt x="267" y="124"/>
                  <a:pt x="267" y="124"/>
                </a:cubicBezTo>
                <a:cubicBezTo>
                  <a:pt x="269" y="122"/>
                  <a:pt x="269" y="122"/>
                  <a:pt x="269" y="122"/>
                </a:cubicBezTo>
                <a:cubicBezTo>
                  <a:pt x="269" y="122"/>
                  <a:pt x="273" y="122"/>
                  <a:pt x="268" y="121"/>
                </a:cubicBezTo>
                <a:cubicBezTo>
                  <a:pt x="273" y="120"/>
                  <a:pt x="273" y="120"/>
                  <a:pt x="273" y="120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8" y="121"/>
                  <a:pt x="278" y="121"/>
                  <a:pt x="278" y="121"/>
                </a:cubicBezTo>
                <a:cubicBezTo>
                  <a:pt x="281" y="117"/>
                  <a:pt x="281" y="117"/>
                  <a:pt x="281" y="117"/>
                </a:cubicBezTo>
                <a:cubicBezTo>
                  <a:pt x="283" y="118"/>
                  <a:pt x="281" y="112"/>
                  <a:pt x="285" y="117"/>
                </a:cubicBezTo>
                <a:cubicBezTo>
                  <a:pt x="296" y="115"/>
                  <a:pt x="277" y="116"/>
                  <a:pt x="294" y="112"/>
                </a:cubicBezTo>
                <a:cubicBezTo>
                  <a:pt x="292" y="114"/>
                  <a:pt x="292" y="114"/>
                  <a:pt x="292" y="114"/>
                </a:cubicBezTo>
                <a:cubicBezTo>
                  <a:pt x="293" y="116"/>
                  <a:pt x="293" y="116"/>
                  <a:pt x="293" y="116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301" y="111"/>
                  <a:pt x="301" y="111"/>
                  <a:pt x="301" y="111"/>
                </a:cubicBezTo>
                <a:cubicBezTo>
                  <a:pt x="311" y="110"/>
                  <a:pt x="311" y="110"/>
                  <a:pt x="311" y="110"/>
                </a:cubicBezTo>
                <a:cubicBezTo>
                  <a:pt x="311" y="109"/>
                  <a:pt x="311" y="109"/>
                  <a:pt x="311" y="109"/>
                </a:cubicBezTo>
                <a:cubicBezTo>
                  <a:pt x="303" y="109"/>
                  <a:pt x="303" y="109"/>
                  <a:pt x="303" y="109"/>
                </a:cubicBezTo>
                <a:cubicBezTo>
                  <a:pt x="289" y="111"/>
                  <a:pt x="289" y="111"/>
                  <a:pt x="289" y="111"/>
                </a:cubicBezTo>
                <a:cubicBezTo>
                  <a:pt x="275" y="113"/>
                  <a:pt x="275" y="113"/>
                  <a:pt x="275" y="113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66" y="114"/>
                  <a:pt x="266" y="114"/>
                  <a:pt x="266" y="114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58" y="113"/>
                  <a:pt x="258" y="113"/>
                  <a:pt x="258" y="113"/>
                </a:cubicBezTo>
                <a:cubicBezTo>
                  <a:pt x="255" y="115"/>
                  <a:pt x="255" y="115"/>
                  <a:pt x="255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245" y="116"/>
                  <a:pt x="245" y="116"/>
                  <a:pt x="245" y="116"/>
                </a:cubicBezTo>
                <a:cubicBezTo>
                  <a:pt x="240" y="114"/>
                  <a:pt x="247" y="121"/>
                  <a:pt x="239" y="117"/>
                </a:cubicBezTo>
                <a:cubicBezTo>
                  <a:pt x="221" y="118"/>
                  <a:pt x="221" y="118"/>
                  <a:pt x="221" y="118"/>
                </a:cubicBezTo>
                <a:cubicBezTo>
                  <a:pt x="221" y="117"/>
                  <a:pt x="228" y="116"/>
                  <a:pt x="221" y="115"/>
                </a:cubicBezTo>
                <a:cubicBezTo>
                  <a:pt x="214" y="116"/>
                  <a:pt x="214" y="116"/>
                  <a:pt x="214" y="116"/>
                </a:cubicBezTo>
                <a:cubicBezTo>
                  <a:pt x="215" y="113"/>
                  <a:pt x="215" y="113"/>
                  <a:pt x="215" y="113"/>
                </a:cubicBezTo>
                <a:cubicBezTo>
                  <a:pt x="208" y="112"/>
                  <a:pt x="208" y="112"/>
                  <a:pt x="208" y="112"/>
                </a:cubicBezTo>
                <a:cubicBezTo>
                  <a:pt x="207" y="115"/>
                  <a:pt x="207" y="115"/>
                  <a:pt x="207" y="115"/>
                </a:cubicBezTo>
                <a:cubicBezTo>
                  <a:pt x="209" y="115"/>
                  <a:pt x="209" y="115"/>
                  <a:pt x="209" y="115"/>
                </a:cubicBezTo>
                <a:cubicBezTo>
                  <a:pt x="208" y="116"/>
                  <a:pt x="205" y="117"/>
                  <a:pt x="203" y="117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6" y="114"/>
                  <a:pt x="206" y="114"/>
                  <a:pt x="206" y="114"/>
                </a:cubicBezTo>
                <a:cubicBezTo>
                  <a:pt x="204" y="119"/>
                  <a:pt x="218" y="112"/>
                  <a:pt x="200" y="114"/>
                </a:cubicBezTo>
                <a:cubicBezTo>
                  <a:pt x="202" y="113"/>
                  <a:pt x="203" y="113"/>
                  <a:pt x="198" y="117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8"/>
                  <a:pt x="193" y="118"/>
                  <a:pt x="193" y="118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6"/>
                  <a:pt x="178" y="116"/>
                  <a:pt x="178" y="116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69" y="124"/>
                  <a:pt x="174" y="119"/>
                  <a:pt x="170" y="125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0" y="119"/>
                  <a:pt x="170" y="115"/>
                  <a:pt x="160" y="120"/>
                </a:cubicBezTo>
                <a:cubicBezTo>
                  <a:pt x="161" y="118"/>
                  <a:pt x="164" y="118"/>
                  <a:pt x="165" y="117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6" y="113"/>
                  <a:pt x="167" y="111"/>
                  <a:pt x="168" y="110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7" y="112"/>
                  <a:pt x="157" y="112"/>
                  <a:pt x="157" y="112"/>
                </a:cubicBezTo>
                <a:cubicBezTo>
                  <a:pt x="152" y="111"/>
                  <a:pt x="152" y="111"/>
                  <a:pt x="152" y="111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3"/>
                  <a:pt x="151" y="113"/>
                  <a:pt x="151" y="113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6" y="115"/>
                  <a:pt x="153" y="115"/>
                  <a:pt x="145" y="114"/>
                </a:cubicBezTo>
                <a:cubicBezTo>
                  <a:pt x="144" y="111"/>
                  <a:pt x="147" y="115"/>
                  <a:pt x="146" y="11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5"/>
                  <a:pt x="140" y="115"/>
                  <a:pt x="140" y="115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8" y="115"/>
                  <a:pt x="134" y="114"/>
                  <a:pt x="126" y="116"/>
                </a:cubicBezTo>
                <a:cubicBezTo>
                  <a:pt x="126" y="118"/>
                  <a:pt x="126" y="118"/>
                  <a:pt x="126" y="118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9" y="111"/>
                  <a:pt x="104" y="117"/>
                  <a:pt x="112" y="111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15" y="110"/>
                  <a:pt x="106" y="105"/>
                  <a:pt x="117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8" y="95"/>
                  <a:pt x="117" y="99"/>
                  <a:pt x="124" y="96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6" y="99"/>
                  <a:pt x="124" y="95"/>
                  <a:pt x="126" y="99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43" y="105"/>
                  <a:pt x="143" y="105"/>
                  <a:pt x="143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58" y="101"/>
                  <a:pt x="158" y="101"/>
                  <a:pt x="158" y="101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1" y="91"/>
                  <a:pt x="157" y="91"/>
                  <a:pt x="158" y="93"/>
                </a:cubicBezTo>
                <a:cubicBezTo>
                  <a:pt x="162" y="93"/>
                  <a:pt x="162" y="93"/>
                  <a:pt x="162" y="93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64" y="93"/>
                  <a:pt x="164" y="93"/>
                  <a:pt x="164" y="93"/>
                </a:cubicBezTo>
                <a:cubicBezTo>
                  <a:pt x="168" y="91"/>
                  <a:pt x="168" y="91"/>
                  <a:pt x="168" y="91"/>
                </a:cubicBezTo>
                <a:cubicBezTo>
                  <a:pt x="179" y="90"/>
                  <a:pt x="179" y="90"/>
                  <a:pt x="179" y="90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6" y="93"/>
                  <a:pt x="186" y="81"/>
                  <a:pt x="190" y="93"/>
                </a:cubicBezTo>
                <a:cubicBezTo>
                  <a:pt x="199" y="91"/>
                  <a:pt x="199" y="91"/>
                  <a:pt x="199" y="91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01" y="92"/>
                  <a:pt x="202" y="90"/>
                  <a:pt x="203" y="91"/>
                </a:cubicBezTo>
                <a:cubicBezTo>
                  <a:pt x="197" y="88"/>
                  <a:pt x="197" y="88"/>
                  <a:pt x="197" y="88"/>
                </a:cubicBezTo>
                <a:cubicBezTo>
                  <a:pt x="192" y="90"/>
                  <a:pt x="192" y="90"/>
                  <a:pt x="192" y="90"/>
                </a:cubicBezTo>
                <a:cubicBezTo>
                  <a:pt x="192" y="90"/>
                  <a:pt x="195" y="90"/>
                  <a:pt x="191" y="90"/>
                </a:cubicBezTo>
                <a:cubicBezTo>
                  <a:pt x="208" y="86"/>
                  <a:pt x="208" y="86"/>
                  <a:pt x="208" y="86"/>
                </a:cubicBezTo>
                <a:cubicBezTo>
                  <a:pt x="209" y="86"/>
                  <a:pt x="210" y="89"/>
                  <a:pt x="211" y="85"/>
                </a:cubicBezTo>
                <a:cubicBezTo>
                  <a:pt x="210" y="88"/>
                  <a:pt x="210" y="88"/>
                  <a:pt x="210" y="88"/>
                </a:cubicBezTo>
                <a:cubicBezTo>
                  <a:pt x="213" y="90"/>
                  <a:pt x="213" y="90"/>
                  <a:pt x="213" y="90"/>
                </a:cubicBezTo>
                <a:cubicBezTo>
                  <a:pt x="210" y="90"/>
                  <a:pt x="210" y="90"/>
                  <a:pt x="210" y="90"/>
                </a:cubicBezTo>
                <a:cubicBezTo>
                  <a:pt x="211" y="91"/>
                  <a:pt x="211" y="91"/>
                  <a:pt x="211" y="91"/>
                </a:cubicBezTo>
                <a:cubicBezTo>
                  <a:pt x="217" y="90"/>
                  <a:pt x="217" y="90"/>
                  <a:pt x="217" y="90"/>
                </a:cubicBezTo>
                <a:cubicBezTo>
                  <a:pt x="216" y="86"/>
                  <a:pt x="216" y="86"/>
                  <a:pt x="216" y="86"/>
                </a:cubicBezTo>
                <a:cubicBezTo>
                  <a:pt x="214" y="87"/>
                  <a:pt x="214" y="87"/>
                  <a:pt x="214" y="87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21" y="86"/>
                  <a:pt x="206" y="91"/>
                  <a:pt x="220" y="88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4" y="88"/>
                  <a:pt x="224" y="88"/>
                  <a:pt x="224" y="88"/>
                </a:cubicBezTo>
                <a:cubicBezTo>
                  <a:pt x="226" y="88"/>
                  <a:pt x="226" y="88"/>
                  <a:pt x="226" y="88"/>
                </a:cubicBezTo>
                <a:cubicBezTo>
                  <a:pt x="228" y="85"/>
                  <a:pt x="228" y="85"/>
                  <a:pt x="228" y="85"/>
                </a:cubicBezTo>
                <a:cubicBezTo>
                  <a:pt x="226" y="84"/>
                  <a:pt x="226" y="84"/>
                  <a:pt x="226" y="84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8"/>
                  <a:pt x="232" y="79"/>
                  <a:pt x="232" y="86"/>
                </a:cubicBezTo>
                <a:cubicBezTo>
                  <a:pt x="235" y="85"/>
                  <a:pt x="235" y="85"/>
                  <a:pt x="235" y="85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5"/>
                  <a:pt x="236" y="85"/>
                  <a:pt x="236" y="85"/>
                </a:cubicBezTo>
                <a:cubicBezTo>
                  <a:pt x="237" y="84"/>
                  <a:pt x="237" y="84"/>
                  <a:pt x="237" y="84"/>
                </a:cubicBezTo>
                <a:cubicBezTo>
                  <a:pt x="239" y="84"/>
                  <a:pt x="239" y="84"/>
                  <a:pt x="239" y="84"/>
                </a:cubicBezTo>
                <a:cubicBezTo>
                  <a:pt x="240" y="87"/>
                  <a:pt x="240" y="87"/>
                  <a:pt x="240" y="87"/>
                </a:cubicBezTo>
                <a:cubicBezTo>
                  <a:pt x="242" y="87"/>
                  <a:pt x="232" y="87"/>
                  <a:pt x="244" y="88"/>
                </a:cubicBezTo>
                <a:cubicBezTo>
                  <a:pt x="244" y="87"/>
                  <a:pt x="244" y="87"/>
                  <a:pt x="244" y="87"/>
                </a:cubicBezTo>
                <a:cubicBezTo>
                  <a:pt x="241" y="85"/>
                  <a:pt x="241" y="85"/>
                  <a:pt x="241" y="85"/>
                </a:cubicBezTo>
                <a:cubicBezTo>
                  <a:pt x="242" y="84"/>
                  <a:pt x="242" y="84"/>
                  <a:pt x="242" y="84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268" y="81"/>
                  <a:pt x="268" y="81"/>
                  <a:pt x="268" y="81"/>
                </a:cubicBezTo>
                <a:cubicBezTo>
                  <a:pt x="259" y="83"/>
                  <a:pt x="259" y="83"/>
                  <a:pt x="259" y="83"/>
                </a:cubicBezTo>
                <a:cubicBezTo>
                  <a:pt x="259" y="84"/>
                  <a:pt x="257" y="84"/>
                  <a:pt x="258" y="85"/>
                </a:cubicBezTo>
                <a:cubicBezTo>
                  <a:pt x="254" y="84"/>
                  <a:pt x="254" y="84"/>
                  <a:pt x="254" y="84"/>
                </a:cubicBezTo>
                <a:cubicBezTo>
                  <a:pt x="253" y="85"/>
                  <a:pt x="253" y="85"/>
                  <a:pt x="253" y="85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9" y="87"/>
                  <a:pt x="251" y="90"/>
                  <a:pt x="259" y="8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71" y="85"/>
                  <a:pt x="271" y="85"/>
                  <a:pt x="271" y="85"/>
                </a:cubicBezTo>
                <a:cubicBezTo>
                  <a:pt x="271" y="79"/>
                  <a:pt x="271" y="79"/>
                  <a:pt x="271" y="79"/>
                </a:cubicBezTo>
                <a:cubicBezTo>
                  <a:pt x="272" y="78"/>
                  <a:pt x="272" y="78"/>
                  <a:pt x="272" y="78"/>
                </a:cubicBezTo>
                <a:cubicBezTo>
                  <a:pt x="268" y="76"/>
                  <a:pt x="268" y="76"/>
                  <a:pt x="268" y="76"/>
                </a:cubicBezTo>
                <a:cubicBezTo>
                  <a:pt x="269" y="74"/>
                  <a:pt x="269" y="74"/>
                  <a:pt x="269" y="74"/>
                </a:cubicBezTo>
                <a:cubicBezTo>
                  <a:pt x="269" y="73"/>
                  <a:pt x="269" y="73"/>
                  <a:pt x="269" y="73"/>
                </a:cubicBezTo>
                <a:cubicBezTo>
                  <a:pt x="268" y="72"/>
                  <a:pt x="268" y="72"/>
                  <a:pt x="268" y="72"/>
                </a:cubicBezTo>
                <a:cubicBezTo>
                  <a:pt x="267" y="73"/>
                  <a:pt x="264" y="75"/>
                  <a:pt x="265" y="73"/>
                </a:cubicBezTo>
                <a:cubicBezTo>
                  <a:pt x="266" y="75"/>
                  <a:pt x="257" y="73"/>
                  <a:pt x="266" y="77"/>
                </a:cubicBezTo>
                <a:cubicBezTo>
                  <a:pt x="262" y="75"/>
                  <a:pt x="262" y="75"/>
                  <a:pt x="262" y="75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1" y="75"/>
                  <a:pt x="251" y="75"/>
                  <a:pt x="251" y="75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9" y="78"/>
                  <a:pt x="249" y="78"/>
                  <a:pt x="249" y="78"/>
                </a:cubicBezTo>
                <a:cubicBezTo>
                  <a:pt x="249" y="79"/>
                  <a:pt x="249" y="79"/>
                  <a:pt x="249" y="79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36" y="78"/>
                  <a:pt x="236" y="78"/>
                  <a:pt x="236" y="78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2" y="77"/>
                  <a:pt x="232" y="77"/>
                  <a:pt x="232" y="77"/>
                </a:cubicBezTo>
                <a:cubicBezTo>
                  <a:pt x="232" y="78"/>
                  <a:pt x="238" y="75"/>
                  <a:pt x="231" y="80"/>
                </a:cubicBezTo>
                <a:cubicBezTo>
                  <a:pt x="226" y="79"/>
                  <a:pt x="226" y="79"/>
                  <a:pt x="226" y="79"/>
                </a:cubicBezTo>
                <a:cubicBezTo>
                  <a:pt x="215" y="82"/>
                  <a:pt x="215" y="82"/>
                  <a:pt x="215" y="82"/>
                </a:cubicBezTo>
                <a:cubicBezTo>
                  <a:pt x="215" y="81"/>
                  <a:pt x="215" y="81"/>
                  <a:pt x="215" y="81"/>
                </a:cubicBezTo>
                <a:cubicBezTo>
                  <a:pt x="209" y="83"/>
                  <a:pt x="209" y="83"/>
                  <a:pt x="209" y="83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3" y="80"/>
                  <a:pt x="206" y="87"/>
                  <a:pt x="208" y="78"/>
                </a:cubicBezTo>
                <a:cubicBezTo>
                  <a:pt x="215" y="80"/>
                  <a:pt x="215" y="80"/>
                  <a:pt x="215" y="80"/>
                </a:cubicBezTo>
                <a:cubicBezTo>
                  <a:pt x="217" y="80"/>
                  <a:pt x="217" y="80"/>
                  <a:pt x="217" y="80"/>
                </a:cubicBezTo>
                <a:cubicBezTo>
                  <a:pt x="217" y="74"/>
                  <a:pt x="217" y="74"/>
                  <a:pt x="217" y="74"/>
                </a:cubicBezTo>
                <a:cubicBezTo>
                  <a:pt x="221" y="75"/>
                  <a:pt x="221" y="75"/>
                  <a:pt x="221" y="75"/>
                </a:cubicBezTo>
                <a:cubicBezTo>
                  <a:pt x="221" y="76"/>
                  <a:pt x="221" y="76"/>
                  <a:pt x="221" y="76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3" y="75"/>
                  <a:pt x="229" y="77"/>
                  <a:pt x="227" y="73"/>
                </a:cubicBezTo>
                <a:cubicBezTo>
                  <a:pt x="229" y="74"/>
                  <a:pt x="229" y="74"/>
                  <a:pt x="229" y="74"/>
                </a:cubicBezTo>
                <a:cubicBezTo>
                  <a:pt x="229" y="74"/>
                  <a:pt x="233" y="74"/>
                  <a:pt x="231" y="72"/>
                </a:cubicBezTo>
                <a:cubicBezTo>
                  <a:pt x="235" y="72"/>
                  <a:pt x="235" y="72"/>
                  <a:pt x="235" y="72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40" y="74"/>
                  <a:pt x="240" y="74"/>
                  <a:pt x="240" y="74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44" y="73"/>
                  <a:pt x="244" y="73"/>
                  <a:pt x="244" y="73"/>
                </a:cubicBezTo>
                <a:cubicBezTo>
                  <a:pt x="244" y="71"/>
                  <a:pt x="244" y="71"/>
                  <a:pt x="244" y="71"/>
                </a:cubicBezTo>
                <a:cubicBezTo>
                  <a:pt x="247" y="74"/>
                  <a:pt x="244" y="64"/>
                  <a:pt x="249" y="73"/>
                </a:cubicBezTo>
                <a:cubicBezTo>
                  <a:pt x="252" y="71"/>
                  <a:pt x="252" y="71"/>
                  <a:pt x="252" y="71"/>
                </a:cubicBezTo>
                <a:cubicBezTo>
                  <a:pt x="255" y="70"/>
                  <a:pt x="255" y="70"/>
                  <a:pt x="255" y="70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60" y="68"/>
                  <a:pt x="260" y="68"/>
                  <a:pt x="260" y="68"/>
                </a:cubicBezTo>
                <a:cubicBezTo>
                  <a:pt x="264" y="66"/>
                  <a:pt x="264" y="66"/>
                  <a:pt x="264" y="66"/>
                </a:cubicBezTo>
                <a:cubicBezTo>
                  <a:pt x="269" y="68"/>
                  <a:pt x="269" y="68"/>
                  <a:pt x="269" y="68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4" y="67"/>
                  <a:pt x="271" y="65"/>
                  <a:pt x="275" y="67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0" y="74"/>
                  <a:pt x="270" y="74"/>
                  <a:pt x="270" y="74"/>
                </a:cubicBezTo>
                <a:cubicBezTo>
                  <a:pt x="272" y="76"/>
                  <a:pt x="272" y="76"/>
                  <a:pt x="272" y="76"/>
                </a:cubicBezTo>
                <a:cubicBezTo>
                  <a:pt x="275" y="76"/>
                  <a:pt x="275" y="76"/>
                  <a:pt x="275" y="76"/>
                </a:cubicBezTo>
                <a:cubicBezTo>
                  <a:pt x="276" y="69"/>
                  <a:pt x="276" y="69"/>
                  <a:pt x="276" y="69"/>
                </a:cubicBezTo>
                <a:cubicBezTo>
                  <a:pt x="284" y="70"/>
                  <a:pt x="270" y="65"/>
                  <a:pt x="282" y="64"/>
                </a:cubicBezTo>
                <a:cubicBezTo>
                  <a:pt x="285" y="59"/>
                  <a:pt x="285" y="59"/>
                  <a:pt x="285" y="59"/>
                </a:cubicBezTo>
                <a:cubicBezTo>
                  <a:pt x="281" y="60"/>
                  <a:pt x="281" y="60"/>
                  <a:pt x="281" y="60"/>
                </a:cubicBezTo>
                <a:cubicBezTo>
                  <a:pt x="278" y="59"/>
                  <a:pt x="278" y="59"/>
                  <a:pt x="278" y="59"/>
                </a:cubicBezTo>
                <a:cubicBezTo>
                  <a:pt x="275" y="61"/>
                  <a:pt x="275" y="61"/>
                  <a:pt x="275" y="61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71" y="61"/>
                  <a:pt x="286" y="52"/>
                  <a:pt x="267" y="61"/>
                </a:cubicBezTo>
                <a:cubicBezTo>
                  <a:pt x="266" y="62"/>
                  <a:pt x="266" y="62"/>
                  <a:pt x="266" y="62"/>
                </a:cubicBezTo>
                <a:cubicBezTo>
                  <a:pt x="264" y="61"/>
                  <a:pt x="264" y="61"/>
                  <a:pt x="264" y="6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246" y="65"/>
                  <a:pt x="246" y="65"/>
                  <a:pt x="246" y="65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81" y="55"/>
                  <a:pt x="281" y="55"/>
                  <a:pt x="281" y="55"/>
                </a:cubicBezTo>
                <a:cubicBezTo>
                  <a:pt x="282" y="54"/>
                  <a:pt x="282" y="54"/>
                  <a:pt x="282" y="54"/>
                </a:cubicBezTo>
                <a:cubicBezTo>
                  <a:pt x="283" y="52"/>
                  <a:pt x="264" y="62"/>
                  <a:pt x="290" y="54"/>
                </a:cubicBezTo>
                <a:cubicBezTo>
                  <a:pt x="295" y="53"/>
                  <a:pt x="295" y="53"/>
                  <a:pt x="295" y="53"/>
                </a:cubicBezTo>
                <a:cubicBezTo>
                  <a:pt x="296" y="50"/>
                  <a:pt x="298" y="58"/>
                  <a:pt x="295" y="50"/>
                </a:cubicBezTo>
                <a:cubicBezTo>
                  <a:pt x="296" y="50"/>
                  <a:pt x="296" y="50"/>
                  <a:pt x="296" y="50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6" y="55"/>
                  <a:pt x="296" y="55"/>
                  <a:pt x="296" y="55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09" y="50"/>
                  <a:pt x="309" y="50"/>
                  <a:pt x="309" y="50"/>
                </a:cubicBezTo>
                <a:cubicBezTo>
                  <a:pt x="309" y="54"/>
                  <a:pt x="308" y="50"/>
                  <a:pt x="315" y="52"/>
                </a:cubicBezTo>
                <a:cubicBezTo>
                  <a:pt x="315" y="51"/>
                  <a:pt x="312" y="55"/>
                  <a:pt x="315" y="50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2" y="50"/>
                  <a:pt x="322" y="50"/>
                  <a:pt x="322" y="50"/>
                </a:cubicBezTo>
                <a:cubicBezTo>
                  <a:pt x="323" y="49"/>
                  <a:pt x="325" y="49"/>
                  <a:pt x="325" y="50"/>
                </a:cubicBezTo>
                <a:cubicBezTo>
                  <a:pt x="321" y="48"/>
                  <a:pt x="321" y="48"/>
                  <a:pt x="321" y="48"/>
                </a:cubicBezTo>
                <a:cubicBezTo>
                  <a:pt x="322" y="48"/>
                  <a:pt x="322" y="47"/>
                  <a:pt x="323" y="47"/>
                </a:cubicBezTo>
                <a:cubicBezTo>
                  <a:pt x="323" y="46"/>
                  <a:pt x="323" y="46"/>
                  <a:pt x="323" y="46"/>
                </a:cubicBezTo>
                <a:cubicBezTo>
                  <a:pt x="320" y="46"/>
                  <a:pt x="320" y="46"/>
                  <a:pt x="320" y="46"/>
                </a:cubicBezTo>
                <a:cubicBezTo>
                  <a:pt x="325" y="46"/>
                  <a:pt x="325" y="46"/>
                  <a:pt x="325" y="46"/>
                </a:cubicBezTo>
                <a:cubicBezTo>
                  <a:pt x="325" y="48"/>
                  <a:pt x="325" y="48"/>
                  <a:pt x="325" y="48"/>
                </a:cubicBezTo>
                <a:cubicBezTo>
                  <a:pt x="322" y="48"/>
                  <a:pt x="315" y="53"/>
                  <a:pt x="336" y="48"/>
                </a:cubicBezTo>
                <a:cubicBezTo>
                  <a:pt x="336" y="48"/>
                  <a:pt x="337" y="47"/>
                  <a:pt x="338" y="50"/>
                </a:cubicBezTo>
                <a:cubicBezTo>
                  <a:pt x="339" y="48"/>
                  <a:pt x="339" y="48"/>
                  <a:pt x="339" y="48"/>
                </a:cubicBezTo>
                <a:cubicBezTo>
                  <a:pt x="337" y="48"/>
                  <a:pt x="337" y="48"/>
                  <a:pt x="337" y="48"/>
                </a:cubicBezTo>
                <a:cubicBezTo>
                  <a:pt x="339" y="47"/>
                  <a:pt x="342" y="47"/>
                  <a:pt x="341" y="45"/>
                </a:cubicBezTo>
                <a:cubicBezTo>
                  <a:pt x="344" y="44"/>
                  <a:pt x="344" y="44"/>
                  <a:pt x="344" y="44"/>
                </a:cubicBezTo>
                <a:cubicBezTo>
                  <a:pt x="347" y="45"/>
                  <a:pt x="347" y="45"/>
                  <a:pt x="347" y="45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353" y="42"/>
                  <a:pt x="353" y="42"/>
                  <a:pt x="353" y="42"/>
                </a:cubicBezTo>
                <a:cubicBezTo>
                  <a:pt x="356" y="43"/>
                  <a:pt x="356" y="43"/>
                  <a:pt x="356" y="43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64" y="36"/>
                  <a:pt x="364" y="36"/>
                  <a:pt x="364" y="36"/>
                </a:cubicBezTo>
                <a:cubicBezTo>
                  <a:pt x="363" y="38"/>
                  <a:pt x="363" y="38"/>
                  <a:pt x="363" y="38"/>
                </a:cubicBezTo>
                <a:cubicBezTo>
                  <a:pt x="357" y="42"/>
                  <a:pt x="357" y="42"/>
                  <a:pt x="357" y="42"/>
                </a:cubicBezTo>
                <a:cubicBezTo>
                  <a:pt x="357" y="43"/>
                  <a:pt x="353" y="47"/>
                  <a:pt x="361" y="46"/>
                </a:cubicBezTo>
                <a:cubicBezTo>
                  <a:pt x="361" y="47"/>
                  <a:pt x="361" y="47"/>
                  <a:pt x="361" y="47"/>
                </a:cubicBezTo>
                <a:cubicBezTo>
                  <a:pt x="364" y="47"/>
                  <a:pt x="364" y="47"/>
                  <a:pt x="364" y="47"/>
                </a:cubicBezTo>
                <a:cubicBezTo>
                  <a:pt x="363" y="49"/>
                  <a:pt x="363" y="49"/>
                  <a:pt x="363" y="49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57" y="52"/>
                  <a:pt x="357" y="52"/>
                  <a:pt x="357" y="52"/>
                </a:cubicBezTo>
                <a:cubicBezTo>
                  <a:pt x="363" y="53"/>
                  <a:pt x="363" y="53"/>
                  <a:pt x="363" y="53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70" y="50"/>
                  <a:pt x="370" y="50"/>
                  <a:pt x="370" y="50"/>
                </a:cubicBezTo>
                <a:cubicBezTo>
                  <a:pt x="372" y="50"/>
                  <a:pt x="372" y="50"/>
                  <a:pt x="372" y="50"/>
                </a:cubicBezTo>
                <a:cubicBezTo>
                  <a:pt x="371" y="52"/>
                  <a:pt x="369" y="46"/>
                  <a:pt x="373" y="53"/>
                </a:cubicBezTo>
                <a:cubicBezTo>
                  <a:pt x="374" y="51"/>
                  <a:pt x="374" y="51"/>
                  <a:pt x="374" y="51"/>
                </a:cubicBezTo>
                <a:cubicBezTo>
                  <a:pt x="377" y="53"/>
                  <a:pt x="366" y="52"/>
                  <a:pt x="379" y="50"/>
                </a:cubicBezTo>
                <a:cubicBezTo>
                  <a:pt x="379" y="49"/>
                  <a:pt x="379" y="49"/>
                  <a:pt x="379" y="49"/>
                </a:cubicBezTo>
                <a:cubicBezTo>
                  <a:pt x="381" y="52"/>
                  <a:pt x="381" y="52"/>
                  <a:pt x="381" y="52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80" y="58"/>
                  <a:pt x="380" y="58"/>
                  <a:pt x="380" y="58"/>
                </a:cubicBezTo>
                <a:cubicBezTo>
                  <a:pt x="379" y="58"/>
                  <a:pt x="375" y="56"/>
                  <a:pt x="377" y="61"/>
                </a:cubicBezTo>
                <a:cubicBezTo>
                  <a:pt x="375" y="63"/>
                  <a:pt x="373" y="61"/>
                  <a:pt x="371" y="63"/>
                </a:cubicBezTo>
                <a:cubicBezTo>
                  <a:pt x="372" y="65"/>
                  <a:pt x="372" y="65"/>
                  <a:pt x="372" y="65"/>
                </a:cubicBezTo>
                <a:cubicBezTo>
                  <a:pt x="371" y="66"/>
                  <a:pt x="371" y="66"/>
                  <a:pt x="371" y="66"/>
                </a:cubicBezTo>
                <a:cubicBezTo>
                  <a:pt x="375" y="70"/>
                  <a:pt x="375" y="70"/>
                  <a:pt x="375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2" y="75"/>
                  <a:pt x="372" y="75"/>
                  <a:pt x="372" y="75"/>
                </a:cubicBezTo>
                <a:cubicBezTo>
                  <a:pt x="370" y="73"/>
                  <a:pt x="370" y="73"/>
                  <a:pt x="370" y="73"/>
                </a:cubicBezTo>
                <a:cubicBezTo>
                  <a:pt x="364" y="76"/>
                  <a:pt x="364" y="76"/>
                  <a:pt x="364" y="76"/>
                </a:cubicBezTo>
                <a:cubicBezTo>
                  <a:pt x="363" y="77"/>
                  <a:pt x="363" y="77"/>
                  <a:pt x="363" y="77"/>
                </a:cubicBezTo>
                <a:cubicBezTo>
                  <a:pt x="366" y="78"/>
                  <a:pt x="366" y="78"/>
                  <a:pt x="366" y="78"/>
                </a:cubicBezTo>
                <a:cubicBezTo>
                  <a:pt x="363" y="79"/>
                  <a:pt x="363" y="79"/>
                  <a:pt x="363" y="79"/>
                </a:cubicBezTo>
                <a:cubicBezTo>
                  <a:pt x="363" y="80"/>
                  <a:pt x="358" y="84"/>
                  <a:pt x="359" y="81"/>
                </a:cubicBezTo>
                <a:cubicBezTo>
                  <a:pt x="360" y="79"/>
                  <a:pt x="360" y="79"/>
                  <a:pt x="360" y="79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4" y="85"/>
                  <a:pt x="353" y="85"/>
                  <a:pt x="354" y="86"/>
                </a:cubicBezTo>
                <a:cubicBezTo>
                  <a:pt x="358" y="86"/>
                  <a:pt x="358" y="86"/>
                  <a:pt x="358" y="86"/>
                </a:cubicBezTo>
                <a:cubicBezTo>
                  <a:pt x="360" y="88"/>
                  <a:pt x="355" y="90"/>
                  <a:pt x="355" y="90"/>
                </a:cubicBezTo>
                <a:cubicBezTo>
                  <a:pt x="355" y="90"/>
                  <a:pt x="358" y="88"/>
                  <a:pt x="355" y="91"/>
                </a:cubicBezTo>
                <a:cubicBezTo>
                  <a:pt x="362" y="89"/>
                  <a:pt x="362" y="89"/>
                  <a:pt x="362" y="89"/>
                </a:cubicBezTo>
                <a:cubicBezTo>
                  <a:pt x="366" y="85"/>
                  <a:pt x="366" y="85"/>
                  <a:pt x="366" y="85"/>
                </a:cubicBezTo>
                <a:cubicBezTo>
                  <a:pt x="378" y="84"/>
                  <a:pt x="378" y="84"/>
                  <a:pt x="378" y="84"/>
                </a:cubicBezTo>
                <a:cubicBezTo>
                  <a:pt x="385" y="80"/>
                  <a:pt x="385" y="80"/>
                  <a:pt x="385" y="80"/>
                </a:cubicBezTo>
                <a:cubicBezTo>
                  <a:pt x="386" y="80"/>
                  <a:pt x="386" y="80"/>
                  <a:pt x="386" y="80"/>
                </a:cubicBezTo>
                <a:cubicBezTo>
                  <a:pt x="381" y="83"/>
                  <a:pt x="381" y="83"/>
                  <a:pt x="381" y="83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1" y="87"/>
                  <a:pt x="381" y="87"/>
                  <a:pt x="381" y="87"/>
                </a:cubicBezTo>
                <a:cubicBezTo>
                  <a:pt x="384" y="87"/>
                  <a:pt x="386" y="84"/>
                  <a:pt x="388" y="87"/>
                </a:cubicBezTo>
                <a:cubicBezTo>
                  <a:pt x="389" y="88"/>
                  <a:pt x="387" y="86"/>
                  <a:pt x="388" y="88"/>
                </a:cubicBezTo>
                <a:cubicBezTo>
                  <a:pt x="398" y="87"/>
                  <a:pt x="398" y="87"/>
                  <a:pt x="398" y="87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1" y="92"/>
                  <a:pt x="401" y="92"/>
                  <a:pt x="401" y="92"/>
                </a:cubicBezTo>
                <a:cubicBezTo>
                  <a:pt x="406" y="96"/>
                  <a:pt x="406" y="96"/>
                  <a:pt x="406" y="96"/>
                </a:cubicBezTo>
                <a:cubicBezTo>
                  <a:pt x="399" y="93"/>
                  <a:pt x="399" y="93"/>
                  <a:pt x="399" y="93"/>
                </a:cubicBezTo>
                <a:cubicBezTo>
                  <a:pt x="398" y="92"/>
                  <a:pt x="403" y="92"/>
                  <a:pt x="397" y="92"/>
                </a:cubicBezTo>
                <a:cubicBezTo>
                  <a:pt x="397" y="93"/>
                  <a:pt x="397" y="93"/>
                  <a:pt x="397" y="93"/>
                </a:cubicBezTo>
                <a:cubicBezTo>
                  <a:pt x="398" y="94"/>
                  <a:pt x="402" y="86"/>
                  <a:pt x="398" y="96"/>
                </a:cubicBezTo>
                <a:cubicBezTo>
                  <a:pt x="397" y="98"/>
                  <a:pt x="397" y="98"/>
                  <a:pt x="397" y="98"/>
                </a:cubicBezTo>
                <a:cubicBezTo>
                  <a:pt x="400" y="99"/>
                  <a:pt x="400" y="99"/>
                  <a:pt x="400" y="99"/>
                </a:cubicBezTo>
                <a:cubicBezTo>
                  <a:pt x="400" y="104"/>
                  <a:pt x="400" y="104"/>
                  <a:pt x="400" y="104"/>
                </a:cubicBezTo>
                <a:cubicBezTo>
                  <a:pt x="392" y="106"/>
                  <a:pt x="392" y="106"/>
                  <a:pt x="392" y="106"/>
                </a:cubicBezTo>
                <a:cubicBezTo>
                  <a:pt x="390" y="105"/>
                  <a:pt x="400" y="103"/>
                  <a:pt x="388" y="110"/>
                </a:cubicBezTo>
                <a:cubicBezTo>
                  <a:pt x="384" y="108"/>
                  <a:pt x="384" y="108"/>
                  <a:pt x="384" y="108"/>
                </a:cubicBezTo>
                <a:cubicBezTo>
                  <a:pt x="379" y="110"/>
                  <a:pt x="379" y="110"/>
                  <a:pt x="379" y="110"/>
                </a:cubicBezTo>
                <a:cubicBezTo>
                  <a:pt x="380" y="113"/>
                  <a:pt x="382" y="110"/>
                  <a:pt x="384" y="111"/>
                </a:cubicBezTo>
                <a:cubicBezTo>
                  <a:pt x="382" y="114"/>
                  <a:pt x="382" y="114"/>
                  <a:pt x="382" y="114"/>
                </a:cubicBezTo>
                <a:cubicBezTo>
                  <a:pt x="385" y="114"/>
                  <a:pt x="385" y="114"/>
                  <a:pt x="385" y="114"/>
                </a:cubicBezTo>
                <a:cubicBezTo>
                  <a:pt x="386" y="111"/>
                  <a:pt x="386" y="111"/>
                  <a:pt x="386" y="111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1" y="114"/>
                  <a:pt x="391" y="114"/>
                  <a:pt x="391" y="114"/>
                </a:cubicBezTo>
                <a:cubicBezTo>
                  <a:pt x="397" y="117"/>
                  <a:pt x="397" y="117"/>
                  <a:pt x="397" y="117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00" y="118"/>
                  <a:pt x="400" y="118"/>
                  <a:pt x="400" y="118"/>
                </a:cubicBezTo>
                <a:cubicBezTo>
                  <a:pt x="400" y="122"/>
                  <a:pt x="400" y="122"/>
                  <a:pt x="400" y="122"/>
                </a:cubicBezTo>
                <a:cubicBezTo>
                  <a:pt x="405" y="119"/>
                  <a:pt x="405" y="119"/>
                  <a:pt x="405" y="119"/>
                </a:cubicBezTo>
                <a:cubicBezTo>
                  <a:pt x="408" y="119"/>
                  <a:pt x="408" y="119"/>
                  <a:pt x="408" y="119"/>
                </a:cubicBezTo>
                <a:cubicBezTo>
                  <a:pt x="412" y="121"/>
                  <a:pt x="412" y="116"/>
                  <a:pt x="416" y="117"/>
                </a:cubicBezTo>
                <a:cubicBezTo>
                  <a:pt x="418" y="116"/>
                  <a:pt x="424" y="116"/>
                  <a:pt x="418" y="112"/>
                </a:cubicBezTo>
                <a:cubicBezTo>
                  <a:pt x="425" y="112"/>
                  <a:pt x="425" y="112"/>
                  <a:pt x="425" y="112"/>
                </a:cubicBezTo>
                <a:cubicBezTo>
                  <a:pt x="426" y="108"/>
                  <a:pt x="426" y="108"/>
                  <a:pt x="426" y="108"/>
                </a:cubicBezTo>
                <a:cubicBezTo>
                  <a:pt x="428" y="104"/>
                  <a:pt x="428" y="104"/>
                  <a:pt x="428" y="104"/>
                </a:cubicBezTo>
                <a:cubicBezTo>
                  <a:pt x="428" y="105"/>
                  <a:pt x="428" y="105"/>
                  <a:pt x="428" y="105"/>
                </a:cubicBezTo>
                <a:cubicBezTo>
                  <a:pt x="434" y="107"/>
                  <a:pt x="434" y="107"/>
                  <a:pt x="434" y="107"/>
                </a:cubicBezTo>
                <a:cubicBezTo>
                  <a:pt x="435" y="107"/>
                  <a:pt x="428" y="110"/>
                  <a:pt x="437" y="107"/>
                </a:cubicBezTo>
                <a:cubicBezTo>
                  <a:pt x="434" y="105"/>
                  <a:pt x="434" y="105"/>
                  <a:pt x="434" y="105"/>
                </a:cubicBezTo>
                <a:cubicBezTo>
                  <a:pt x="438" y="102"/>
                  <a:pt x="438" y="102"/>
                  <a:pt x="438" y="102"/>
                </a:cubicBezTo>
                <a:cubicBezTo>
                  <a:pt x="443" y="105"/>
                  <a:pt x="443" y="105"/>
                  <a:pt x="443" y="105"/>
                </a:cubicBezTo>
                <a:cubicBezTo>
                  <a:pt x="449" y="104"/>
                  <a:pt x="449" y="104"/>
                  <a:pt x="449" y="104"/>
                </a:cubicBezTo>
                <a:cubicBezTo>
                  <a:pt x="450" y="104"/>
                  <a:pt x="450" y="104"/>
                  <a:pt x="450" y="104"/>
                </a:cubicBezTo>
                <a:cubicBezTo>
                  <a:pt x="453" y="103"/>
                  <a:pt x="432" y="110"/>
                  <a:pt x="456" y="101"/>
                </a:cubicBezTo>
                <a:cubicBezTo>
                  <a:pt x="471" y="92"/>
                  <a:pt x="471" y="92"/>
                  <a:pt x="471" y="92"/>
                </a:cubicBezTo>
                <a:cubicBezTo>
                  <a:pt x="469" y="91"/>
                  <a:pt x="468" y="91"/>
                  <a:pt x="469" y="88"/>
                </a:cubicBezTo>
                <a:cubicBezTo>
                  <a:pt x="471" y="88"/>
                  <a:pt x="471" y="88"/>
                  <a:pt x="471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7" y="88"/>
                  <a:pt x="476" y="86"/>
                  <a:pt x="475" y="89"/>
                </a:cubicBezTo>
                <a:cubicBezTo>
                  <a:pt x="475" y="91"/>
                  <a:pt x="475" y="91"/>
                  <a:pt x="475" y="91"/>
                </a:cubicBezTo>
                <a:cubicBezTo>
                  <a:pt x="475" y="93"/>
                  <a:pt x="475" y="93"/>
                  <a:pt x="475" y="93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81" y="86"/>
                  <a:pt x="481" y="86"/>
                  <a:pt x="481" y="86"/>
                </a:cubicBezTo>
                <a:cubicBezTo>
                  <a:pt x="482" y="85"/>
                  <a:pt x="482" y="85"/>
                  <a:pt x="482" y="85"/>
                </a:cubicBezTo>
                <a:cubicBezTo>
                  <a:pt x="484" y="89"/>
                  <a:pt x="484" y="89"/>
                  <a:pt x="484" y="89"/>
                </a:cubicBezTo>
                <a:cubicBezTo>
                  <a:pt x="489" y="86"/>
                  <a:pt x="489" y="86"/>
                  <a:pt x="489" y="86"/>
                </a:cubicBezTo>
                <a:cubicBezTo>
                  <a:pt x="492" y="88"/>
                  <a:pt x="492" y="88"/>
                  <a:pt x="492" y="88"/>
                </a:cubicBezTo>
                <a:cubicBezTo>
                  <a:pt x="496" y="85"/>
                  <a:pt x="496" y="85"/>
                  <a:pt x="496" y="85"/>
                </a:cubicBezTo>
                <a:cubicBezTo>
                  <a:pt x="497" y="87"/>
                  <a:pt x="488" y="83"/>
                  <a:pt x="498" y="87"/>
                </a:cubicBezTo>
                <a:cubicBezTo>
                  <a:pt x="502" y="83"/>
                  <a:pt x="502" y="83"/>
                  <a:pt x="502" y="83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513" y="78"/>
                  <a:pt x="513" y="78"/>
                  <a:pt x="513" y="78"/>
                </a:cubicBezTo>
                <a:cubicBezTo>
                  <a:pt x="513" y="75"/>
                  <a:pt x="513" y="75"/>
                  <a:pt x="513" y="75"/>
                </a:cubicBezTo>
                <a:cubicBezTo>
                  <a:pt x="515" y="74"/>
                  <a:pt x="515" y="74"/>
                  <a:pt x="515" y="74"/>
                </a:cubicBezTo>
                <a:cubicBezTo>
                  <a:pt x="518" y="76"/>
                  <a:pt x="518" y="76"/>
                  <a:pt x="518" y="76"/>
                </a:cubicBezTo>
                <a:cubicBezTo>
                  <a:pt x="521" y="73"/>
                  <a:pt x="521" y="73"/>
                  <a:pt x="521" y="73"/>
                </a:cubicBezTo>
                <a:cubicBezTo>
                  <a:pt x="522" y="75"/>
                  <a:pt x="522" y="75"/>
                  <a:pt x="522" y="75"/>
                </a:cubicBezTo>
                <a:cubicBezTo>
                  <a:pt x="527" y="72"/>
                  <a:pt x="527" y="72"/>
                  <a:pt x="527" y="72"/>
                </a:cubicBezTo>
                <a:cubicBezTo>
                  <a:pt x="532" y="71"/>
                  <a:pt x="532" y="71"/>
                  <a:pt x="532" y="71"/>
                </a:cubicBezTo>
                <a:cubicBezTo>
                  <a:pt x="533" y="71"/>
                  <a:pt x="527" y="75"/>
                  <a:pt x="534" y="69"/>
                </a:cubicBezTo>
                <a:cubicBezTo>
                  <a:pt x="535" y="70"/>
                  <a:pt x="535" y="70"/>
                  <a:pt x="535" y="70"/>
                </a:cubicBezTo>
                <a:cubicBezTo>
                  <a:pt x="538" y="65"/>
                  <a:pt x="538" y="65"/>
                  <a:pt x="538" y="65"/>
                </a:cubicBezTo>
                <a:cubicBezTo>
                  <a:pt x="545" y="65"/>
                  <a:pt x="545" y="65"/>
                  <a:pt x="545" y="65"/>
                </a:cubicBezTo>
                <a:cubicBezTo>
                  <a:pt x="546" y="64"/>
                  <a:pt x="546" y="64"/>
                  <a:pt x="546" y="64"/>
                </a:cubicBezTo>
                <a:cubicBezTo>
                  <a:pt x="541" y="67"/>
                  <a:pt x="548" y="61"/>
                  <a:pt x="540" y="62"/>
                </a:cubicBezTo>
                <a:cubicBezTo>
                  <a:pt x="544" y="61"/>
                  <a:pt x="544" y="61"/>
                  <a:pt x="544" y="61"/>
                </a:cubicBezTo>
                <a:cubicBezTo>
                  <a:pt x="545" y="62"/>
                  <a:pt x="545" y="62"/>
                  <a:pt x="545" y="62"/>
                </a:cubicBezTo>
                <a:cubicBezTo>
                  <a:pt x="548" y="60"/>
                  <a:pt x="548" y="60"/>
                  <a:pt x="548" y="60"/>
                </a:cubicBezTo>
                <a:cubicBezTo>
                  <a:pt x="551" y="62"/>
                  <a:pt x="551" y="62"/>
                  <a:pt x="551" y="62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61" y="59"/>
                  <a:pt x="561" y="59"/>
                  <a:pt x="561" y="59"/>
                </a:cubicBezTo>
                <a:cubicBezTo>
                  <a:pt x="562" y="60"/>
                  <a:pt x="562" y="60"/>
                  <a:pt x="562" y="60"/>
                </a:cubicBezTo>
                <a:cubicBezTo>
                  <a:pt x="568" y="57"/>
                  <a:pt x="568" y="57"/>
                  <a:pt x="568" y="57"/>
                </a:cubicBezTo>
                <a:cubicBezTo>
                  <a:pt x="568" y="56"/>
                  <a:pt x="562" y="58"/>
                  <a:pt x="570" y="57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0" y="52"/>
                  <a:pt x="580" y="52"/>
                  <a:pt x="580" y="52"/>
                </a:cubicBezTo>
                <a:cubicBezTo>
                  <a:pt x="582" y="50"/>
                  <a:pt x="582" y="50"/>
                  <a:pt x="582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9" y="46"/>
                  <a:pt x="589" y="46"/>
                  <a:pt x="589" y="46"/>
                </a:cubicBezTo>
                <a:cubicBezTo>
                  <a:pt x="595" y="44"/>
                  <a:pt x="595" y="44"/>
                  <a:pt x="595" y="44"/>
                </a:cubicBezTo>
                <a:cubicBezTo>
                  <a:pt x="598" y="40"/>
                  <a:pt x="598" y="40"/>
                  <a:pt x="598" y="40"/>
                </a:cubicBezTo>
                <a:cubicBezTo>
                  <a:pt x="605" y="36"/>
                  <a:pt x="605" y="36"/>
                  <a:pt x="605" y="36"/>
                </a:cubicBezTo>
                <a:cubicBezTo>
                  <a:pt x="607" y="38"/>
                  <a:pt x="607" y="38"/>
                  <a:pt x="607" y="38"/>
                </a:cubicBezTo>
                <a:cubicBezTo>
                  <a:pt x="610" y="38"/>
                  <a:pt x="610" y="38"/>
                  <a:pt x="610" y="38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21" y="34"/>
                  <a:pt x="621" y="34"/>
                  <a:pt x="621" y="34"/>
                </a:cubicBezTo>
                <a:cubicBezTo>
                  <a:pt x="619" y="32"/>
                  <a:pt x="620" y="33"/>
                  <a:pt x="626" y="31"/>
                </a:cubicBezTo>
                <a:cubicBezTo>
                  <a:pt x="622" y="28"/>
                  <a:pt x="622" y="28"/>
                  <a:pt x="622" y="28"/>
                </a:cubicBezTo>
                <a:cubicBezTo>
                  <a:pt x="618" y="28"/>
                  <a:pt x="618" y="28"/>
                  <a:pt x="618" y="28"/>
                </a:cubicBezTo>
                <a:cubicBezTo>
                  <a:pt x="622" y="27"/>
                  <a:pt x="622" y="27"/>
                  <a:pt x="622" y="27"/>
                </a:cubicBezTo>
                <a:cubicBezTo>
                  <a:pt x="627" y="29"/>
                  <a:pt x="627" y="29"/>
                  <a:pt x="627" y="29"/>
                </a:cubicBezTo>
                <a:cubicBezTo>
                  <a:pt x="628" y="30"/>
                  <a:pt x="620" y="26"/>
                  <a:pt x="628" y="32"/>
                </a:cubicBezTo>
                <a:cubicBezTo>
                  <a:pt x="633" y="30"/>
                  <a:pt x="633" y="30"/>
                  <a:pt x="633" y="30"/>
                </a:cubicBezTo>
                <a:cubicBezTo>
                  <a:pt x="633" y="27"/>
                  <a:pt x="633" y="27"/>
                  <a:pt x="633" y="27"/>
                </a:cubicBezTo>
                <a:cubicBezTo>
                  <a:pt x="638" y="27"/>
                  <a:pt x="638" y="27"/>
                  <a:pt x="638" y="27"/>
                </a:cubicBezTo>
                <a:cubicBezTo>
                  <a:pt x="639" y="23"/>
                  <a:pt x="639" y="23"/>
                  <a:pt x="639" y="23"/>
                </a:cubicBezTo>
                <a:cubicBezTo>
                  <a:pt x="640" y="25"/>
                  <a:pt x="640" y="25"/>
                  <a:pt x="640" y="25"/>
                </a:cubicBezTo>
                <a:cubicBezTo>
                  <a:pt x="640" y="24"/>
                  <a:pt x="645" y="25"/>
                  <a:pt x="646" y="20"/>
                </a:cubicBezTo>
                <a:cubicBezTo>
                  <a:pt x="644" y="19"/>
                  <a:pt x="644" y="19"/>
                  <a:pt x="644" y="19"/>
                </a:cubicBezTo>
                <a:cubicBezTo>
                  <a:pt x="649" y="17"/>
                  <a:pt x="649" y="17"/>
                  <a:pt x="649" y="17"/>
                </a:cubicBezTo>
                <a:cubicBezTo>
                  <a:pt x="654" y="19"/>
                  <a:pt x="654" y="19"/>
                  <a:pt x="654" y="19"/>
                </a:cubicBezTo>
                <a:cubicBezTo>
                  <a:pt x="657" y="15"/>
                  <a:pt x="657" y="15"/>
                  <a:pt x="657" y="15"/>
                </a:cubicBezTo>
                <a:cubicBezTo>
                  <a:pt x="656" y="14"/>
                  <a:pt x="656" y="14"/>
                  <a:pt x="656" y="14"/>
                </a:cubicBezTo>
                <a:cubicBezTo>
                  <a:pt x="649" y="11"/>
                  <a:pt x="649" y="11"/>
                  <a:pt x="649" y="11"/>
                </a:cubicBezTo>
                <a:cubicBezTo>
                  <a:pt x="644" y="11"/>
                  <a:pt x="644" y="11"/>
                  <a:pt x="644" y="11"/>
                </a:cubicBezTo>
                <a:cubicBezTo>
                  <a:pt x="641" y="10"/>
                  <a:pt x="644" y="16"/>
                  <a:pt x="640" y="11"/>
                </a:cubicBezTo>
                <a:cubicBezTo>
                  <a:pt x="644" y="8"/>
                  <a:pt x="644" y="8"/>
                  <a:pt x="644" y="8"/>
                </a:cubicBezTo>
                <a:cubicBezTo>
                  <a:pt x="663" y="5"/>
                  <a:pt x="663" y="5"/>
                  <a:pt x="663" y="5"/>
                </a:cubicBezTo>
                <a:cubicBezTo>
                  <a:pt x="664" y="3"/>
                  <a:pt x="664" y="3"/>
                  <a:pt x="664" y="3"/>
                </a:cubicBezTo>
                <a:cubicBezTo>
                  <a:pt x="663" y="2"/>
                  <a:pt x="663" y="2"/>
                  <a:pt x="663" y="2"/>
                </a:cubicBezTo>
                <a:cubicBezTo>
                  <a:pt x="667" y="4"/>
                  <a:pt x="667" y="4"/>
                  <a:pt x="667" y="4"/>
                </a:cubicBezTo>
                <a:cubicBezTo>
                  <a:pt x="667" y="5"/>
                  <a:pt x="667" y="5"/>
                  <a:pt x="667" y="5"/>
                </a:cubicBezTo>
                <a:cubicBezTo>
                  <a:pt x="668" y="6"/>
                  <a:pt x="668" y="6"/>
                  <a:pt x="668" y="6"/>
                </a:cubicBezTo>
                <a:cubicBezTo>
                  <a:pt x="671" y="5"/>
                  <a:pt x="674" y="6"/>
                  <a:pt x="676" y="5"/>
                </a:cubicBezTo>
                <a:cubicBezTo>
                  <a:pt x="677" y="8"/>
                  <a:pt x="677" y="8"/>
                  <a:pt x="677" y="8"/>
                </a:cubicBezTo>
                <a:cubicBezTo>
                  <a:pt x="676" y="10"/>
                  <a:pt x="676" y="10"/>
                  <a:pt x="676" y="10"/>
                </a:cubicBezTo>
                <a:cubicBezTo>
                  <a:pt x="678" y="13"/>
                  <a:pt x="678" y="13"/>
                  <a:pt x="678" y="13"/>
                </a:cubicBezTo>
                <a:cubicBezTo>
                  <a:pt x="679" y="12"/>
                  <a:pt x="679" y="12"/>
                  <a:pt x="679" y="12"/>
                </a:cubicBezTo>
                <a:cubicBezTo>
                  <a:pt x="678" y="14"/>
                  <a:pt x="678" y="14"/>
                  <a:pt x="678" y="14"/>
                </a:cubicBezTo>
                <a:cubicBezTo>
                  <a:pt x="671" y="15"/>
                  <a:pt x="671" y="15"/>
                  <a:pt x="671" y="15"/>
                </a:cubicBezTo>
                <a:cubicBezTo>
                  <a:pt x="668" y="19"/>
                  <a:pt x="668" y="19"/>
                  <a:pt x="668" y="19"/>
                </a:cubicBezTo>
                <a:cubicBezTo>
                  <a:pt x="674" y="20"/>
                  <a:pt x="674" y="20"/>
                  <a:pt x="674" y="20"/>
                </a:cubicBezTo>
                <a:cubicBezTo>
                  <a:pt x="677" y="17"/>
                  <a:pt x="677" y="17"/>
                  <a:pt x="677" y="17"/>
                </a:cubicBezTo>
                <a:cubicBezTo>
                  <a:pt x="702" y="19"/>
                  <a:pt x="702" y="19"/>
                  <a:pt x="702" y="19"/>
                </a:cubicBezTo>
                <a:cubicBezTo>
                  <a:pt x="704" y="16"/>
                  <a:pt x="706" y="17"/>
                  <a:pt x="708" y="18"/>
                </a:cubicBezTo>
                <a:cubicBezTo>
                  <a:pt x="708" y="20"/>
                  <a:pt x="708" y="20"/>
                  <a:pt x="708" y="20"/>
                </a:cubicBezTo>
                <a:cubicBezTo>
                  <a:pt x="706" y="19"/>
                  <a:pt x="706" y="19"/>
                  <a:pt x="706" y="19"/>
                </a:cubicBezTo>
                <a:cubicBezTo>
                  <a:pt x="705" y="20"/>
                  <a:pt x="705" y="20"/>
                  <a:pt x="705" y="20"/>
                </a:cubicBezTo>
                <a:cubicBezTo>
                  <a:pt x="702" y="20"/>
                  <a:pt x="706" y="14"/>
                  <a:pt x="705" y="23"/>
                </a:cubicBezTo>
                <a:cubicBezTo>
                  <a:pt x="702" y="23"/>
                  <a:pt x="702" y="23"/>
                  <a:pt x="702" y="23"/>
                </a:cubicBezTo>
                <a:cubicBezTo>
                  <a:pt x="702" y="27"/>
                  <a:pt x="695" y="28"/>
                  <a:pt x="690" y="27"/>
                </a:cubicBezTo>
                <a:cubicBezTo>
                  <a:pt x="688" y="27"/>
                  <a:pt x="703" y="28"/>
                  <a:pt x="685" y="28"/>
                </a:cubicBezTo>
                <a:cubicBezTo>
                  <a:pt x="684" y="28"/>
                  <a:pt x="689" y="25"/>
                  <a:pt x="683" y="29"/>
                </a:cubicBezTo>
                <a:cubicBezTo>
                  <a:pt x="683" y="30"/>
                  <a:pt x="683" y="30"/>
                  <a:pt x="683" y="30"/>
                </a:cubicBezTo>
                <a:cubicBezTo>
                  <a:pt x="685" y="28"/>
                  <a:pt x="683" y="27"/>
                  <a:pt x="687" y="32"/>
                </a:cubicBezTo>
                <a:cubicBezTo>
                  <a:pt x="687" y="32"/>
                  <a:pt x="687" y="32"/>
                  <a:pt x="687" y="32"/>
                </a:cubicBezTo>
                <a:cubicBezTo>
                  <a:pt x="688" y="33"/>
                  <a:pt x="688" y="33"/>
                  <a:pt x="688" y="33"/>
                </a:cubicBezTo>
                <a:cubicBezTo>
                  <a:pt x="690" y="32"/>
                  <a:pt x="690" y="32"/>
                  <a:pt x="690" y="32"/>
                </a:cubicBezTo>
                <a:cubicBezTo>
                  <a:pt x="692" y="29"/>
                  <a:pt x="694" y="37"/>
                  <a:pt x="694" y="29"/>
                </a:cubicBezTo>
                <a:cubicBezTo>
                  <a:pt x="702" y="29"/>
                  <a:pt x="702" y="29"/>
                  <a:pt x="702" y="29"/>
                </a:cubicBezTo>
                <a:cubicBezTo>
                  <a:pt x="707" y="27"/>
                  <a:pt x="707" y="27"/>
                  <a:pt x="707" y="27"/>
                </a:cubicBezTo>
                <a:cubicBezTo>
                  <a:pt x="705" y="32"/>
                  <a:pt x="705" y="32"/>
                  <a:pt x="705" y="32"/>
                </a:cubicBezTo>
                <a:cubicBezTo>
                  <a:pt x="699" y="32"/>
                  <a:pt x="699" y="32"/>
                  <a:pt x="699" y="32"/>
                </a:cubicBezTo>
                <a:cubicBezTo>
                  <a:pt x="698" y="33"/>
                  <a:pt x="698" y="33"/>
                  <a:pt x="698" y="33"/>
                </a:cubicBezTo>
                <a:cubicBezTo>
                  <a:pt x="697" y="32"/>
                  <a:pt x="697" y="32"/>
                  <a:pt x="697" y="32"/>
                </a:cubicBezTo>
                <a:cubicBezTo>
                  <a:pt x="694" y="37"/>
                  <a:pt x="694" y="37"/>
                  <a:pt x="694" y="37"/>
                </a:cubicBezTo>
                <a:cubicBezTo>
                  <a:pt x="682" y="43"/>
                  <a:pt x="682" y="43"/>
                  <a:pt x="682" y="43"/>
                </a:cubicBezTo>
                <a:cubicBezTo>
                  <a:pt x="682" y="44"/>
                  <a:pt x="682" y="44"/>
                  <a:pt x="682" y="44"/>
                </a:cubicBezTo>
                <a:cubicBezTo>
                  <a:pt x="685" y="41"/>
                  <a:pt x="688" y="47"/>
                  <a:pt x="690" y="42"/>
                </a:cubicBezTo>
                <a:cubicBezTo>
                  <a:pt x="696" y="40"/>
                  <a:pt x="693" y="41"/>
                  <a:pt x="699" y="43"/>
                </a:cubicBezTo>
                <a:cubicBezTo>
                  <a:pt x="700" y="40"/>
                  <a:pt x="700" y="40"/>
                  <a:pt x="700" y="40"/>
                </a:cubicBezTo>
                <a:cubicBezTo>
                  <a:pt x="702" y="41"/>
                  <a:pt x="705" y="42"/>
                  <a:pt x="706" y="38"/>
                </a:cubicBezTo>
                <a:cubicBezTo>
                  <a:pt x="708" y="38"/>
                  <a:pt x="710" y="38"/>
                  <a:pt x="711" y="37"/>
                </a:cubicBezTo>
                <a:cubicBezTo>
                  <a:pt x="712" y="41"/>
                  <a:pt x="712" y="41"/>
                  <a:pt x="712" y="41"/>
                </a:cubicBezTo>
                <a:cubicBezTo>
                  <a:pt x="718" y="39"/>
                  <a:pt x="718" y="39"/>
                  <a:pt x="718" y="39"/>
                </a:cubicBezTo>
                <a:cubicBezTo>
                  <a:pt x="722" y="41"/>
                  <a:pt x="722" y="41"/>
                  <a:pt x="722" y="41"/>
                </a:cubicBezTo>
                <a:cubicBezTo>
                  <a:pt x="724" y="41"/>
                  <a:pt x="724" y="41"/>
                  <a:pt x="724" y="41"/>
                </a:cubicBezTo>
                <a:cubicBezTo>
                  <a:pt x="727" y="36"/>
                  <a:pt x="727" y="36"/>
                  <a:pt x="727" y="36"/>
                </a:cubicBezTo>
                <a:cubicBezTo>
                  <a:pt x="728" y="38"/>
                  <a:pt x="729" y="35"/>
                  <a:pt x="730" y="37"/>
                </a:cubicBezTo>
                <a:cubicBezTo>
                  <a:pt x="729" y="34"/>
                  <a:pt x="729" y="34"/>
                  <a:pt x="729" y="34"/>
                </a:cubicBezTo>
                <a:cubicBezTo>
                  <a:pt x="730" y="35"/>
                  <a:pt x="730" y="35"/>
                  <a:pt x="730" y="35"/>
                </a:cubicBezTo>
                <a:cubicBezTo>
                  <a:pt x="734" y="33"/>
                  <a:pt x="728" y="40"/>
                  <a:pt x="733" y="33"/>
                </a:cubicBezTo>
                <a:cubicBezTo>
                  <a:pt x="728" y="30"/>
                  <a:pt x="728" y="30"/>
                  <a:pt x="728" y="30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4" y="27"/>
                  <a:pt x="724" y="27"/>
                  <a:pt x="724" y="27"/>
                </a:cubicBezTo>
                <a:cubicBezTo>
                  <a:pt x="722" y="26"/>
                  <a:pt x="722" y="26"/>
                  <a:pt x="722" y="26"/>
                </a:cubicBezTo>
                <a:cubicBezTo>
                  <a:pt x="721" y="25"/>
                  <a:pt x="718" y="29"/>
                  <a:pt x="718" y="24"/>
                </a:cubicBezTo>
                <a:cubicBezTo>
                  <a:pt x="718" y="24"/>
                  <a:pt x="716" y="26"/>
                  <a:pt x="719" y="23"/>
                </a:cubicBezTo>
                <a:cubicBezTo>
                  <a:pt x="724" y="26"/>
                  <a:pt x="724" y="26"/>
                  <a:pt x="724" y="26"/>
                </a:cubicBezTo>
                <a:cubicBezTo>
                  <a:pt x="726" y="26"/>
                  <a:pt x="726" y="26"/>
                  <a:pt x="726" y="26"/>
                </a:cubicBezTo>
                <a:cubicBezTo>
                  <a:pt x="726" y="24"/>
                  <a:pt x="726" y="24"/>
                  <a:pt x="726" y="24"/>
                </a:cubicBezTo>
                <a:cubicBezTo>
                  <a:pt x="724" y="22"/>
                  <a:pt x="724" y="22"/>
                  <a:pt x="724" y="22"/>
                </a:cubicBezTo>
                <a:cubicBezTo>
                  <a:pt x="718" y="22"/>
                  <a:pt x="718" y="22"/>
                  <a:pt x="718" y="22"/>
                </a:cubicBezTo>
                <a:cubicBezTo>
                  <a:pt x="715" y="25"/>
                  <a:pt x="715" y="25"/>
                  <a:pt x="715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09" y="26"/>
                  <a:pt x="709" y="26"/>
                  <a:pt x="709" y="26"/>
                </a:cubicBezTo>
                <a:cubicBezTo>
                  <a:pt x="706" y="24"/>
                  <a:pt x="706" y="24"/>
                  <a:pt x="706" y="24"/>
                </a:cubicBezTo>
                <a:cubicBezTo>
                  <a:pt x="709" y="23"/>
                  <a:pt x="709" y="23"/>
                  <a:pt x="709" y="23"/>
                </a:cubicBezTo>
                <a:cubicBezTo>
                  <a:pt x="708" y="22"/>
                  <a:pt x="710" y="28"/>
                  <a:pt x="715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11" y="20"/>
                  <a:pt x="711" y="20"/>
                  <a:pt x="711" y="20"/>
                </a:cubicBezTo>
                <a:cubicBezTo>
                  <a:pt x="710" y="19"/>
                  <a:pt x="710" y="19"/>
                  <a:pt x="710" y="19"/>
                </a:cubicBezTo>
                <a:cubicBezTo>
                  <a:pt x="711" y="18"/>
                  <a:pt x="711" y="18"/>
                  <a:pt x="711" y="18"/>
                </a:cubicBezTo>
                <a:cubicBezTo>
                  <a:pt x="720" y="19"/>
                  <a:pt x="720" y="19"/>
                  <a:pt x="720" y="19"/>
                </a:cubicBezTo>
                <a:cubicBezTo>
                  <a:pt x="723" y="21"/>
                  <a:pt x="721" y="16"/>
                  <a:pt x="725" y="16"/>
                </a:cubicBezTo>
                <a:cubicBezTo>
                  <a:pt x="725" y="20"/>
                  <a:pt x="725" y="20"/>
                  <a:pt x="725" y="20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9" y="18"/>
                  <a:pt x="739" y="18"/>
                  <a:pt x="739" y="18"/>
                </a:cubicBezTo>
                <a:cubicBezTo>
                  <a:pt x="740" y="20"/>
                  <a:pt x="740" y="20"/>
                  <a:pt x="740" y="20"/>
                </a:cubicBezTo>
                <a:cubicBezTo>
                  <a:pt x="744" y="18"/>
                  <a:pt x="744" y="18"/>
                  <a:pt x="744" y="18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4" y="20"/>
                  <a:pt x="744" y="20"/>
                  <a:pt x="744" y="20"/>
                </a:cubicBezTo>
                <a:cubicBezTo>
                  <a:pt x="743" y="23"/>
                  <a:pt x="743" y="23"/>
                  <a:pt x="743" y="23"/>
                </a:cubicBezTo>
                <a:cubicBezTo>
                  <a:pt x="744" y="24"/>
                  <a:pt x="744" y="24"/>
                  <a:pt x="744" y="24"/>
                </a:cubicBezTo>
                <a:cubicBezTo>
                  <a:pt x="738" y="26"/>
                  <a:pt x="738" y="26"/>
                  <a:pt x="738" y="26"/>
                </a:cubicBezTo>
                <a:cubicBezTo>
                  <a:pt x="740" y="27"/>
                  <a:pt x="740" y="27"/>
                  <a:pt x="740" y="27"/>
                </a:cubicBezTo>
                <a:cubicBezTo>
                  <a:pt x="738" y="28"/>
                  <a:pt x="738" y="28"/>
                  <a:pt x="738" y="28"/>
                </a:cubicBezTo>
                <a:cubicBezTo>
                  <a:pt x="737" y="29"/>
                  <a:pt x="749" y="24"/>
                  <a:pt x="733" y="28"/>
                </a:cubicBezTo>
                <a:cubicBezTo>
                  <a:pt x="734" y="33"/>
                  <a:pt x="734" y="33"/>
                  <a:pt x="734" y="33"/>
                </a:cubicBezTo>
                <a:cubicBezTo>
                  <a:pt x="736" y="34"/>
                  <a:pt x="736" y="34"/>
                  <a:pt x="736" y="34"/>
                </a:cubicBezTo>
                <a:cubicBezTo>
                  <a:pt x="736" y="33"/>
                  <a:pt x="737" y="35"/>
                  <a:pt x="737" y="33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2" y="33"/>
                  <a:pt x="735" y="38"/>
                  <a:pt x="732" y="38"/>
                </a:cubicBezTo>
                <a:cubicBezTo>
                  <a:pt x="731" y="38"/>
                  <a:pt x="731" y="38"/>
                  <a:pt x="731" y="38"/>
                </a:cubicBezTo>
                <a:cubicBezTo>
                  <a:pt x="729" y="39"/>
                  <a:pt x="729" y="39"/>
                  <a:pt x="729" y="39"/>
                </a:cubicBezTo>
                <a:cubicBezTo>
                  <a:pt x="730" y="40"/>
                  <a:pt x="730" y="40"/>
                  <a:pt x="730" y="40"/>
                </a:cubicBezTo>
                <a:cubicBezTo>
                  <a:pt x="726" y="43"/>
                  <a:pt x="726" y="43"/>
                  <a:pt x="726" y="43"/>
                </a:cubicBezTo>
                <a:cubicBezTo>
                  <a:pt x="726" y="44"/>
                  <a:pt x="726" y="44"/>
                  <a:pt x="726" y="44"/>
                </a:cubicBezTo>
                <a:cubicBezTo>
                  <a:pt x="722" y="43"/>
                  <a:pt x="722" y="43"/>
                  <a:pt x="722" y="43"/>
                </a:cubicBezTo>
                <a:cubicBezTo>
                  <a:pt x="720" y="47"/>
                  <a:pt x="720" y="47"/>
                  <a:pt x="720" y="47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23" y="48"/>
                  <a:pt x="723" y="48"/>
                  <a:pt x="723" y="48"/>
                </a:cubicBezTo>
                <a:cubicBezTo>
                  <a:pt x="723" y="51"/>
                  <a:pt x="723" y="51"/>
                  <a:pt x="723" y="51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7" y="52"/>
                  <a:pt x="734" y="49"/>
                  <a:pt x="714" y="53"/>
                </a:cubicBezTo>
                <a:cubicBezTo>
                  <a:pt x="718" y="54"/>
                  <a:pt x="718" y="54"/>
                  <a:pt x="718" y="54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3" y="58"/>
                  <a:pt x="721" y="52"/>
                  <a:pt x="711" y="58"/>
                </a:cubicBezTo>
                <a:cubicBezTo>
                  <a:pt x="711" y="59"/>
                  <a:pt x="717" y="58"/>
                  <a:pt x="709" y="57"/>
                </a:cubicBezTo>
                <a:cubicBezTo>
                  <a:pt x="709" y="58"/>
                  <a:pt x="713" y="55"/>
                  <a:pt x="708" y="59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1" y="63"/>
                  <a:pt x="711" y="63"/>
                  <a:pt x="711" y="63"/>
                </a:cubicBezTo>
                <a:cubicBezTo>
                  <a:pt x="711" y="65"/>
                  <a:pt x="711" y="65"/>
                  <a:pt x="711" y="65"/>
                </a:cubicBezTo>
                <a:cubicBezTo>
                  <a:pt x="723" y="64"/>
                  <a:pt x="723" y="64"/>
                  <a:pt x="723" y="64"/>
                </a:cubicBezTo>
                <a:cubicBezTo>
                  <a:pt x="728" y="66"/>
                  <a:pt x="728" y="66"/>
                  <a:pt x="728" y="66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24" y="68"/>
                  <a:pt x="725" y="69"/>
                  <a:pt x="726" y="68"/>
                </a:cubicBezTo>
                <a:cubicBezTo>
                  <a:pt x="718" y="68"/>
                  <a:pt x="718" y="68"/>
                  <a:pt x="718" y="68"/>
                </a:cubicBezTo>
                <a:cubicBezTo>
                  <a:pt x="720" y="70"/>
                  <a:pt x="720" y="70"/>
                  <a:pt x="720" y="70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08" y="68"/>
                  <a:pt x="708" y="68"/>
                  <a:pt x="708" y="68"/>
                </a:cubicBezTo>
                <a:cubicBezTo>
                  <a:pt x="708" y="71"/>
                  <a:pt x="708" y="71"/>
                  <a:pt x="708" y="71"/>
                </a:cubicBezTo>
                <a:cubicBezTo>
                  <a:pt x="705" y="71"/>
                  <a:pt x="705" y="71"/>
                  <a:pt x="705" y="71"/>
                </a:cubicBezTo>
                <a:cubicBezTo>
                  <a:pt x="705" y="71"/>
                  <a:pt x="703" y="70"/>
                  <a:pt x="705" y="69"/>
                </a:cubicBezTo>
                <a:cubicBezTo>
                  <a:pt x="697" y="72"/>
                  <a:pt x="697" y="72"/>
                  <a:pt x="697" y="72"/>
                </a:cubicBezTo>
                <a:cubicBezTo>
                  <a:pt x="697" y="73"/>
                  <a:pt x="697" y="73"/>
                  <a:pt x="697" y="73"/>
                </a:cubicBezTo>
                <a:cubicBezTo>
                  <a:pt x="706" y="72"/>
                  <a:pt x="691" y="78"/>
                  <a:pt x="705" y="75"/>
                </a:cubicBezTo>
                <a:cubicBezTo>
                  <a:pt x="697" y="76"/>
                  <a:pt x="697" y="76"/>
                  <a:pt x="697" y="76"/>
                </a:cubicBezTo>
                <a:cubicBezTo>
                  <a:pt x="699" y="79"/>
                  <a:pt x="699" y="79"/>
                  <a:pt x="699" y="79"/>
                </a:cubicBezTo>
                <a:cubicBezTo>
                  <a:pt x="699" y="77"/>
                  <a:pt x="698" y="78"/>
                  <a:pt x="701" y="79"/>
                </a:cubicBezTo>
                <a:cubicBezTo>
                  <a:pt x="698" y="79"/>
                  <a:pt x="698" y="79"/>
                  <a:pt x="698" y="79"/>
                </a:cubicBezTo>
                <a:cubicBezTo>
                  <a:pt x="696" y="79"/>
                  <a:pt x="696" y="79"/>
                  <a:pt x="696" y="79"/>
                </a:cubicBezTo>
                <a:cubicBezTo>
                  <a:pt x="694" y="76"/>
                  <a:pt x="706" y="81"/>
                  <a:pt x="692" y="76"/>
                </a:cubicBezTo>
                <a:cubicBezTo>
                  <a:pt x="692" y="81"/>
                  <a:pt x="692" y="81"/>
                  <a:pt x="692" y="81"/>
                </a:cubicBezTo>
                <a:cubicBezTo>
                  <a:pt x="690" y="80"/>
                  <a:pt x="690" y="80"/>
                  <a:pt x="690" y="80"/>
                </a:cubicBezTo>
                <a:cubicBezTo>
                  <a:pt x="688" y="76"/>
                  <a:pt x="688" y="76"/>
                  <a:pt x="688" y="76"/>
                </a:cubicBezTo>
                <a:cubicBezTo>
                  <a:pt x="685" y="79"/>
                  <a:pt x="707" y="79"/>
                  <a:pt x="678" y="79"/>
                </a:cubicBezTo>
                <a:cubicBezTo>
                  <a:pt x="676" y="80"/>
                  <a:pt x="679" y="82"/>
                  <a:pt x="679" y="83"/>
                </a:cubicBezTo>
                <a:cubicBezTo>
                  <a:pt x="680" y="82"/>
                  <a:pt x="681" y="84"/>
                  <a:pt x="676" y="84"/>
                </a:cubicBezTo>
                <a:cubicBezTo>
                  <a:pt x="676" y="85"/>
                  <a:pt x="676" y="85"/>
                  <a:pt x="676" y="85"/>
                </a:cubicBezTo>
                <a:cubicBezTo>
                  <a:pt x="678" y="88"/>
                  <a:pt x="681" y="87"/>
                  <a:pt x="687" y="81"/>
                </a:cubicBezTo>
                <a:cubicBezTo>
                  <a:pt x="688" y="81"/>
                  <a:pt x="688" y="81"/>
                  <a:pt x="688" y="81"/>
                </a:cubicBezTo>
                <a:cubicBezTo>
                  <a:pt x="687" y="83"/>
                  <a:pt x="687" y="83"/>
                  <a:pt x="687" y="83"/>
                </a:cubicBezTo>
                <a:cubicBezTo>
                  <a:pt x="690" y="85"/>
                  <a:pt x="690" y="85"/>
                  <a:pt x="690" y="85"/>
                </a:cubicBezTo>
                <a:cubicBezTo>
                  <a:pt x="693" y="84"/>
                  <a:pt x="693" y="84"/>
                  <a:pt x="693" y="84"/>
                </a:cubicBezTo>
                <a:cubicBezTo>
                  <a:pt x="695" y="82"/>
                  <a:pt x="695" y="82"/>
                  <a:pt x="695" y="82"/>
                </a:cubicBezTo>
                <a:cubicBezTo>
                  <a:pt x="697" y="84"/>
                  <a:pt x="697" y="84"/>
                  <a:pt x="697" y="84"/>
                </a:cubicBezTo>
                <a:cubicBezTo>
                  <a:pt x="702" y="83"/>
                  <a:pt x="702" y="83"/>
                  <a:pt x="702" y="83"/>
                </a:cubicBezTo>
                <a:cubicBezTo>
                  <a:pt x="701" y="82"/>
                  <a:pt x="701" y="87"/>
                  <a:pt x="702" y="81"/>
                </a:cubicBezTo>
                <a:cubicBezTo>
                  <a:pt x="708" y="81"/>
                  <a:pt x="708" y="81"/>
                  <a:pt x="708" y="81"/>
                </a:cubicBezTo>
                <a:cubicBezTo>
                  <a:pt x="719" y="76"/>
                  <a:pt x="719" y="76"/>
                  <a:pt x="719" y="76"/>
                </a:cubicBezTo>
                <a:cubicBezTo>
                  <a:pt x="718" y="75"/>
                  <a:pt x="716" y="83"/>
                  <a:pt x="719" y="73"/>
                </a:cubicBezTo>
                <a:cubicBezTo>
                  <a:pt x="725" y="75"/>
                  <a:pt x="725" y="75"/>
                  <a:pt x="725" y="75"/>
                </a:cubicBezTo>
                <a:cubicBezTo>
                  <a:pt x="729" y="72"/>
                  <a:pt x="729" y="72"/>
                  <a:pt x="729" y="72"/>
                </a:cubicBezTo>
                <a:cubicBezTo>
                  <a:pt x="729" y="73"/>
                  <a:pt x="729" y="73"/>
                  <a:pt x="729" y="73"/>
                </a:cubicBezTo>
                <a:cubicBezTo>
                  <a:pt x="730" y="72"/>
                  <a:pt x="730" y="72"/>
                  <a:pt x="730" y="72"/>
                </a:cubicBezTo>
                <a:cubicBezTo>
                  <a:pt x="729" y="68"/>
                  <a:pt x="729" y="68"/>
                  <a:pt x="729" y="68"/>
                </a:cubicBezTo>
                <a:cubicBezTo>
                  <a:pt x="732" y="68"/>
                  <a:pt x="732" y="68"/>
                  <a:pt x="732" y="68"/>
                </a:cubicBezTo>
                <a:cubicBezTo>
                  <a:pt x="733" y="68"/>
                  <a:pt x="733" y="68"/>
                  <a:pt x="733" y="68"/>
                </a:cubicBezTo>
                <a:cubicBezTo>
                  <a:pt x="732" y="70"/>
                  <a:pt x="732" y="70"/>
                  <a:pt x="732" y="70"/>
                </a:cubicBezTo>
                <a:cubicBezTo>
                  <a:pt x="737" y="70"/>
                  <a:pt x="725" y="72"/>
                  <a:pt x="738" y="72"/>
                </a:cubicBezTo>
                <a:cubicBezTo>
                  <a:pt x="739" y="73"/>
                  <a:pt x="739" y="73"/>
                  <a:pt x="739" y="73"/>
                </a:cubicBezTo>
                <a:cubicBezTo>
                  <a:pt x="743" y="72"/>
                  <a:pt x="743" y="72"/>
                  <a:pt x="743" y="72"/>
                </a:cubicBezTo>
                <a:cubicBezTo>
                  <a:pt x="748" y="68"/>
                  <a:pt x="748" y="68"/>
                  <a:pt x="748" y="68"/>
                </a:cubicBezTo>
                <a:cubicBezTo>
                  <a:pt x="750" y="68"/>
                  <a:pt x="750" y="68"/>
                  <a:pt x="750" y="68"/>
                </a:cubicBezTo>
                <a:cubicBezTo>
                  <a:pt x="752" y="66"/>
                  <a:pt x="752" y="66"/>
                  <a:pt x="752" y="66"/>
                </a:cubicBezTo>
                <a:cubicBezTo>
                  <a:pt x="757" y="68"/>
                  <a:pt x="757" y="68"/>
                  <a:pt x="757" y="68"/>
                </a:cubicBezTo>
                <a:cubicBezTo>
                  <a:pt x="760" y="68"/>
                  <a:pt x="760" y="68"/>
                  <a:pt x="760" y="68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4" y="63"/>
                  <a:pt x="764" y="63"/>
                  <a:pt x="764" y="63"/>
                </a:cubicBezTo>
                <a:cubicBezTo>
                  <a:pt x="767" y="62"/>
                  <a:pt x="767" y="62"/>
                  <a:pt x="767" y="62"/>
                </a:cubicBezTo>
                <a:cubicBezTo>
                  <a:pt x="767" y="61"/>
                  <a:pt x="770" y="67"/>
                  <a:pt x="766" y="60"/>
                </a:cubicBezTo>
                <a:cubicBezTo>
                  <a:pt x="769" y="59"/>
                  <a:pt x="769" y="59"/>
                  <a:pt x="769" y="59"/>
                </a:cubicBezTo>
                <a:cubicBezTo>
                  <a:pt x="774" y="55"/>
                  <a:pt x="774" y="55"/>
                  <a:pt x="774" y="55"/>
                </a:cubicBezTo>
                <a:cubicBezTo>
                  <a:pt x="779" y="54"/>
                  <a:pt x="779" y="54"/>
                  <a:pt x="779" y="54"/>
                </a:cubicBezTo>
                <a:cubicBezTo>
                  <a:pt x="781" y="50"/>
                  <a:pt x="781" y="50"/>
                  <a:pt x="781" y="50"/>
                </a:cubicBezTo>
                <a:cubicBezTo>
                  <a:pt x="783" y="48"/>
                  <a:pt x="782" y="51"/>
                  <a:pt x="784" y="49"/>
                </a:cubicBezTo>
                <a:cubicBezTo>
                  <a:pt x="784" y="53"/>
                  <a:pt x="784" y="53"/>
                  <a:pt x="784" y="53"/>
                </a:cubicBezTo>
                <a:cubicBezTo>
                  <a:pt x="783" y="53"/>
                  <a:pt x="786" y="49"/>
                  <a:pt x="781" y="54"/>
                </a:cubicBezTo>
                <a:cubicBezTo>
                  <a:pt x="785" y="56"/>
                  <a:pt x="785" y="56"/>
                  <a:pt x="785" y="56"/>
                </a:cubicBezTo>
                <a:cubicBezTo>
                  <a:pt x="790" y="54"/>
                  <a:pt x="790" y="54"/>
                  <a:pt x="790" y="54"/>
                </a:cubicBezTo>
                <a:cubicBezTo>
                  <a:pt x="789" y="55"/>
                  <a:pt x="789" y="55"/>
                  <a:pt x="789" y="55"/>
                </a:cubicBezTo>
                <a:cubicBezTo>
                  <a:pt x="793" y="60"/>
                  <a:pt x="793" y="60"/>
                  <a:pt x="793" y="60"/>
                </a:cubicBezTo>
                <a:cubicBezTo>
                  <a:pt x="794" y="62"/>
                  <a:pt x="798" y="56"/>
                  <a:pt x="797" y="62"/>
                </a:cubicBezTo>
                <a:cubicBezTo>
                  <a:pt x="798" y="61"/>
                  <a:pt x="798" y="61"/>
                  <a:pt x="798" y="61"/>
                </a:cubicBezTo>
                <a:cubicBezTo>
                  <a:pt x="800" y="63"/>
                  <a:pt x="800" y="63"/>
                  <a:pt x="800" y="63"/>
                </a:cubicBezTo>
                <a:cubicBezTo>
                  <a:pt x="803" y="60"/>
                  <a:pt x="803" y="60"/>
                  <a:pt x="803" y="60"/>
                </a:cubicBezTo>
                <a:cubicBezTo>
                  <a:pt x="803" y="56"/>
                  <a:pt x="803" y="56"/>
                  <a:pt x="803" y="56"/>
                </a:cubicBezTo>
                <a:cubicBezTo>
                  <a:pt x="799" y="56"/>
                  <a:pt x="799" y="56"/>
                  <a:pt x="799" y="56"/>
                </a:cubicBezTo>
                <a:cubicBezTo>
                  <a:pt x="801" y="54"/>
                  <a:pt x="801" y="54"/>
                  <a:pt x="801" y="54"/>
                </a:cubicBezTo>
                <a:cubicBezTo>
                  <a:pt x="794" y="53"/>
                  <a:pt x="794" y="53"/>
                  <a:pt x="794" y="53"/>
                </a:cubicBezTo>
                <a:cubicBezTo>
                  <a:pt x="793" y="52"/>
                  <a:pt x="793" y="52"/>
                  <a:pt x="793" y="52"/>
                </a:cubicBezTo>
                <a:cubicBezTo>
                  <a:pt x="793" y="50"/>
                  <a:pt x="793" y="50"/>
                  <a:pt x="793" y="50"/>
                </a:cubicBezTo>
                <a:cubicBezTo>
                  <a:pt x="798" y="48"/>
                  <a:pt x="798" y="48"/>
                  <a:pt x="798" y="48"/>
                </a:cubicBezTo>
                <a:cubicBezTo>
                  <a:pt x="800" y="44"/>
                  <a:pt x="800" y="44"/>
                  <a:pt x="800" y="44"/>
                </a:cubicBezTo>
                <a:cubicBezTo>
                  <a:pt x="802" y="44"/>
                  <a:pt x="802" y="44"/>
                  <a:pt x="802" y="44"/>
                </a:cubicBezTo>
                <a:cubicBezTo>
                  <a:pt x="801" y="47"/>
                  <a:pt x="801" y="47"/>
                  <a:pt x="801" y="47"/>
                </a:cubicBezTo>
                <a:cubicBezTo>
                  <a:pt x="802" y="47"/>
                  <a:pt x="802" y="47"/>
                  <a:pt x="802" y="47"/>
                </a:cubicBezTo>
                <a:cubicBezTo>
                  <a:pt x="805" y="43"/>
                  <a:pt x="805" y="43"/>
                  <a:pt x="805" y="43"/>
                </a:cubicBezTo>
                <a:cubicBezTo>
                  <a:pt x="808" y="43"/>
                  <a:pt x="808" y="43"/>
                  <a:pt x="808" y="43"/>
                </a:cubicBezTo>
                <a:cubicBezTo>
                  <a:pt x="810" y="38"/>
                  <a:pt x="780" y="61"/>
                  <a:pt x="817" y="32"/>
                </a:cubicBezTo>
                <a:cubicBezTo>
                  <a:pt x="827" y="25"/>
                  <a:pt x="827" y="25"/>
                  <a:pt x="827" y="25"/>
                </a:cubicBezTo>
                <a:cubicBezTo>
                  <a:pt x="828" y="26"/>
                  <a:pt x="828" y="26"/>
                  <a:pt x="828" y="26"/>
                </a:cubicBezTo>
                <a:cubicBezTo>
                  <a:pt x="825" y="29"/>
                  <a:pt x="825" y="29"/>
                  <a:pt x="825" y="29"/>
                </a:cubicBezTo>
                <a:cubicBezTo>
                  <a:pt x="823" y="30"/>
                  <a:pt x="823" y="30"/>
                  <a:pt x="823" y="30"/>
                </a:cubicBezTo>
                <a:cubicBezTo>
                  <a:pt x="828" y="28"/>
                  <a:pt x="820" y="34"/>
                  <a:pt x="828" y="30"/>
                </a:cubicBezTo>
                <a:cubicBezTo>
                  <a:pt x="829" y="30"/>
                  <a:pt x="830" y="29"/>
                  <a:pt x="830" y="30"/>
                </a:cubicBezTo>
                <a:cubicBezTo>
                  <a:pt x="830" y="28"/>
                  <a:pt x="830" y="28"/>
                  <a:pt x="830" y="28"/>
                </a:cubicBezTo>
                <a:cubicBezTo>
                  <a:pt x="836" y="28"/>
                  <a:pt x="836" y="28"/>
                  <a:pt x="836" y="28"/>
                </a:cubicBezTo>
                <a:cubicBezTo>
                  <a:pt x="835" y="27"/>
                  <a:pt x="835" y="27"/>
                  <a:pt x="835" y="27"/>
                </a:cubicBezTo>
                <a:cubicBezTo>
                  <a:pt x="834" y="25"/>
                  <a:pt x="834" y="25"/>
                  <a:pt x="834" y="25"/>
                </a:cubicBezTo>
                <a:cubicBezTo>
                  <a:pt x="838" y="25"/>
                  <a:pt x="831" y="22"/>
                  <a:pt x="843" y="20"/>
                </a:cubicBezTo>
                <a:cubicBezTo>
                  <a:pt x="843" y="17"/>
                  <a:pt x="843" y="17"/>
                  <a:pt x="843" y="17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9" y="13"/>
                  <a:pt x="849" y="13"/>
                  <a:pt x="849" y="13"/>
                </a:cubicBezTo>
                <a:cubicBezTo>
                  <a:pt x="863" y="5"/>
                  <a:pt x="863" y="5"/>
                  <a:pt x="863" y="5"/>
                </a:cubicBezTo>
                <a:cubicBezTo>
                  <a:pt x="864" y="5"/>
                  <a:pt x="864" y="5"/>
                  <a:pt x="864" y="5"/>
                </a:cubicBezTo>
                <a:cubicBezTo>
                  <a:pt x="873" y="0"/>
                  <a:pt x="873" y="0"/>
                  <a:pt x="873" y="0"/>
                </a:cubicBezTo>
                <a:cubicBezTo>
                  <a:pt x="873" y="5"/>
                  <a:pt x="873" y="5"/>
                  <a:pt x="873" y="5"/>
                </a:cubicBezTo>
                <a:lnTo>
                  <a:pt x="876" y="9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3000" b="-3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99"/>
          <p:cNvSpPr/>
          <p:nvPr/>
        </p:nvSpPr>
        <p:spPr>
          <a:xfrm flipH="1">
            <a:off x="-11198" y="-7620"/>
            <a:ext cx="2534020" cy="6857999"/>
          </a:xfrm>
          <a:prstGeom prst="rect">
            <a:avLst/>
          </a:prstGeom>
          <a:solidFill>
            <a:schemeClr val="tx2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 dirty="0"/>
          </a:p>
        </p:txBody>
      </p:sp>
      <p:grpSp>
        <p:nvGrpSpPr>
          <p:cNvPr id="30" name="组合 29"/>
          <p:cNvGrpSpPr/>
          <p:nvPr/>
        </p:nvGrpSpPr>
        <p:grpSpPr>
          <a:xfrm>
            <a:off x="-11430" y="-15240"/>
            <a:ext cx="11786870" cy="6865620"/>
            <a:chOff x="-3" y="0"/>
            <a:chExt cx="11786839" cy="6851647"/>
          </a:xfrm>
        </p:grpSpPr>
        <p:grpSp>
          <p:nvGrpSpPr>
            <p:cNvPr id="2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35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6" name="文本框 22"/>
              <p:cNvSpPr txBox="1"/>
              <p:nvPr/>
            </p:nvSpPr>
            <p:spPr>
              <a:xfrm>
                <a:off x="1437122" y="65082"/>
                <a:ext cx="2662555" cy="39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第三讲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罪与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罪人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7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068195" y="1071245"/>
            <a:ext cx="13773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律法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5329555" y="4720590"/>
            <a:ext cx="6305550" cy="8255"/>
          </a:xfrm>
          <a:prstGeom prst="line">
            <a:avLst/>
          </a:prstGeom>
          <a:ln w="254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314825" y="6097905"/>
            <a:ext cx="13538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613</a:t>
            </a: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</a:t>
            </a: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律法</a:t>
            </a:r>
            <a:endParaRPr lang="zh-CN" altLang="en-US" sz="16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35805" y="2585720"/>
            <a:ext cx="7892415" cy="2646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你们听见有话说：‘不可奸淫。’</a:t>
            </a:r>
            <a:endParaRPr lang="zh-CN" altLang="en-US" sz="2800" b="1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只是我告诉你们：凡看见妇女就动淫念的，</a:t>
            </a:r>
            <a:endParaRPr lang="zh-CN" altLang="en-US" sz="2800" b="1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这人心里已经与她犯奸淫了</a:t>
            </a:r>
            <a:endParaRPr lang="zh-CN" altLang="en-US" sz="2800" b="1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马太福音</a:t>
            </a:r>
            <a:r>
              <a:rPr lang="en-US" altLang="zh-CN" sz="2000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5:27-28</a:t>
            </a:r>
            <a:endParaRPr lang="en-US" altLang="zh-CN" sz="2000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358775" y="2015490"/>
            <a:ext cx="5149215" cy="51650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6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9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3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4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99"/>
          <p:cNvSpPr/>
          <p:nvPr/>
        </p:nvSpPr>
        <p:spPr>
          <a:xfrm flipH="1">
            <a:off x="-11198" y="-7620"/>
            <a:ext cx="2534020" cy="6857999"/>
          </a:xfrm>
          <a:prstGeom prst="rect">
            <a:avLst/>
          </a:prstGeom>
          <a:solidFill>
            <a:schemeClr val="tx2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 dirty="0"/>
          </a:p>
        </p:txBody>
      </p:sp>
      <p:sp>
        <p:nvSpPr>
          <p:cNvPr id="10" name="文本框 9"/>
          <p:cNvSpPr txBox="1"/>
          <p:nvPr/>
        </p:nvSpPr>
        <p:spPr>
          <a:xfrm>
            <a:off x="800100" y="1056640"/>
            <a:ext cx="42894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罪的症状如同感冒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症状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5342255" y="4237990"/>
            <a:ext cx="6305550" cy="8255"/>
          </a:xfrm>
          <a:prstGeom prst="line">
            <a:avLst/>
          </a:prstGeom>
          <a:ln w="254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821805" y="2737485"/>
            <a:ext cx="41179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感冒病菌进到身体</a:t>
            </a: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</a:t>
            </a:r>
            <a:endParaRPr lang="zh-CN" altLang="en-US" sz="2800" b="1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引发各</a:t>
            </a: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种感冒</a:t>
            </a: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症状</a:t>
            </a:r>
            <a:endParaRPr lang="zh-CN" altLang="en-US" sz="2800" b="1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2530" name="Picture 3" descr="gamgi-501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0100" y="2204720"/>
            <a:ext cx="4833620" cy="3385185"/>
          </a:xfrm>
          <a:prstGeom prst="roundRect">
            <a:avLst>
              <a:gd name="adj" fmla="val 79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2700000" sx="101000" sy="101000" algn="tl" rotWithShape="0">
              <a:prstClr val="black">
                <a:alpha val="75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6343015" y="4237990"/>
            <a:ext cx="50755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罪进到人心里，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人只能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犯罪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通过罪的果实，就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会明白自己是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罪人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99870" y="5797550"/>
            <a:ext cx="3434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错误的观念：</a:t>
            </a: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人以为犯罪所以</a:t>
            </a: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是罪人</a:t>
            </a:r>
            <a:endParaRPr lang="zh-CN" altLang="en-US" sz="16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5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6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8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9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99"/>
          <p:cNvSpPr/>
          <p:nvPr/>
        </p:nvSpPr>
        <p:spPr>
          <a:xfrm flipH="1">
            <a:off x="-11198" y="-7620"/>
            <a:ext cx="2534020" cy="6857999"/>
          </a:xfrm>
          <a:prstGeom prst="rect">
            <a:avLst/>
          </a:prstGeom>
          <a:solidFill>
            <a:schemeClr val="tx2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 dirty="0"/>
          </a:p>
        </p:txBody>
      </p:sp>
      <p:sp>
        <p:nvSpPr>
          <p:cNvPr id="10" name="文本框 9"/>
          <p:cNvSpPr txBox="1"/>
          <p:nvPr/>
        </p:nvSpPr>
        <p:spPr>
          <a:xfrm>
            <a:off x="787400" y="1028700"/>
            <a:ext cx="3937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四大圣人之一孔子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5342255" y="4237990"/>
            <a:ext cx="6305550" cy="8255"/>
          </a:xfrm>
          <a:prstGeom prst="line">
            <a:avLst/>
          </a:prstGeom>
          <a:ln w="254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154295" y="2592705"/>
            <a:ext cx="65500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德之不修、学之不讲、</a:t>
            </a:r>
            <a:endParaRPr lang="zh-CN" altLang="en-US" sz="2800" b="1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闻义不能徙、不善不能改、是吾忧也</a:t>
            </a:r>
            <a:endParaRPr lang="zh-CN" altLang="en-US" sz="2800" b="1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2530" name="Picture 3" descr="C:\Users\ThinkPad\Desktop\VCG41N177305558.jpgVCG41N177305558"/>
          <p:cNvPicPr>
            <a:picLocks noChangeAspect="1" noChangeArrowheads="1"/>
          </p:cNvPicPr>
          <p:nvPr/>
        </p:nvPicPr>
        <p:blipFill>
          <a:blip r:embed="rId1">
            <a:lum bright="6000" contrast="6000"/>
          </a:blip>
          <a:srcRect b="2439"/>
          <a:stretch>
            <a:fillRect/>
          </a:stretch>
        </p:blipFill>
        <p:spPr bwMode="auto">
          <a:xfrm>
            <a:off x="1092835" y="1943735"/>
            <a:ext cx="3328035" cy="4060825"/>
          </a:xfrm>
          <a:prstGeom prst="roundRect">
            <a:avLst>
              <a:gd name="adj" fmla="val 7925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2700000" sx="101000" sy="101000" algn="tl" rotWithShape="0">
              <a:prstClr val="black">
                <a:alpha val="75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971868" y="6143625"/>
            <a:ext cx="356806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孔子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-公元前551年9月28日-公元前 479年4月11日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1955" y="4507865"/>
            <a:ext cx="542226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品德不去修养,学问不去讲习,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听到了义却不去做,对缺点错误不能改正,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这些都是我所忧虑的 </a:t>
            </a:r>
            <a:endParaRPr lang="zh-CN" altLang="en-US" sz="20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6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8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9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3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13907" r="13907"/>
          <a:stretch>
            <a:fillRect/>
          </a:stretch>
        </p:blipFill>
        <p:spPr>
          <a:xfrm>
            <a:off x="1828800" y="1524000"/>
            <a:ext cx="3048000" cy="41148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00" h="6480">
                <a:moveTo>
                  <a:pt x="0" y="0"/>
                </a:moveTo>
                <a:lnTo>
                  <a:pt x="4800" y="0"/>
                </a:lnTo>
                <a:lnTo>
                  <a:pt x="480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矩形 4"/>
          <p:cNvSpPr/>
          <p:nvPr>
            <p:custDataLst>
              <p:tags r:id="rId3"/>
            </p:custDataLst>
          </p:nvPr>
        </p:nvSpPr>
        <p:spPr>
          <a:xfrm>
            <a:off x="1524000" y="1219200"/>
            <a:ext cx="3048000" cy="4114800"/>
          </a:xfrm>
          <a:prstGeom prst="rect">
            <a:avLst/>
          </a:prstGeom>
          <a:noFill/>
          <a:ln w="3810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32425" y="2429510"/>
            <a:ext cx="6215380" cy="24237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400" b="1" spc="100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你们听见有话说：‘不可奸淫’</a:t>
            </a:r>
            <a:endParaRPr lang="zh-CN" altLang="en-US" sz="2400" b="1" spc="100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100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只是我告诉你们：凡看见妇女就动淫念的，</a:t>
            </a:r>
            <a:endParaRPr lang="zh-CN" altLang="en-US" sz="2400" b="1" spc="100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80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这人心里已经与她犯奸淫了</a:t>
            </a:r>
            <a:endParaRPr lang="zh-CN" altLang="en-US" sz="2400" b="1" spc="80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04800" lvl="1" indent="0" algn="ctr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000" spc="60">
                <a:solidFill>
                  <a:srgbClr val="3E65B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马太福音 5:27-28</a:t>
            </a:r>
            <a:endParaRPr lang="zh-CN" altLang="en-US" sz="2000" spc="60">
              <a:solidFill>
                <a:srgbClr val="3E65B4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5342255" y="4237990"/>
            <a:ext cx="6305550" cy="8255"/>
          </a:xfrm>
          <a:prstGeom prst="line">
            <a:avLst/>
          </a:prstGeom>
          <a:ln w="254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8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9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0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1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3"/>
          <p:cNvSpPr/>
          <p:nvPr>
            <p:custDataLst>
              <p:tags r:id="rId1"/>
            </p:custDataLst>
          </p:nvPr>
        </p:nvSpPr>
        <p:spPr>
          <a:xfrm>
            <a:off x="8036560" y="2228850"/>
            <a:ext cx="3250565" cy="3810000"/>
          </a:xfrm>
          <a:prstGeom prst="rect">
            <a:avLst/>
          </a:prstGeom>
          <a:noFill/>
          <a:ln w="19050">
            <a:solidFill>
              <a:schemeClr val="accent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矩形 12"/>
          <p:cNvSpPr/>
          <p:nvPr>
            <p:custDataLst>
              <p:tags r:id="rId2"/>
            </p:custDataLst>
          </p:nvPr>
        </p:nvSpPr>
        <p:spPr>
          <a:xfrm>
            <a:off x="497840" y="2228850"/>
            <a:ext cx="7151370" cy="3810000"/>
          </a:xfrm>
          <a:prstGeom prst="rect">
            <a:avLst/>
          </a:prstGeom>
          <a:noFill/>
          <a:ln w="19050">
            <a:solidFill>
              <a:schemeClr val="accent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矩形 14"/>
          <p:cNvSpPr/>
          <p:nvPr>
            <p:custDataLst>
              <p:tags r:id="rId3"/>
            </p:custDataLst>
          </p:nvPr>
        </p:nvSpPr>
        <p:spPr>
          <a:xfrm>
            <a:off x="650240" y="2228850"/>
            <a:ext cx="6998970" cy="3962400"/>
          </a:xfrm>
          <a:prstGeom prst="rect">
            <a:avLst/>
          </a:prstGeom>
          <a:solidFill>
            <a:srgbClr val="E7E8E9"/>
          </a:solidFill>
          <a:ln w="190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8188960" y="2414270"/>
            <a:ext cx="3003550" cy="3776980"/>
          </a:xfrm>
          <a:prstGeom prst="rect">
            <a:avLst/>
          </a:prstGeom>
          <a:solidFill>
            <a:schemeClr val="lt2"/>
          </a:solidFill>
          <a:ln w="190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en-US" altLang="zh-CN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Title 6"/>
          <p:cNvSpPr txBox="1"/>
          <p:nvPr>
            <p:custDataLst>
              <p:tags r:id="rId5"/>
            </p:custDataLst>
          </p:nvPr>
        </p:nvSpPr>
        <p:spPr>
          <a:xfrm>
            <a:off x="1066800" y="2228850"/>
            <a:ext cx="6248400" cy="37147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2800" b="1" spc="160">
                <a:ln w="3175">
                  <a:noFill/>
                  <a:prstDash val="dash"/>
                </a:ln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我是在罪孽里生的，</a:t>
            </a:r>
            <a:endParaRPr lang="zh-CN" altLang="en-US" sz="2800" b="1" spc="160">
              <a:ln w="3175">
                <a:noFill/>
                <a:prstDash val="dash"/>
              </a:ln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2800" b="1" spc="160">
                <a:ln w="3175">
                  <a:noFill/>
                  <a:prstDash val="dash"/>
                </a:ln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在我母亲怀胎的时候就有了罪</a:t>
            </a:r>
            <a:endParaRPr lang="zh-CN" altLang="en-US" sz="2800" b="1" spc="160">
              <a:ln w="3175">
                <a:noFill/>
                <a:prstDash val="dash"/>
              </a:ln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endParaRPr lang="zh-CN" altLang="en-US" sz="2400" spc="160">
              <a:ln w="3175">
                <a:noFill/>
                <a:prstDash val="dash"/>
              </a:ln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</a:pPr>
            <a:r>
              <a:rPr lang="zh-CN" altLang="en-US" sz="2000" spc="160">
                <a:ln w="3175">
                  <a:noFill/>
                  <a:prstDash val="dash"/>
                </a:ln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诗篇</a:t>
            </a:r>
            <a:r>
              <a:rPr altLang="zh-CN" sz="2000" spc="160">
                <a:ln w="3175">
                  <a:noFill/>
                  <a:prstDash val="dash"/>
                </a:ln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51:5</a:t>
            </a:r>
            <a:endParaRPr altLang="zh-CN" sz="2000" spc="160">
              <a:ln w="3175">
                <a:noFill/>
                <a:prstDash val="dash"/>
              </a:ln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12019" r="12019"/>
          <a:stretch>
            <a:fillRect/>
          </a:stretch>
        </p:blipFill>
        <p:spPr>
          <a:xfrm>
            <a:off x="8382000" y="2585720"/>
            <a:ext cx="2617470" cy="33578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00" h="4800">
                <a:moveTo>
                  <a:pt x="0" y="0"/>
                </a:moveTo>
                <a:lnTo>
                  <a:pt x="7200" y="0"/>
                </a:lnTo>
                <a:lnTo>
                  <a:pt x="7200" y="4800"/>
                </a:lnTo>
                <a:lnTo>
                  <a:pt x="0" y="4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800100" y="1056640"/>
            <a:ext cx="75825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3200" b="1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用心遵守律法、就能发现自己</a:t>
            </a:r>
            <a:r>
              <a:rPr lang="zh-CN" altLang="en-US" sz="3200" b="1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是罪人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3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5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6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8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image 190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669382" y="3288502"/>
            <a:ext cx="3657629" cy="112735"/>
          </a:xfrm>
          <a:prstGeom prst="rect">
            <a:avLst/>
          </a:prstGeom>
        </p:spPr>
      </p:pic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6073770" y="1675783"/>
            <a:ext cx="122555" cy="918248"/>
            <a:chOff x="7940" y="3602"/>
            <a:chExt cx="193" cy="1200"/>
          </a:xfrm>
        </p:grpSpPr>
        <p:sp>
          <p:nvSpPr>
            <p:cNvPr id="19" name="矩形 18"/>
            <p:cNvSpPr/>
            <p:nvPr>
              <p:custDataLst>
                <p:tags r:id="rId4"/>
              </p:custDataLst>
            </p:nvPr>
          </p:nvSpPr>
          <p:spPr>
            <a:xfrm>
              <a:off x="8033" y="3602"/>
              <a:ext cx="100" cy="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5"/>
              </p:custDataLst>
            </p:nvPr>
          </p:nvSpPr>
          <p:spPr>
            <a:xfrm>
              <a:off x="7940" y="3602"/>
              <a:ext cx="40" cy="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6"/>
            </p:custDataLst>
          </p:nvPr>
        </p:nvGrpSpPr>
        <p:grpSpPr>
          <a:xfrm flipH="1">
            <a:off x="800067" y="1675783"/>
            <a:ext cx="122555" cy="918248"/>
            <a:chOff x="7940" y="3602"/>
            <a:chExt cx="193" cy="1200"/>
          </a:xfrm>
        </p:grpSpPr>
        <p:sp>
          <p:nvSpPr>
            <p:cNvPr id="23" name="矩形 22"/>
            <p:cNvSpPr/>
            <p:nvPr>
              <p:custDataLst>
                <p:tags r:id="rId7"/>
              </p:custDataLst>
            </p:nvPr>
          </p:nvSpPr>
          <p:spPr>
            <a:xfrm>
              <a:off x="8033" y="3602"/>
              <a:ext cx="100" cy="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7940" y="3602"/>
              <a:ext cx="40" cy="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Title 6"/>
          <p:cNvSpPr txBox="1"/>
          <p:nvPr>
            <p:custDataLst>
              <p:tags r:id="rId9"/>
            </p:custDataLst>
          </p:nvPr>
        </p:nvSpPr>
        <p:spPr>
          <a:xfrm>
            <a:off x="850265" y="3815080"/>
            <a:ext cx="5295900" cy="23634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1" indent="0" algn="ctr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没有一个人靠着律法在神面前称义，</a:t>
            </a:r>
            <a:endParaRPr lang="zh-CN" altLang="en-US" sz="2400" b="1" spc="160">
              <a:ln w="3175">
                <a:noFill/>
                <a:prstDash val="dash"/>
              </a:ln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1" indent="0" algn="ctr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这是明显的，因为经上说：</a:t>
            </a:r>
            <a:endParaRPr lang="zh-CN" altLang="en-US" sz="2400" b="1" spc="160">
              <a:ln w="3175">
                <a:noFill/>
                <a:prstDash val="dash"/>
              </a:ln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1" indent="0" algn="ctr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400" b="1" spc="160">
                <a:ln w="3175">
                  <a:noFill/>
                  <a:prstDash val="dash"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“义人必因信得生”</a:t>
            </a:r>
            <a:endParaRPr lang="zh-CN" altLang="en-US" sz="2400" b="1" spc="160">
              <a:ln w="3175">
                <a:noFill/>
                <a:prstDash val="dash"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1" indent="0" algn="ctr" fontAlgn="ctr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</a:pPr>
            <a:r>
              <a:rPr lang="zh-CN" altLang="en-US" sz="2000" spc="160">
                <a:ln w="3175">
                  <a:noFill/>
                  <a:prstDash val="dash"/>
                </a:ln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加拉太书</a:t>
            </a:r>
            <a:r>
              <a:rPr lang="en-US" altLang="zh-CN" sz="2000" spc="160">
                <a:ln w="3175">
                  <a:noFill/>
                  <a:prstDash val="dash"/>
                </a:ln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3:11</a:t>
            </a:r>
            <a:endParaRPr lang="en-US" altLang="zh-CN" sz="2000" spc="160">
              <a:ln w="3175">
                <a:noFill/>
                <a:prstDash val="dash"/>
              </a:ln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t="2639" b="2639"/>
          <a:stretch>
            <a:fillRect/>
          </a:stretch>
        </p:blipFill>
        <p:spPr>
          <a:xfrm>
            <a:off x="7019925" y="2593975"/>
            <a:ext cx="3391535" cy="3130550"/>
          </a:xfrm>
          <a:prstGeom prst="roundRect">
            <a:avLst>
              <a:gd name="adj" fmla="val 5111"/>
            </a:avLst>
          </a:prstGeom>
        </p:spPr>
      </p:pic>
      <p:sp>
        <p:nvSpPr>
          <p:cNvPr id="2" name="文本框 1"/>
          <p:cNvSpPr txBox="1"/>
          <p:nvPr/>
        </p:nvSpPr>
        <p:spPr>
          <a:xfrm>
            <a:off x="1425575" y="1675765"/>
            <a:ext cx="41452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chemeClr val="bg2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比起遵守律法，更重要的是，</a:t>
            </a:r>
            <a:endParaRPr lang="zh-CN" altLang="en-US" sz="2400" b="1">
              <a:solidFill>
                <a:schemeClr val="bg2">
                  <a:lumMod val="5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chemeClr val="bg2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正确的明白给律法的目的</a:t>
            </a:r>
            <a:endParaRPr lang="zh-CN" altLang="en-US" sz="2400" b="1">
              <a:solidFill>
                <a:schemeClr val="bg2">
                  <a:lumMod val="5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8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9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0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1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1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99"/>
          <p:cNvSpPr/>
          <p:nvPr/>
        </p:nvSpPr>
        <p:spPr>
          <a:xfrm flipH="1">
            <a:off x="-11198" y="-7620"/>
            <a:ext cx="2534020" cy="6857999"/>
          </a:xfrm>
          <a:prstGeom prst="rect">
            <a:avLst/>
          </a:prstGeom>
          <a:solidFill>
            <a:schemeClr val="tx2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 dirty="0"/>
          </a:p>
        </p:txBody>
      </p:sp>
      <p:sp>
        <p:nvSpPr>
          <p:cNvPr id="10" name="文本框 9"/>
          <p:cNvSpPr txBox="1"/>
          <p:nvPr/>
        </p:nvSpPr>
        <p:spPr>
          <a:xfrm>
            <a:off x="1425575" y="1119505"/>
            <a:ext cx="34404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赐给律法的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目的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5129530" y="4449445"/>
            <a:ext cx="6809740" cy="34925"/>
          </a:xfrm>
          <a:prstGeom prst="line">
            <a:avLst/>
          </a:prstGeom>
          <a:ln w="254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358775" y="2015490"/>
            <a:ext cx="5149215" cy="51650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14825" y="6097905"/>
            <a:ext cx="13538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613</a:t>
            </a: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</a:t>
            </a: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律法</a:t>
            </a:r>
            <a:endParaRPr lang="zh-CN" altLang="en-US" sz="16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68645" y="1703070"/>
            <a:ext cx="5718175" cy="2646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所以凡有血气的，没有一个因行</a:t>
            </a:r>
            <a:endParaRPr lang="zh-CN" altLang="en-US" sz="2800" b="1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律法能在神面前称义，</a:t>
            </a:r>
            <a:endParaRPr lang="zh-CN" altLang="en-US" sz="2800" b="1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因为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律法本是叫人知罪</a:t>
            </a:r>
            <a:endParaRPr lang="zh-CN" altLang="en-US" sz="2000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罗马书</a:t>
            </a:r>
            <a:r>
              <a:rPr lang="en-US" altLang="zh-CN" sz="2000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3:20</a:t>
            </a:r>
            <a:endParaRPr lang="en-US" altLang="zh-CN" sz="2000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83095" y="4875530"/>
            <a:ext cx="310832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通过律法明白自己是罪人</a:t>
            </a:r>
            <a:r>
              <a:rPr lang="en-US" altLang="zh-CN"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b="1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走到洗净罪的耶稣面前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13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14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5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6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9"/>
          <p:cNvSpPr/>
          <p:nvPr/>
        </p:nvSpPr>
        <p:spPr>
          <a:xfrm flipH="1">
            <a:off x="-11198" y="-7620"/>
            <a:ext cx="2534020" cy="6857999"/>
          </a:xfrm>
          <a:prstGeom prst="rect">
            <a:avLst/>
          </a:prstGeom>
          <a:solidFill>
            <a:schemeClr val="tx2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24" y="4913207"/>
            <a:ext cx="2676376" cy="194479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65555" y="1155065"/>
            <a:ext cx="56273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全球最大的征服者：</a:t>
            </a:r>
            <a:r>
              <a:rPr lang="zh-CN" altLang="en-US" sz="40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死亡</a:t>
            </a:r>
            <a:endParaRPr lang="zh-CN" altLang="en-US" sz="40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12970" y="2827020"/>
            <a:ext cx="7955280" cy="1846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2800" b="1" spc="180">
                <a:ln w="3175">
                  <a:noFill/>
                  <a:prstDash val="dash"/>
                </a:ln>
                <a:solidFill>
                  <a:srgbClr val="3E65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这就如罪是从一人入了世界，</a:t>
            </a:r>
            <a:endParaRPr sz="2800" b="1" spc="180">
              <a:ln w="3175">
                <a:noFill/>
                <a:prstDash val="dash"/>
              </a:ln>
              <a:solidFill>
                <a:srgbClr val="3E65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2800" b="1" spc="180">
                <a:ln w="3175">
                  <a:noFill/>
                  <a:prstDash val="dash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死</a:t>
            </a:r>
            <a:r>
              <a:rPr sz="2800" b="1" spc="180">
                <a:ln w="3175">
                  <a:noFill/>
                  <a:prstDash val="dash"/>
                </a:ln>
                <a:solidFill>
                  <a:srgbClr val="3E65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又是从罪来的；</a:t>
            </a:r>
            <a:endParaRPr sz="2800" b="1" spc="180">
              <a:ln w="3175">
                <a:noFill/>
                <a:prstDash val="dash"/>
              </a:ln>
              <a:solidFill>
                <a:srgbClr val="3E65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2800" b="1" spc="180">
                <a:ln w="3175">
                  <a:noFill/>
                  <a:prstDash val="dash"/>
                </a:ln>
                <a:solidFill>
                  <a:srgbClr val="3E65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于是</a:t>
            </a:r>
            <a:r>
              <a:rPr sz="2800" b="1" spc="180">
                <a:ln w="3175">
                  <a:noFill/>
                  <a:prstDash val="dash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死</a:t>
            </a:r>
            <a:r>
              <a:rPr sz="2800" b="1" spc="180">
                <a:ln w="3175">
                  <a:noFill/>
                  <a:prstDash val="dash"/>
                </a:ln>
                <a:solidFill>
                  <a:srgbClr val="3E65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就临到众人，因为众人都</a:t>
            </a:r>
            <a:r>
              <a:rPr sz="2800" b="1" spc="180">
                <a:ln w="3175">
                  <a:noFill/>
                  <a:prstDash val="dash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犯了罪</a:t>
            </a:r>
            <a:endParaRPr lang="zh-CN" altLang="en-US" sz="2800" b="1" spc="180">
              <a:ln w="3175">
                <a:noFill/>
                <a:prstDash val="dash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7" name="图片 26" descr="C:\Users\ThinkPad\Desktop\VCG211228470568.jpgVCG21122847056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>
            <a:lum bright="12000" contrast="24000"/>
          </a:blip>
          <a:srcRect l="20595" b="9082"/>
          <a:stretch>
            <a:fillRect/>
          </a:stretch>
        </p:blipFill>
        <p:spPr>
          <a:xfrm>
            <a:off x="983615" y="2552065"/>
            <a:ext cx="3882390" cy="2590800"/>
          </a:xfrm>
          <a:prstGeom prst="roundRect">
            <a:avLst>
              <a:gd name="adj" fmla="val 5111"/>
            </a:avLst>
          </a:prstGeom>
        </p:spPr>
      </p:pic>
      <p:grpSp>
        <p:nvGrpSpPr>
          <p:cNvPr id="9" name="组合 8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13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15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6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7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2" name="直接连接符 11"/>
          <p:cNvCxnSpPr/>
          <p:nvPr/>
        </p:nvCxnSpPr>
        <p:spPr>
          <a:xfrm flipV="1">
            <a:off x="5048885" y="3891280"/>
            <a:ext cx="6809740" cy="34925"/>
          </a:xfrm>
          <a:prstGeom prst="line">
            <a:avLst/>
          </a:prstGeom>
          <a:ln w="254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9"/>
          <p:cNvSpPr/>
          <p:nvPr/>
        </p:nvSpPr>
        <p:spPr>
          <a:xfrm flipH="1">
            <a:off x="-11198" y="-7620"/>
            <a:ext cx="2534020" cy="6857999"/>
          </a:xfrm>
          <a:prstGeom prst="rect">
            <a:avLst/>
          </a:prstGeom>
          <a:solidFill>
            <a:schemeClr val="tx2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 dirty="0"/>
          </a:p>
        </p:txBody>
      </p:sp>
      <p:sp>
        <p:nvSpPr>
          <p:cNvPr id="2" name="文本框 1"/>
          <p:cNvSpPr txBox="1"/>
          <p:nvPr/>
        </p:nvSpPr>
        <p:spPr>
          <a:xfrm>
            <a:off x="6358890" y="3048635"/>
            <a:ext cx="418909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没有义人，连一个也没有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71160" y="4084320"/>
            <a:ext cx="66586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律法不是叫我们得救的法，而是让我们知道罪的法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律法不是叫我们称义的法，而是引导我们到神恩典和怜悯面前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47625" y="1424305"/>
            <a:ext cx="5608320" cy="5626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9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10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1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3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9"/>
          <p:cNvSpPr/>
          <p:nvPr/>
        </p:nvSpPr>
        <p:spPr>
          <a:xfrm flipH="1">
            <a:off x="-11198" y="-7620"/>
            <a:ext cx="2534020" cy="6857999"/>
          </a:xfrm>
          <a:prstGeom prst="rect">
            <a:avLst/>
          </a:prstGeom>
          <a:solidFill>
            <a:schemeClr val="tx2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 dirty="0"/>
          </a:p>
        </p:txBody>
      </p:sp>
      <p:sp>
        <p:nvSpPr>
          <p:cNvPr id="52" name="Rectangle 10"/>
          <p:cNvSpPr/>
          <p:nvPr>
            <p:custDataLst>
              <p:tags r:id="rId1"/>
            </p:custDataLst>
          </p:nvPr>
        </p:nvSpPr>
        <p:spPr>
          <a:xfrm>
            <a:off x="5060950" y="1495425"/>
            <a:ext cx="6447790" cy="4572000"/>
          </a:xfrm>
          <a:custGeom>
            <a:avLst/>
            <a:gdLst>
              <a:gd name="connsiteX0" fmla="*/ 4495837 w 4495837"/>
              <a:gd name="connsiteY0" fmla="*/ 0 h 4495834"/>
              <a:gd name="connsiteX1" fmla="*/ 4495834 w 4495837"/>
              <a:gd name="connsiteY1" fmla="*/ 4495834 h 4495834"/>
              <a:gd name="connsiteX2" fmla="*/ 1 w 4495837"/>
              <a:gd name="connsiteY2" fmla="*/ 4495834 h 4495834"/>
              <a:gd name="connsiteX3" fmla="*/ 0 w 4495837"/>
              <a:gd name="connsiteY3" fmla="*/ 1 h 449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837" h="4495834">
                <a:moveTo>
                  <a:pt x="4495837" y="0"/>
                </a:moveTo>
                <a:lnTo>
                  <a:pt x="4495834" y="4495834"/>
                </a:lnTo>
                <a:lnTo>
                  <a:pt x="1" y="4495834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90500" sx="102000" sy="102000" algn="ctr" rotWithShape="0">
              <a:srgbClr val="000000">
                <a:alpha val="20000"/>
              </a:srgbClr>
            </a:outerShdw>
          </a:effectLst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lum contrast="6000"/>
          </a:blip>
          <a:srcRect/>
          <a:stretch>
            <a:fillRect/>
          </a:stretch>
        </p:blipFill>
        <p:spPr>
          <a:xfrm>
            <a:off x="800109" y="1828178"/>
            <a:ext cx="4352290" cy="3752850"/>
          </a:xfrm>
          <a:prstGeom prst="roundRect">
            <a:avLst>
              <a:gd name="adj" fmla="val 2013"/>
            </a:avLst>
          </a:prstGeom>
        </p:spPr>
      </p:pic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5360035" y="2277110"/>
            <a:ext cx="5976620" cy="30086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180">
                <a:ln w="3175">
                  <a:noFill/>
                  <a:prstDash val="dash"/>
                </a:ln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耶和华神使他</a:t>
            </a:r>
            <a:r>
              <a:rPr lang="zh-CN" altLang="en-US" sz="2400" b="1" spc="180">
                <a:ln w="3175">
                  <a:noFill/>
                  <a:prstDash val="dash"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沉睡</a:t>
            </a:r>
            <a:r>
              <a:rPr lang="zh-CN" altLang="en-US" sz="2400" b="1" spc="180">
                <a:ln w="3175">
                  <a:noFill/>
                  <a:prstDash val="dash"/>
                </a:ln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，他就睡了；</a:t>
            </a:r>
            <a:endParaRPr lang="zh-CN" altLang="en-US" sz="2400" b="1" spc="180">
              <a:ln w="3175">
                <a:noFill/>
                <a:prstDash val="dash"/>
              </a:ln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-28575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180">
                <a:ln w="3175">
                  <a:noFill/>
                  <a:prstDash val="dash"/>
                </a:ln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于是取下他的一条肋骨，又把肉合起来</a:t>
            </a:r>
            <a:endParaRPr lang="zh-CN" altLang="en-US" sz="2400" b="1" spc="180">
              <a:ln w="3175">
                <a:noFill/>
                <a:prstDash val="dash"/>
              </a:ln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-28575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180">
                <a:ln w="3175">
                  <a:noFill/>
                  <a:prstDash val="dash"/>
                </a:ln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耶和华神就用那人身上所取的肋骨造成一个女人，领她到那人跟前</a:t>
            </a:r>
            <a:endParaRPr lang="zh-CN" altLang="en-US" sz="2400" b="1" spc="180">
              <a:ln w="3175">
                <a:noFill/>
                <a:prstDash val="dash"/>
              </a:ln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-28575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2400" b="1" spc="180">
              <a:ln w="3175">
                <a:noFill/>
                <a:prstDash val="dash"/>
              </a:ln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-285750" algn="ct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000" spc="180">
                <a:ln w="3175">
                  <a:noFill/>
                  <a:prstDash val="dash"/>
                </a:ln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创世记</a:t>
            </a:r>
            <a:r>
              <a:rPr altLang="zh-CN" sz="2000" spc="180">
                <a:ln w="3175">
                  <a:noFill/>
                  <a:prstDash val="dash"/>
                </a:ln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2:21-22</a:t>
            </a:r>
            <a:endParaRPr altLang="zh-CN" sz="2000" spc="180">
              <a:ln w="3175">
                <a:noFill/>
                <a:prstDash val="dash"/>
              </a:ln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2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35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6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7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9525" y="-635"/>
            <a:ext cx="551751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rgbClr val="708183"/>
          </a:lnRef>
          <a:fillRef idx="1">
            <a:sysClr val="window" lastClr="FFFFFF"/>
          </a:fillRef>
          <a:effectRef idx="0">
            <a:srgbClr val="708183"/>
          </a:effectRef>
          <a:fontRef idx="minor">
            <a:sysClr val="windowText" lastClr="000000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lum bright="6000" contrast="12000"/>
          </a:blip>
          <a:srcRect t="-549" b="9474"/>
          <a:stretch>
            <a:fillRect/>
          </a:stretch>
        </p:blipFill>
        <p:spPr>
          <a:xfrm flipH="1">
            <a:off x="800100" y="1104900"/>
            <a:ext cx="4222750" cy="57524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00" h="7440">
                <a:moveTo>
                  <a:pt x="0" y="0"/>
                </a:moveTo>
                <a:lnTo>
                  <a:pt x="7200" y="0"/>
                </a:lnTo>
                <a:lnTo>
                  <a:pt x="720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>
                <a:alpha val="2000"/>
              </a:srgbClr>
            </a:solidFill>
          </a:ln>
          <a:effectLst>
            <a:outerShdw blurRad="444500" dist="127000" dir="2700000" algn="tl" rotWithShape="0">
              <a:srgbClr val="000000">
                <a:alpha val="15000"/>
              </a:srgbClr>
            </a:outerShdw>
          </a:effectLst>
        </p:spPr>
      </p:pic>
      <p:sp>
        <p:nvSpPr>
          <p:cNvPr id="12" name="Title 6"/>
          <p:cNvSpPr txBox="1"/>
          <p:nvPr>
            <p:custDataLst>
              <p:tags r:id="rId4"/>
            </p:custDataLst>
          </p:nvPr>
        </p:nvSpPr>
        <p:spPr>
          <a:xfrm>
            <a:off x="6303643" y="2145030"/>
            <a:ext cx="4685665" cy="926452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lang="zh-CN" altLang="en-US" sz="3600" b="1" i="0" spc="200" noProof="0">
                <a:ln w="3175">
                  <a:noFill/>
                  <a:prstDash val="dash"/>
                </a:ln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一生中最伟大的发现</a:t>
            </a:r>
            <a:endParaRPr kumimoji="0" lang="zh-CN" altLang="en-US" sz="3600" b="1" i="0" spc="200" noProof="0">
              <a:ln w="3175">
                <a:noFill/>
                <a:prstDash val="dash"/>
              </a:ln>
              <a:solidFill>
                <a:schemeClr val="dk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Title 6"/>
          <p:cNvSpPr txBox="1"/>
          <p:nvPr>
            <p:custDataLst>
              <p:tags r:id="rId5"/>
            </p:custDataLst>
          </p:nvPr>
        </p:nvSpPr>
        <p:spPr>
          <a:xfrm>
            <a:off x="6303643" y="3458197"/>
            <a:ext cx="4685646" cy="92330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发现因着罪只能下地狱</a:t>
            </a:r>
            <a:endParaRPr lang="zh-CN" altLang="en-US" sz="20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藉着耶稣的宝血洗净一切罪</a:t>
            </a:r>
            <a:endParaRPr lang="zh-CN" altLang="en-US" sz="20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24" y="4913207"/>
            <a:ext cx="2676376" cy="1944793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2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35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6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7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" name="直接连接符 5"/>
          <p:cNvCxnSpPr/>
          <p:nvPr/>
        </p:nvCxnSpPr>
        <p:spPr>
          <a:xfrm flipV="1">
            <a:off x="4791075" y="4010025"/>
            <a:ext cx="6305550" cy="8255"/>
          </a:xfrm>
          <a:prstGeom prst="line">
            <a:avLst/>
          </a:prstGeom>
          <a:ln w="254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99"/>
          <p:cNvSpPr/>
          <p:nvPr/>
        </p:nvSpPr>
        <p:spPr>
          <a:xfrm flipH="1">
            <a:off x="-11198" y="-7620"/>
            <a:ext cx="2534020" cy="6857999"/>
          </a:xfrm>
          <a:prstGeom prst="rect">
            <a:avLst/>
          </a:prstGeom>
          <a:solidFill>
            <a:schemeClr val="tx2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 dirty="0"/>
          </a:p>
        </p:txBody>
      </p:sp>
      <p:pic>
        <p:nvPicPr>
          <p:cNvPr id="14" name="图片 13" descr="C:\Users\ThinkPad\Desktop\VCG41N1284475103.jpgVCG41N1284475103"/>
          <p:cNvPicPr>
            <a:picLocks noChangeAspect="1"/>
          </p:cNvPicPr>
          <p:nvPr/>
        </p:nvPicPr>
        <p:blipFill>
          <a:blip r:embed="rId1">
            <a:lum bright="6000" contrast="6000"/>
          </a:blip>
          <a:srcRect b="6633"/>
          <a:stretch>
            <a:fillRect/>
          </a:stretch>
        </p:blipFill>
        <p:spPr>
          <a:xfrm>
            <a:off x="800100" y="1846580"/>
            <a:ext cx="5157470" cy="3659505"/>
          </a:xfrm>
          <a:prstGeom prst="roundRect">
            <a:avLst>
              <a:gd name="adj" fmla="val 6222"/>
            </a:avLst>
          </a:prstGeom>
          <a:effectLst>
            <a:outerShdw blurRad="127000" dist="127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5734685" y="2705100"/>
            <a:ext cx="58451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3E65B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人虽然</a:t>
            </a:r>
            <a:r>
              <a:rPr lang="zh-CN" altLang="en-US" sz="2400" b="1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能犯罪</a:t>
            </a:r>
            <a:endParaRPr lang="zh-CN" altLang="en-US" sz="2400" b="1">
              <a:solidFill>
                <a:srgbClr val="3E65B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3E65B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但靠任何努力和方法都</a:t>
            </a:r>
            <a:r>
              <a:rPr lang="zh-CN" altLang="en-US" sz="2400" b="1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不能解决罪</a:t>
            </a:r>
            <a:endParaRPr lang="zh-CN" altLang="en-US" sz="2400" b="1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66595" y="5704205"/>
            <a:ext cx="2824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祷告、悔改无法并不能洗净罪</a:t>
            </a:r>
            <a:endParaRPr lang="zh-CN" altLang="en-US" sz="16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37300" y="4124325"/>
            <a:ext cx="46399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所以神赐给了拯救者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耶稣基督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5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8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9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0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7E8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等腰三角形 7"/>
          <p:cNvSpPr/>
          <p:nvPr>
            <p:custDataLst>
              <p:tags r:id="rId2"/>
            </p:custDataLst>
          </p:nvPr>
        </p:nvSpPr>
        <p:spPr>
          <a:xfrm flipV="1">
            <a:off x="5778500" y="0"/>
            <a:ext cx="635005" cy="381003"/>
          </a:xfrm>
          <a:prstGeom prst="triangl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>
            <p:custDataLst>
              <p:tags r:id="rId3"/>
            </p:custDataLst>
          </p:nvPr>
        </p:nvSpPr>
        <p:spPr>
          <a:xfrm>
            <a:off x="5778500" y="6477000"/>
            <a:ext cx="635005" cy="381003"/>
          </a:xfrm>
          <a:prstGeom prst="triangl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 descr="C:\Users\ThinkPad\Desktop\图片2\142435.png14243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>
            <a:lum bright="6000" contrast="-6000"/>
          </a:blip>
          <a:srcRect l="-2263" t="-867" r="2263" b="867"/>
          <a:stretch>
            <a:fillRect/>
          </a:stretch>
        </p:blipFill>
        <p:spPr>
          <a:xfrm>
            <a:off x="3766820" y="2315845"/>
            <a:ext cx="4658995" cy="4542155"/>
          </a:xfrm>
          <a:prstGeom prst="round2DiagRect">
            <a:avLst>
              <a:gd name="adj1" fmla="val 34670"/>
              <a:gd name="adj2" fmla="val 14665"/>
            </a:avLst>
          </a:prstGeom>
          <a:effectLst>
            <a:outerShdw blurRad="88900" dist="12700" dir="2700000" sx="101000" sy="101000" algn="tl" rotWithShape="0">
              <a:prstClr val="black">
                <a:alpha val="53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811530" y="1181100"/>
            <a:ext cx="4653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耶稣是人类历史的分水岭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1213" y="3289300"/>
            <a:ext cx="3230880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B.C</a:t>
            </a:r>
            <a:r>
              <a:rPr lang="zh-CN" altLang="en-US" sz="24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公元前</a:t>
            </a:r>
            <a:r>
              <a:rPr lang="en-US" altLang="zh-CN" sz="24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“Before Christ"</a:t>
            </a:r>
            <a:endParaRPr lang="en-US" altLang="zh-CN" sz="2400" b="1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表示”基督诞生之前”</a:t>
            </a:r>
            <a:endParaRPr lang="en-US" altLang="zh-CN" sz="2400" b="1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94625" y="3213100"/>
            <a:ext cx="413321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A.D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公元后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in the year of Our Lord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"</a:t>
            </a:r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表示”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在我们主里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endParaRPr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11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12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3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4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6" name="直接连接符 5"/>
          <p:cNvCxnSpPr/>
          <p:nvPr/>
        </p:nvCxnSpPr>
        <p:spPr>
          <a:xfrm flipV="1">
            <a:off x="5586730" y="4159885"/>
            <a:ext cx="6305550" cy="8255"/>
          </a:xfrm>
          <a:prstGeom prst="line">
            <a:avLst/>
          </a:prstGeom>
          <a:ln w="254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99"/>
          <p:cNvSpPr/>
          <p:nvPr/>
        </p:nvSpPr>
        <p:spPr>
          <a:xfrm flipH="1">
            <a:off x="-11198" y="-7620"/>
            <a:ext cx="2534020" cy="6857999"/>
          </a:xfrm>
          <a:prstGeom prst="rect">
            <a:avLst/>
          </a:prstGeom>
          <a:solidFill>
            <a:schemeClr val="tx2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 dirty="0"/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111115" y="2225675"/>
            <a:ext cx="1066800" cy="3048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1002645" y="5492750"/>
            <a:ext cx="1066800" cy="3048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10181" r="10181" b="6742"/>
          <a:stretch>
            <a:fillRect/>
          </a:stretch>
        </p:blipFill>
        <p:spPr>
          <a:xfrm>
            <a:off x="800100" y="2225675"/>
            <a:ext cx="4786630" cy="3453765"/>
          </a:xfrm>
          <a:prstGeom prst="roundRect">
            <a:avLst>
              <a:gd name="adj" fmla="val 4415"/>
            </a:avLst>
          </a:prstGeom>
        </p:spPr>
      </p:pic>
      <p:sp>
        <p:nvSpPr>
          <p:cNvPr id="16" name="Title 6"/>
          <p:cNvSpPr txBox="1"/>
          <p:nvPr>
            <p:custDataLst>
              <p:tags r:id="rId5"/>
            </p:custDataLst>
          </p:nvPr>
        </p:nvSpPr>
        <p:spPr>
          <a:xfrm>
            <a:off x="5336540" y="2826385"/>
            <a:ext cx="6732270" cy="12426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kumimoji="0" sz="3000" b="1" i="0" spc="180" noProof="0">
                <a:ln w="3175">
                  <a:noFill/>
                  <a:prstDash val="dash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罪</a:t>
            </a:r>
            <a:r>
              <a:rPr kumimoji="0" sz="3000" b="1" i="0" spc="180" noProof="0">
                <a:ln w="3175">
                  <a:noFill/>
                  <a:prstDash val="dash"/>
                </a:ln>
                <a:solidFill>
                  <a:srgbClr val="3E65B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的工价乃是</a:t>
            </a:r>
            <a:r>
              <a:rPr kumimoji="0" sz="3600" b="1" i="0" spc="180" noProof="0">
                <a:ln w="3175">
                  <a:noFill/>
                  <a:prstDash val="dash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死</a:t>
            </a:r>
            <a:endParaRPr kumimoji="0" sz="3600" b="1" i="0" spc="180" noProof="0">
              <a:ln w="3175">
                <a:noFill/>
                <a:prstDash val="dash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ctr" defTabSz="91376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</a:pPr>
            <a:r>
              <a:rPr lang="zh-CN" sz="2000" spc="120">
                <a:ln w="3175">
                  <a:noFill/>
                  <a:prstDash val="dash"/>
                </a:ln>
                <a:solidFill>
                  <a:srgbClr val="33529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罗马书 6:23</a:t>
            </a:r>
            <a:endParaRPr kumimoji="0" lang="zh-CN" sz="2000" b="1" i="0" spc="120" noProof="0">
              <a:ln w="3175">
                <a:noFill/>
                <a:prstDash val="dash"/>
              </a:ln>
              <a:solidFill>
                <a:srgbClr val="3352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80405" y="4258945"/>
            <a:ext cx="5845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比毒蛇和癌症更可怕的是</a:t>
            </a:r>
            <a:r>
              <a:rPr lang="zh-CN" altLang="en-US" sz="240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灵魂的罪</a:t>
            </a:r>
            <a:endParaRPr lang="zh-CN" altLang="en-US" sz="240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9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10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2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3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892175" y="1749425"/>
            <a:ext cx="3728085" cy="4273550"/>
          </a:xfrm>
          <a:prstGeom prst="rect">
            <a:avLst/>
          </a:prstGeom>
          <a:noFill/>
          <a:ln w="381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72465" y="1946275"/>
            <a:ext cx="3601720" cy="3898265"/>
          </a:xfrm>
          <a:prstGeom prst="rect">
            <a:avLst/>
          </a:prstGeom>
          <a:solidFill>
            <a:srgbClr val="E7E8E9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5486444" y="2625745"/>
            <a:ext cx="6705653" cy="30480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>
            <p:custDataLst>
              <p:tags r:id="rId4"/>
            </p:custDataLst>
          </p:nvPr>
        </p:nvGrpSpPr>
        <p:grpSpPr>
          <a:xfrm>
            <a:off x="5638800" y="2302526"/>
            <a:ext cx="457200" cy="152400"/>
            <a:chOff x="8880" y="2880"/>
            <a:chExt cx="720" cy="240"/>
          </a:xfrm>
        </p:grpSpPr>
        <p:sp>
          <p:nvSpPr>
            <p:cNvPr id="17" name="椭圆 16"/>
            <p:cNvSpPr/>
            <p:nvPr>
              <p:custDataLst>
                <p:tags r:id="rId5"/>
              </p:custDataLst>
            </p:nvPr>
          </p:nvSpPr>
          <p:spPr>
            <a:xfrm>
              <a:off x="8880" y="2880"/>
              <a:ext cx="240" cy="240"/>
            </a:xfrm>
            <a:prstGeom prst="ellipse">
              <a:avLst/>
            </a:prstGeom>
            <a:solidFill>
              <a:srgbClr val="3E6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6"/>
              </p:custDataLst>
            </p:nvPr>
          </p:nvSpPr>
          <p:spPr>
            <a:xfrm>
              <a:off x="9360" y="2880"/>
              <a:ext cx="240" cy="240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11595828" y="5844587"/>
            <a:ext cx="457200" cy="152400"/>
            <a:chOff x="8880" y="2880"/>
            <a:chExt cx="720" cy="240"/>
          </a:xfrm>
        </p:grpSpPr>
        <p:sp>
          <p:nvSpPr>
            <p:cNvPr id="20" name="椭圆 19"/>
            <p:cNvSpPr/>
            <p:nvPr>
              <p:custDataLst>
                <p:tags r:id="rId8"/>
              </p:custDataLst>
            </p:nvPr>
          </p:nvSpPr>
          <p:spPr>
            <a:xfrm>
              <a:off x="8880" y="2880"/>
              <a:ext cx="240" cy="240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9"/>
              </p:custDataLst>
            </p:nvPr>
          </p:nvSpPr>
          <p:spPr>
            <a:xfrm>
              <a:off x="9360" y="2880"/>
              <a:ext cx="240" cy="240"/>
            </a:xfrm>
            <a:prstGeom prst="ellipse">
              <a:avLst/>
            </a:prstGeom>
            <a:solidFill>
              <a:srgbClr val="3E6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>
            <a:lum bright="6000" contrast="6000"/>
          </a:blip>
          <a:srcRect t="1258" b="1258"/>
          <a:stretch>
            <a:fillRect/>
          </a:stretch>
        </p:blipFill>
        <p:spPr>
          <a:xfrm>
            <a:off x="1071880" y="2554605"/>
            <a:ext cx="2802255" cy="26625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00" h="4560">
                <a:moveTo>
                  <a:pt x="0" y="0"/>
                </a:moveTo>
                <a:lnTo>
                  <a:pt x="4800" y="0"/>
                </a:lnTo>
                <a:lnTo>
                  <a:pt x="4800" y="4560"/>
                </a:lnTo>
                <a:lnTo>
                  <a:pt x="0" y="45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4" name="Title 6"/>
          <p:cNvSpPr txBox="1"/>
          <p:nvPr>
            <p:custDataLst>
              <p:tags r:id="rId12"/>
            </p:custDataLst>
          </p:nvPr>
        </p:nvSpPr>
        <p:spPr>
          <a:xfrm>
            <a:off x="5791200" y="2774315"/>
            <a:ext cx="5891530" cy="22231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2000" b="1" spc="18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这就如</a:t>
            </a:r>
            <a:r>
              <a:rPr sz="2000" b="1" spc="180">
                <a:ln w="3175">
                  <a:noFill/>
                  <a:prstDash val="dash"/>
                </a:ln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罪是从一人入了世界，死又是从罪来的；</a:t>
            </a:r>
            <a:endParaRPr sz="2000" b="1" spc="18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2000" b="1" spc="18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于是</a:t>
            </a:r>
            <a:r>
              <a:rPr sz="2000" b="1" spc="180">
                <a:ln w="3175">
                  <a:noFill/>
                  <a:prstDash val="dash"/>
                </a:ln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死就临到众人，因为众人都犯了罪</a:t>
            </a:r>
            <a:endParaRPr sz="2000" b="1" spc="18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2000" b="1" spc="18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没有律法之先，罪已经在世上；</a:t>
            </a:r>
            <a:endParaRPr sz="2000" b="1" spc="18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2000" b="1" spc="18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但没有律法，罪也不算罪</a:t>
            </a:r>
            <a:endParaRPr sz="2000" b="1" spc="18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04800" lvl="1" indent="0" algn="r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000" spc="160">
                <a:ln w="3175">
                  <a:noFill/>
                  <a:prstDash val="dash"/>
                </a:ln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罗马书 5:12-13</a:t>
            </a:r>
            <a:endParaRPr lang="zh-CN" altLang="en-US" sz="2000" spc="160">
              <a:ln w="3175">
                <a:noFill/>
                <a:prstDash val="dash"/>
              </a:ln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4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5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6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8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1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99"/>
          <p:cNvSpPr/>
          <p:nvPr/>
        </p:nvSpPr>
        <p:spPr>
          <a:xfrm flipH="1">
            <a:off x="-11198" y="-7620"/>
            <a:ext cx="2534020" cy="6857999"/>
          </a:xfrm>
          <a:prstGeom prst="rect">
            <a:avLst/>
          </a:prstGeom>
          <a:solidFill>
            <a:schemeClr val="tx2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 dirty="0"/>
          </a:p>
        </p:txBody>
      </p:sp>
      <p:sp>
        <p:nvSpPr>
          <p:cNvPr id="9" name="文本框 8"/>
          <p:cNvSpPr txBox="1"/>
          <p:nvPr/>
        </p:nvSpPr>
        <p:spPr>
          <a:xfrm>
            <a:off x="5734050" y="2705735"/>
            <a:ext cx="6041390" cy="1999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3E65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你们是出于你们的父魔鬼，</a:t>
            </a:r>
            <a:endParaRPr lang="zh-CN" altLang="en-US" sz="2800" b="1">
              <a:solidFill>
                <a:srgbClr val="3E65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3E65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你们父的私欲，你们偏要行</a:t>
            </a:r>
            <a:endParaRPr lang="zh-CN" altLang="en-US" sz="2800" b="1">
              <a:solidFill>
                <a:srgbClr val="3E65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>
                <a:solidFill>
                  <a:srgbClr val="3E65B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约翰福音</a:t>
            </a:r>
            <a:r>
              <a:rPr lang="en-US" altLang="zh-CN" sz="2000">
                <a:solidFill>
                  <a:srgbClr val="3E65B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>
                <a:solidFill>
                  <a:srgbClr val="3E65B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8:44</a:t>
            </a:r>
            <a:endParaRPr lang="zh-CN" altLang="en-US" sz="2000">
              <a:solidFill>
                <a:srgbClr val="3E65B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94" name="PA-圆角矩形 5"/>
          <p:cNvSpPr/>
          <p:nvPr/>
        </p:nvSpPr>
        <p:spPr>
          <a:xfrm>
            <a:off x="799972" y="2235058"/>
            <a:ext cx="4789075" cy="3209574"/>
          </a:xfrm>
          <a:prstGeom prst="roundRect">
            <a:avLst>
              <a:gd name="adj" fmla="val 3980"/>
            </a:avLst>
          </a:prstGeom>
          <a:blipFill>
            <a:blip r:embed="rId1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p>
            <a:pPr algn="ctr">
              <a:defRPr>
                <a:solidFill>
                  <a:srgbClr val="FFFFFF"/>
                </a:solidFill>
              </a:defRPr>
            </a:pPr>
            <a:r>
              <a:rPr lang="zh-CN" dirty="0"/>
              <a:t>、</a:t>
            </a:r>
            <a:endParaRPr lang="zh-CN" dirty="0"/>
          </a:p>
          <a:p>
            <a:pPr algn="ctr">
              <a:defRPr>
                <a:solidFill>
                  <a:srgbClr val="FFFFFF"/>
                </a:solidFill>
              </a:defRPr>
            </a:pPr>
            <a:endParaRPr 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1445895" y="1181100"/>
            <a:ext cx="2621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与神为敌的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85645" y="5587365"/>
            <a:ext cx="24180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撒但支配着</a:t>
            </a: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人心</a:t>
            </a:r>
            <a:endParaRPr lang="zh-CN" altLang="en-US" sz="16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人成为了撒但作工的</a:t>
            </a: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舞台</a:t>
            </a:r>
            <a:endParaRPr lang="zh-CN" altLang="en-US" sz="16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5586730" y="4159885"/>
            <a:ext cx="6305550" cy="8255"/>
          </a:xfrm>
          <a:prstGeom prst="line">
            <a:avLst/>
          </a:prstGeom>
          <a:ln w="254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5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6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8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1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99"/>
          <p:cNvSpPr/>
          <p:nvPr/>
        </p:nvSpPr>
        <p:spPr>
          <a:xfrm flipH="1">
            <a:off x="-11198" y="-7620"/>
            <a:ext cx="2534020" cy="6857999"/>
          </a:xfrm>
          <a:prstGeom prst="rect">
            <a:avLst/>
          </a:prstGeom>
          <a:solidFill>
            <a:schemeClr val="tx2">
              <a:lumMod val="5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 dirty="0"/>
          </a:p>
        </p:txBody>
      </p:sp>
      <p:sp>
        <p:nvSpPr>
          <p:cNvPr id="9" name="文本框 8"/>
          <p:cNvSpPr txBox="1"/>
          <p:nvPr/>
        </p:nvSpPr>
        <p:spPr>
          <a:xfrm>
            <a:off x="5507990" y="4541520"/>
            <a:ext cx="60413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律法分两大类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2. 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不要做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68195" y="1071245"/>
            <a:ext cx="13773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律法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5129530" y="4476115"/>
            <a:ext cx="6305550" cy="8255"/>
          </a:xfrm>
          <a:prstGeom prst="line">
            <a:avLst/>
          </a:prstGeom>
          <a:ln w="254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358775" y="2015490"/>
            <a:ext cx="5149215" cy="51650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14825" y="6097905"/>
            <a:ext cx="13538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</a:t>
            </a:r>
            <a:r>
              <a:rPr lang="en-US" altLang="zh-CN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613</a:t>
            </a: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</a:t>
            </a:r>
            <a:r>
              <a:rPr lang="zh-CN" altLang="en-US" sz="16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律法</a:t>
            </a:r>
            <a:endParaRPr lang="zh-CN" altLang="en-US" sz="16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69280" y="2506980"/>
            <a:ext cx="5718175" cy="1845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因为凡遵守全律法的，</a:t>
            </a:r>
            <a:endParaRPr lang="zh-CN" altLang="en-US" sz="2800" b="1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只在一条上跌倒，他就是犯了众条</a:t>
            </a:r>
            <a:endParaRPr lang="zh-CN" altLang="en-US" sz="2800" b="1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雅各书</a:t>
            </a:r>
            <a:r>
              <a:rPr lang="en-US" altLang="zh-CN" sz="2000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>
                <a:solidFill>
                  <a:srgbClr val="3E65B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2:10</a:t>
            </a:r>
            <a:endParaRPr lang="zh-CN" altLang="en-US" sz="2000">
              <a:solidFill>
                <a:srgbClr val="3E65B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1430" y="-7620"/>
            <a:ext cx="11786870" cy="6865620"/>
            <a:chOff x="-3" y="0"/>
            <a:chExt cx="11786839" cy="6851647"/>
          </a:xfrm>
        </p:grpSpPr>
        <p:grpSp>
          <p:nvGrpSpPr>
            <p:cNvPr id="5" name="Group 4"/>
            <p:cNvGrpSpPr/>
            <p:nvPr/>
          </p:nvGrpSpPr>
          <p:grpSpPr>
            <a:xfrm>
              <a:off x="811647" y="0"/>
              <a:ext cx="3912870" cy="550545"/>
              <a:chOff x="811647" y="0"/>
              <a:chExt cx="3912870" cy="550545"/>
            </a:xfrm>
          </p:grpSpPr>
          <p:sp>
            <p:nvSpPr>
              <p:cNvPr id="13" name="Freeform: Shape 6"/>
              <p:cNvSpPr/>
              <p:nvPr/>
            </p:nvSpPr>
            <p:spPr>
              <a:xfrm rot="10800000">
                <a:off x="811647" y="0"/>
                <a:ext cx="3912870" cy="550545"/>
              </a:xfrm>
              <a:custGeom>
                <a:avLst/>
                <a:gdLst>
                  <a:gd name="connsiteX0" fmla="*/ 550981 w 2344943"/>
                  <a:gd name="connsiteY0" fmla="*/ 0 h 407428"/>
                  <a:gd name="connsiteX1" fmla="*/ 940996 w 2344943"/>
                  <a:gd name="connsiteY1" fmla="*/ 0 h 407428"/>
                  <a:gd name="connsiteX2" fmla="*/ 1403945 w 2344943"/>
                  <a:gd name="connsiteY2" fmla="*/ 0 h 407428"/>
                  <a:gd name="connsiteX3" fmla="*/ 1793961 w 2344943"/>
                  <a:gd name="connsiteY3" fmla="*/ 0 h 407428"/>
                  <a:gd name="connsiteX4" fmla="*/ 2288061 w 2344943"/>
                  <a:gd name="connsiteY4" fmla="*/ 355358 h 407428"/>
                  <a:gd name="connsiteX5" fmla="*/ 2344943 w 2344943"/>
                  <a:gd name="connsiteY5" fmla="*/ 407428 h 407428"/>
                  <a:gd name="connsiteX6" fmla="*/ 0 w 2344943"/>
                  <a:gd name="connsiteY6" fmla="*/ 407428 h 407428"/>
                  <a:gd name="connsiteX7" fmla="*/ 56882 w 2344943"/>
                  <a:gd name="connsiteY7" fmla="*/ 355358 h 407428"/>
                  <a:gd name="connsiteX8" fmla="*/ 550981 w 2344943"/>
                  <a:gd name="connsiteY8" fmla="*/ 0 h 407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44943" h="407428">
                    <a:moveTo>
                      <a:pt x="550981" y="0"/>
                    </a:moveTo>
                    <a:lnTo>
                      <a:pt x="940996" y="0"/>
                    </a:lnTo>
                    <a:lnTo>
                      <a:pt x="1403945" y="0"/>
                    </a:lnTo>
                    <a:lnTo>
                      <a:pt x="1793961" y="0"/>
                    </a:lnTo>
                    <a:cubicBezTo>
                      <a:pt x="2111814" y="387"/>
                      <a:pt x="2144200" y="198956"/>
                      <a:pt x="2288061" y="355358"/>
                    </a:cubicBezTo>
                    <a:lnTo>
                      <a:pt x="2344943" y="407428"/>
                    </a:lnTo>
                    <a:lnTo>
                      <a:pt x="0" y="407428"/>
                    </a:lnTo>
                    <a:lnTo>
                      <a:pt x="56882" y="355358"/>
                    </a:lnTo>
                    <a:cubicBezTo>
                      <a:pt x="200743" y="198956"/>
                      <a:pt x="233129" y="387"/>
                      <a:pt x="550981" y="0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4" name="文本框 22"/>
              <p:cNvSpPr txBox="1"/>
              <p:nvPr/>
            </p:nvSpPr>
            <p:spPr>
              <a:xfrm>
                <a:off x="1437122" y="65082"/>
                <a:ext cx="2662555" cy="28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第四讲</a:t>
                </a:r>
                <a:r>
                  <a:rPr kumimoji="0" lang="en-US" altLang="zh-CN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 </a:t>
                </a:r>
                <a:r>
                  <a:rPr kumimoji="0" lang="zh-CN" altLang="en-US" sz="2000" b="1" i="0" u="none" strike="noStrike" kern="1200" cap="none" spc="60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律法</a:t>
                </a:r>
                <a:endParaRPr kumimoji="0" lang="zh-CN" altLang="en-US" sz="2000" b="1" i="0" u="none" strike="noStrike" kern="1200" cap="none" spc="60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5" name="图形 8"/>
            <p:cNvSpPr/>
            <p:nvPr/>
          </p:nvSpPr>
          <p:spPr>
            <a:xfrm rot="10800000">
              <a:off x="-3" y="5793262"/>
              <a:ext cx="11786839" cy="1058385"/>
            </a:xfrm>
            <a:custGeom>
              <a:avLst/>
              <a:gdLst>
                <a:gd name="connsiteX0" fmla="*/ 7144 w 5867400"/>
                <a:gd name="connsiteY0" fmla="*/ 7144 h 4191000"/>
                <a:gd name="connsiteX1" fmla="*/ 2483644 w 5867400"/>
                <a:gd name="connsiteY1" fmla="*/ 1731169 h 4191000"/>
                <a:gd name="connsiteX2" fmla="*/ 5865019 w 5867400"/>
                <a:gd name="connsiteY2" fmla="*/ 4188619 h 4191000"/>
                <a:gd name="connsiteX3" fmla="*/ 5865019 w 5867400"/>
                <a:gd name="connsiteY3" fmla="*/ 7144 h 4191000"/>
                <a:gd name="connsiteX4" fmla="*/ 7144 w 5867400"/>
                <a:gd name="connsiteY4" fmla="*/ 7144 h 419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400" h="4191000">
                  <a:moveTo>
                    <a:pt x="7144" y="7144"/>
                  </a:moveTo>
                  <a:cubicBezTo>
                    <a:pt x="7144" y="7144"/>
                    <a:pt x="7144" y="931069"/>
                    <a:pt x="2483644" y="1731169"/>
                  </a:cubicBezTo>
                  <a:cubicBezTo>
                    <a:pt x="2483644" y="1731169"/>
                    <a:pt x="4998244" y="2378869"/>
                    <a:pt x="5865019" y="4188619"/>
                  </a:cubicBezTo>
                  <a:lnTo>
                    <a:pt x="5865019" y="7144"/>
                  </a:lnTo>
                  <a:lnTo>
                    <a:pt x="7144" y="714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  <a:lumMod val="0"/>
                  </a:schemeClr>
                </a:gs>
                <a:gs pos="100000">
                  <a:schemeClr val="accent2">
                    <a:alpha val="17000"/>
                  </a:schemeClr>
                </a:gs>
              </a:gsLst>
              <a:lin ang="66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 sz="2400" dirty="0"/>
            </a:p>
          </p:txBody>
        </p:sp>
      </p:grp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INDEX" val="20211008"/>
  <p:tag name="KSO_WM_TEMPLATE_CATEGORY" val="diagram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INDEX" val="20211008"/>
  <p:tag name="KSO_WM_TEMPLATE_CATEGORY" val="diagram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11008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611_1*b*1"/>
  <p:tag name="KSO_WM_TEMPLATE_CATEGORY" val="custom"/>
  <p:tag name="KSO_WM_TEMPLATE_INDEX" val="20204611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9"/>
  <p:tag name="KSO_WM_UNIT_TYPE" val="b"/>
  <p:tag name="KSO_WM_UNIT_INDEX" val="1"/>
  <p:tag name="KSO_WM_UNIT_ISNUMDGMTITLE" val="0"/>
  <p:tag name="KSO_WM_UNIT_PRESET_TEXT" val="此处添加副标题内容"/>
  <p:tag name="KSO_WM_UNIT_BLOCK" val="0"/>
  <p:tag name="KSO_WM_UNIT_DEC_AREA_ID" val="f8c6061066754cf6b5a1d12135f18547"/>
  <p:tag name="KSO_WM_UNIT_DEFAULT_FONT" val="18;24;2"/>
  <p:tag name="KSO_WM_CHIP_GROUPID" val="5f2a1e7645e1f15ec24fe43a"/>
  <p:tag name="KSO_WM_CHIP_XID" val="5f2a1e7645e1f15ec24fe43b"/>
  <p:tag name="KSO_WM_CHIP_FILLAREA_FILL_RULE" val="{&quot;fill_align&quot;:&quot;cm&quot;,&quot;fill_mode&quot;:&quot;adaptive&quot;,&quot;sacle_strategy&quot;:&quot;smart&quot;}"/>
  <p:tag name="KSO_WM_ASSEMBLE_CHIP_INDEX" val="34fe9bbbe799445b8fa1e3d094d9e8f5"/>
  <p:tag name="KSO_WM_UNIT_TEXT_FILL_FORE_SCHEMECOLOR_INDEX_BRIGHTNESS" val="0.35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PICTUREFILLRANGE" val="666f93b0-5088-46e9-9264-a87fc7fb93c2"/>
  <p:tag name="KSO_WM_UNIT_DIAGRAM_MODELTYPE" val="creativeCrop"/>
  <p:tag name="KSO_WM_UNIT_VALUE" val="1379*2269"/>
  <p:tag name="KSO_WM_UNIT_HIGHLIGHT" val="0"/>
  <p:tag name="KSO_WM_UNIT_COMPATIBLE" val="0"/>
  <p:tag name="KSO_WM_UNIT_DIAGRAM_ISNUMVISUAL" val="0"/>
  <p:tag name="KSO_WM_UNIT_DIAGRAM_ISREFERUNIT" val="0"/>
  <p:tag name="KSO_WM_DIAGRAM_GROUP_CODE" val="1586600548"/>
  <p:tag name="KSO_WM_UNIT_TYPE" val="ζ_h_d"/>
  <p:tag name="KSO_WM_UNIT_INDEX" val="1_1_1"/>
  <p:tag name="KSO_WM_UNIT_ID" val="crop20201116_1*ζ_h_d*1_1_1"/>
  <p:tag name="KSO_WM_TEMPLATE_CATEGORY" val="crop"/>
  <p:tag name="KSO_WM_TEMPLATE_INDEX" val="20201116"/>
  <p:tag name="KSO_WM_UNIT_LAYERLEVEL" val="1_1_1"/>
  <p:tag name="KSO_WM_TAG_VERSION" val="1.0"/>
  <p:tag name="KSO_WM_BEAUTIFY_FLAG" val="#wm#"/>
  <p:tag name="KSO_WM_BLIP_RECT_LEFT" val="0"/>
  <p:tag name="KSO_WM_BLIP_RECT_RIGHT" val="0"/>
  <p:tag name="KSO_WM_BLIP_RECT_TOP" val="-3"/>
  <p:tag name="KSO_WM_BLIP_RECT_BOTTOM" val="-3"/>
  <p:tag name="KSO_WM_CREATIVE_CROP_ORG_WIDTH" val="399.85"/>
  <p:tag name="KSO_WM_CREATIVE_CROP_ORG_HEIGHT" val="258"/>
  <p:tag name="KSO_WM_CREATIVE_CROP_HEIGHT" val="242.98"/>
  <p:tag name="KSO_WM_CREATIVE_CROP_WIDTH" val="399.85"/>
  <p:tag name="KSO_WM_CREATIVE_CROP_VERSION" val="1"/>
  <p:tag name="KSO_WM_CREATIVE_CROP_TEMPLATE_ID" val="3258730"/>
  <p:tag name="KSO_WM_UNIT_PLACING_PICTURE_USER_VIEWPORT" val="{&quot;height&quot;:6866,&quot;width&quot;:9274}"/>
</p:tagLst>
</file>

<file path=ppt/tags/tag111.xml><?xml version="1.0" encoding="utf-8"?>
<p:tagLst xmlns:p="http://schemas.openxmlformats.org/presentationml/2006/main">
  <p:tag name="KSO_WM_UNIT_BLOCK" val="0"/>
  <p:tag name="KSO_WM_UNIT_DEC_AREA_ID" val="73156903ee894f5ca46a4cf72274fb1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008_1*i*1"/>
  <p:tag name="KSO_WM_TEMPLATE_CATEGORY" val="diagram"/>
  <p:tag name="KSO_WM_TEMPLATE_INDEX" val="20211008"/>
  <p:tag name="KSO_WM_UNIT_LAYERLEVEL" val="1"/>
  <p:tag name="KSO_WM_TAG_VERSION" val="1.0"/>
  <p:tag name="KSO_WM_BEAUTIFY_FLAG" val="#wm#"/>
  <p:tag name="KSO_WM_UNIT_SM_LIMIT_TYPE" val="3"/>
  <p:tag name="KSO_WM_UNIT_DECORATE_INFO" val="{&quot;DecorateInfoH&quot;:{&quot;IsAbs&quot;:true},&quot;DecorateInfoW&quot;:{&quot;IsAbs&quot;:false},&quot;DecorateInfoX&quot;:{&quot;IsAbs&quot;:true,&quot;Pos&quot;:0},&quot;DecorateInfoY&quot;:{&quot;IsAbs&quot;:true,&quot;Pos&quot;:1},&quot;ReferentInfo&quot;:{&quot;Id&quot;:&quot;3fe90d637a704494ab24df4a7c7a8da5&quot;,&quot;X&quot;:{&quot;Pos&quot;:0},&quot;Y&quot;:{&quot;Pos&quot;:1}},&quot;whChangeMode&quot;:0}"/>
  <p:tag name="KSO_WM_CHIP_GROUPID" val="5efda0ca81ee359a788b1e11"/>
  <p:tag name="KSO_WM_CHIP_XID" val="5efda0ca81ee359a788b1e12"/>
  <p:tag name="KSO_WM_UNIT_FILL_FORE_SCHEMECOLOR_INDEX_BRIGHTNESS" val="0"/>
  <p:tag name="KSO_WM_UNIT_FILL_FORE_SCHEMECOLOR_INDEX" val="16"/>
  <p:tag name="KSO_WM_UNIT_FILL_TYPE" val="1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2"/>
  <p:tag name="KSO_WM_UNIT_TEXT_FILL_TYPE" val="1"/>
  <p:tag name="KSO_WM_UNIT_VALUE" val="320"/>
  <p:tag name="KSO_WM_TEMPLATE_ASSEMBLE_XID" val="60656ea04054ed1e2fb7fcbc"/>
  <p:tag name="KSO_WM_TEMPLATE_ASSEMBLE_GROUPID" val="60656ea04054ed1e2fb7fcbc"/>
</p:tagLst>
</file>

<file path=ppt/tags/tag112.xml><?xml version="1.0" encoding="utf-8"?>
<p:tagLst xmlns:p="http://schemas.openxmlformats.org/presentationml/2006/main">
  <p:tag name="KSO_WM_UNIT_VALUE" val="931*1523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08_1*d*1"/>
  <p:tag name="KSO_WM_TEMPLATE_CATEGORY" val="diagram"/>
  <p:tag name="KSO_WM_TEMPLATE_INDEX" val="2021100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bdd324361f642f5ac29827d9a8244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af17e483a774b2c871eee8c5f51145e"/>
  <p:tag name="KSO_WM_TEMPLATE_ASSEMBLE_XID" val="60656ea04054ed1e2fb7fcbc"/>
  <p:tag name="KSO_WM_TEMPLATE_ASSEMBLE_GROUPID" val="60656ea04054ed1e2fb7fcbc"/>
  <p:tag name="KSO_WM_UNIT_PICTURE_CLIP_FLAG" val="0"/>
</p:tagLst>
</file>

<file path=ppt/tags/tag11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08_1*f*1"/>
  <p:tag name="KSO_WM_TEMPLATE_CATEGORY" val="diagram"/>
  <p:tag name="KSO_WM_TEMPLATE_INDEX" val="2021100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28"/>
  <p:tag name="KSO_WM_UNIT_SHOW_EDIT_AREA_INDICATION" val="1"/>
  <p:tag name="KSO_WM_CHIP_GROUPID" val="5e6b05596848fb12bee65ac8"/>
  <p:tag name="KSO_WM_CHIP_XID" val="5e6b05596848fb12bee65aca"/>
  <p:tag name="KSO_WM_UNIT_DEC_AREA_ID" val="3fe90d637a704494ab24df4a7c7a8da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c9f53a6766c460e8a3870e58db9b32d"/>
  <p:tag name="KSO_WM_UNIT_TEXT_FILL_FORE_SCHEMECOLOR_INDEX_BRIGHTNESS" val="0.25"/>
  <p:tag name="KSO_WM_UNIT_TEXT_FILL_FORE_SCHEMECOLOR_INDEX" val="13"/>
  <p:tag name="KSO_WM_UNIT_TEXT_FILL_TYPE" val="1"/>
  <p:tag name="KSO_WM_TEMPLATE_ASSEMBLE_XID" val="60656ea04054ed1e2fb7fcbc"/>
  <p:tag name="KSO_WM_TEMPLATE_ASSEMBLE_GROUPID" val="60656ea04054ed1e2fb7fcbc"/>
</p:tagLst>
</file>

<file path=ppt/tags/tag114.xml><?xml version="1.0" encoding="utf-8"?>
<p:tagLst xmlns:p="http://schemas.openxmlformats.org/presentationml/2006/main">
  <p:tag name="KSO_WM_SLIDE_ID" val="diagram2021100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008"/>
  <p:tag name="KSO_WM_SLIDE_LAYOUT" val="d_f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SIZE" val="792*360"/>
  <p:tag name="KSO_WM_SLIDE_POSITION" val="84*8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10:00&quot;,&quot;maxSize&quot;:{&quot;size1&quot;:53.799999999999997},&quot;minSize&quot;:{&quot;size1&quot;:43.799999999999997},&quot;normalSize&quot;:{&quot;size1&quot;:45.20624999999999},&quot;subLayout&quot;:[{&quot;id&quot;:&quot;2021-04-01T15:10:00&quot;,&quot;margin&quot;:{&quot;bottom&quot;:4.2329998016357422,&quot;left&quot;:2.9630000591278076,&quot;right&quot;:0.026000002399086952,&quot;top&quot;:3.809999942779541},&quot;type&quot;:0},{&quot;id&quot;:&quot;2021-04-01T15:10:00&quot;,&quot;margin&quot;:{&quot;bottom&quot;:4.6570000648498535,&quot;left&quot;:1.2439998388290405,&quot;right&quot;:4.2329998016357422,&quot;top&quot;:4.2329998016357422}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fda0ca81ee359a788b1e12"/>
  <p:tag name="KSO_WM_CHIP_FILLPROP" val="[[{&quot;text_align&quot;:&quot;cm&quot;,&quot;text_direction&quot;:&quot;horizontal&quot;,&quot;support_big_font&quot;:false,&quot;fill_id&quot;:&quot;786b140b84eb4cccba8bd0b4ce9e6995&quot;,&quot;fill_align&quot;:&quot;cm&quot;,&quot;chip_types&quot;:[&quot;picture&quot;]},{&quot;text_align&quot;:&quot;lm&quot;,&quot;text_direction&quot;:&quot;horizontal&quot;,&quot;support_big_font&quot;:false,&quot;fill_id&quot;:&quot;8bbba178d1af484580c84ab6725f5905&quot;,&quot;fill_align&quot;:&quot;cm&quot;,&quot;chip_types&quot;:[&quot;text&quot;]}]]"/>
  <p:tag name="KSO_WM_CHIP_DECFILLPROP" val="[]"/>
  <p:tag name="KSO_WM_CHIP_GROUPID" val="5efda0ca81ee359a788b1e11"/>
  <p:tag name="KSO_WM_SLIDE_BK_DARK_LIGHT" val="2"/>
  <p:tag name="KSO_WM_SLIDE_BACKGROUND_TYPE" val="general"/>
  <p:tag name="KSO_WM_SLIDE_SUPPORT_FEATURE_TYPE" val="0"/>
  <p:tag name="KSO_WM_TEMPLATE_ASSEMBLE_XID" val="60656ea04054ed1e2fb7fcbc"/>
  <p:tag name="KSO_WM_TEMPLATE_ASSEMBLE_GROUPID" val="60656ea04054ed1e2fb7fcbc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9661_1*i*1"/>
  <p:tag name="KSO_WM_TEMPLATE_CATEGORY" val="diagram"/>
  <p:tag name="KSO_WM_TEMPLATE_INDEX" val="2018966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FILL_FORE_SCHEMECOLOR_INDEX_BRIGHTNESS" val="0"/>
  <p:tag name="KSO_WM_UNIT_FILL_FORE_SCHEMECOLOR_INDEX" val="15"/>
  <p:tag name="KSO_WM_UNIT_FILL_TYPE" val="1"/>
</p:tagLst>
</file>

<file path=ppt/tags/tag116.xml><?xml version="1.0" encoding="utf-8"?>
<p:tagLst xmlns:p="http://schemas.openxmlformats.org/presentationml/2006/main">
  <p:tag name="KSO_WM_UNIT_VALUE" val="1311*1269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5822_1*d*1"/>
  <p:tag name="KSO_WM_TEMPLATE_CATEGORY" val="diagram"/>
  <p:tag name="KSO_WM_TEMPLATE_INDEX" val="2021582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63acc40632824d0abb2773377bdb52b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f3795154ab344b0a1003e48067387d0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c04054ed1e2fb80fad"/>
  <p:tag name="KSO_WM_TEMPLATE_ASSEMBLE_GROUPID" val="60656fc04054ed1e2fb80fad"/>
  <p:tag name="KSO_WM_UNIT_PICTURE_CLIP_FLAG" val="0"/>
</p:tagLst>
</file>

<file path=ppt/tags/tag11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小标题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15822_1*h_a*1_1"/>
  <p:tag name="KSO_WM_TEMPLATE_CATEGORY" val="diagram"/>
  <p:tag name="KSO_WM_TEMPLATE_INDEX" val="20215822"/>
  <p:tag name="KSO_WM_UNIT_LAYERLEVEL" val="1_1"/>
  <p:tag name="KSO_WM_TAG_VERSION" val="1.0"/>
  <p:tag name="KSO_WM_BEAUTIFY_FLAG" val="#wm#"/>
  <p:tag name="KSO_WM_UNIT_DEFAULT_FONT" val="18;24;2"/>
  <p:tag name="KSO_WM_UNIT_BLOCK" val="0"/>
  <p:tag name="KSO_WM_UNIT_SHOW_EDIT_AREA_INDICATION" val="1"/>
  <p:tag name="KSO_WM_CHIP_GROUPID" val="5e6b05b36848fb12bee65ad8"/>
  <p:tag name="KSO_WM_CHIP_XID" val="5e6b05b36848fb12bee65ada"/>
  <p:tag name="KSO_WM_UNIT_DEC_AREA_ID" val="e8ab7c3aaf3847cd9fa8d12fedad8e7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484ca96c05c42df8be1f77fa4884dba"/>
  <p:tag name="KSO_WM_UNIT_TEXT_FILL_FORE_SCHEMECOLOR_INDEX_BRIGHTNESS" val="0"/>
  <p:tag name="KSO_WM_UNIT_TEXT_FILL_FORE_SCHEMECOLOR_INDEX" val="13"/>
  <p:tag name="KSO_WM_UNIT_TEXT_FILL_TYPE" val="1"/>
  <p:tag name="KSO_WM_TEMPLATE_ASSEMBLE_XID" val="60656fc04054ed1e2fb80fad"/>
  <p:tag name="KSO_WM_TEMPLATE_ASSEMBLE_GROUPID" val="60656fc04054ed1e2fb80fad"/>
</p:tagLst>
</file>

<file path=ppt/tags/tag118.xml><?xml version="1.0" encoding="utf-8"?>
<p:tagLst xmlns:p="http://schemas.openxmlformats.org/presentationml/2006/main">
  <p:tag name="KSO_WM_UNIT_TEX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15822_1*h_f*1_1"/>
  <p:tag name="KSO_WM_TEMPLATE_CATEGORY" val="diagram"/>
  <p:tag name="KSO_WM_TEMPLATE_INDEX" val="20215822"/>
  <p:tag name="KSO_WM_UNIT_LAYERLEVEL" val="1_1"/>
  <p:tag name="KSO_WM_TAG_VERSION" val="1.0"/>
  <p:tag name="KSO_WM_BEAUTIFY_FLAG" val="#wm#"/>
  <p:tag name="KSO_WM_UNIT_SUBTYPE" val="a"/>
  <p:tag name="KSO_WM_UNIT_DEFAULT_FONT" val="14;20;2"/>
  <p:tag name="KSO_WM_UNIT_BLOCK" val="0"/>
  <p:tag name="KSO_WM_UNIT_VALUE" val="46"/>
  <p:tag name="KSO_WM_UNIT_SHOW_EDIT_AREA_INDICATION" val="1"/>
  <p:tag name="KSO_WM_CHIP_GROUPID" val="5e6b05b36848fb12bee65ad8"/>
  <p:tag name="KSO_WM_CHIP_XID" val="5e6b05b36848fb12bee65ada"/>
  <p:tag name="KSO_WM_UNIT_DEC_AREA_ID" val="22344ad7725f41c1a6c073662e14663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484ca96c05c42df8be1f77fa4884dba"/>
  <p:tag name="KSO_WM_UNIT_TEXT_FILL_FORE_SCHEMECOLOR_INDEX_BRIGHTNESS" val="0.25"/>
  <p:tag name="KSO_WM_UNIT_TEXT_FILL_FORE_SCHEMECOLOR_INDEX" val="13"/>
  <p:tag name="KSO_WM_UNIT_TEXT_FILL_TYPE" val="1"/>
  <p:tag name="KSO_WM_TEMPLATE_ASSEMBLE_XID" val="60656fc04054ed1e2fb80fad"/>
  <p:tag name="KSO_WM_TEMPLATE_ASSEMBLE_GROUPID" val="60656fc04054ed1e2fb80fad"/>
</p:tagLst>
</file>

<file path=ppt/tags/tag119.xml><?xml version="1.0" encoding="utf-8"?>
<p:tagLst xmlns:p="http://schemas.openxmlformats.org/presentationml/2006/main">
  <p:tag name="KSO_WM_UNIT_BLOCK" val="0"/>
  <p:tag name="KSO_WM_UNIT_SM_LIMIT_TYPE" val="2"/>
  <p:tag name="KSO_WM_UNIT_DEC_AREA_ID" val="fc81cb14038b43bcb7ca0b9f10fe60f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5822_1*i*2"/>
  <p:tag name="KSO_WM_TEMPLATE_CATEGORY" val="diagram"/>
  <p:tag name="KSO_WM_TEMPLATE_INDEX" val="20215822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0}"/>
  <p:tag name="KSO_WM_CHIP_GROUPID" val="5f5ee1ca4d6848d78f644aeb"/>
  <p:tag name="KSO_WM_CHIP_XID" val="5f5f3b6e8e478fb0c58a9422"/>
  <p:tag name="KSO_WM_TEMPLATE_ASSEMBLE_XID" val="60656fc04054ed1e2fb80fad"/>
  <p:tag name="KSO_WM_TEMPLATE_ASSEMBLE_GROUPID" val="60656fc04054ed1e2fb80fad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1582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5822"/>
  <p:tag name="KSO_WM_SLIDE_LAYOUT" val="a_d_h"/>
  <p:tag name="KSO_WM_SLIDE_LAYOUT_CNT" val="1_1_1"/>
  <p:tag name="KSO_WM_UNIT_SHOW_EDIT_AREA_INDICATION" val="1"/>
  <p:tag name="KSO_WM_TEMPLATE_THUMBS_INDEX" val="1、4、7、12、13、14、15、16、17、18、20、24、25、28、33、36、40、43、44"/>
  <p:tag name="KSO_WM_SLIDE_SIZE" val="467.949*72.7"/>
  <p:tag name="KSO_WM_SLIDE_POSITION" val="444*286.8"/>
  <p:tag name="KSO_WM_SLIDE_CAN_ADD_NAVIGATION" val="1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e8e478fb0c58a9422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dbd48f1022174d91a904003a42a44ec0&quot;,&quot;fill_align&quot;:&quot;cm&quot;,&quot;chip_types&quot;:[&quot;diagram&quot;,&quot;pictext&quot;,&quot;picture&quot;,&quot;chart&quot;,&quot;table&quot;,&quot;video&quot;]},{&quot;text_align&quot;:&quot;lm&quot;,&quot;text_direction&quot;:&quot;horizontal&quot;,&quot;support_big_font&quot;:false,&quot;picture_toward&quot;:0,&quot;picture_dockside&quot;:[],&quot;fill_id&quot;:&quot;6d37605f4ba842028aff7707b4ec7ce0&quot;,&quot;fill_align&quot;:&quot;cm&quot;,&quot;chip_types&quot;:[&quot;text&quot;]}]]"/>
  <p:tag name="KSO_WM_CHIP_DECFILLPROP" val="[]"/>
  <p:tag name="KSO_WM_CHIP_GROUPID" val="5f5ee1ca4d6848d78f644aeb"/>
  <p:tag name="KSO_WM_SLIDE_BK_DARK_LIGHT" val="2"/>
  <p:tag name="KSO_WM_SLIDE_BACKGROUND_TYPE" val="navigation"/>
  <p:tag name="KSO_WM_SLIDE_SUPPORT_FEATURE_TYPE" val="3"/>
  <p:tag name="KSO_WM_TEMPLATE_ASSEMBLE_XID" val="60656fc04054ed1e2fb80fad"/>
  <p:tag name="KSO_WM_TEMPLATE_ASSEMBLE_GROUPID" val="60656fc04054ed1e2fb80fad"/>
  <p:tag name="KSO_WM_SLIDE_LAYOUT_INFO" val="{&quot;id&quot;:&quot;2021-04-01T16:02:02&quot;,&quot;maxSize&quot;:{&quot;size1&quot;:13.199999999999999},&quot;minSize&quot;:{&quot;size1&quot;:13.199999999999999},&quot;normalSize&quot;:{&quot;size1&quot;:13.199999999999999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6:02:02&quot;,&quot;margin&quot;:{&quot;bottom&quot;:0.3970000147819519,&quot;left&quot;:1.2699999809265137,&quot;right&quot;:1.2699999809265137,&quot;top&quot;:0.42300000786781311},&quot;type&quot;:0},{&quot;direction&quot;:1,&quot;id&quot;:&quot;2021-04-01T16:02:02&quot;,&quot;maxSize&quot;:{&quot;size1&quot;:66.199979652444995},&quot;minSize&quot;:{&quot;size1&quot;:38.799979652444982},&quot;normalSize&quot;:{&quot;size1&quot;:52.912479652444986},&quot;subLayout&quot;:[{&quot;id&quot;:&quot;2021-04-01T16:02:02&quot;,&quot;margin&quot;:{&quot;bottom&quot;:1.6929999589920044,&quot;left&quot;:1.6929999589920044,&quot;right&quot;:0.026000002399086952,&quot;top&quot;:1.7200000286102295},&quot;type&quot;:0},{&quot;id&quot;:&quot;2021-04-01T16:02:02&quot;,&quot;margin&quot;:{&quot;bottom&quot;:1.6929999589920044,&quot;left&quot;:1.2430000305175781,&quot;right&quot;:1.6929999589920044,&quot;top&quot;:1.6929999589920044},&quot;maxSize&quot;:{&quot;size1&quot;:60.98028071088217},&quot;minSize&quot;:{&quot;size1&quot;:45.080280710882164},&quot;normalSize&quot;:{&quot;size1&quot;:51.736493375159348},&quot;subLayout&quot;:[{&quot;id&quot;:&quot;2021-04-01T16:02:02&quot;,&quot;margin&quot;:{&quot;bottom&quot;:0.046929523348808289,&quot;left&quot;:1.2430000305175781,&quot;right&quot;:1.6929999589920044,&quot;top&quot;:1.6929999589920044},&quot;type&quot;:0},{&quot;id&quot;:&quot;2021-04-01T16:02:02&quot;,&quot;margin&quot;:{&quot;bottom&quot;:1.6929999589920044,&quot;left&quot;:1.2430000305175781,&quot;right&quot;:1.6929999589920044,&quot;top&quot;:0.14886172115802765},&quot;type&quot;:0}],&quot;type&quot;:0}],&quot;type&quot;:0}],&quot;type&quot;:0}"/>
  <p:tag name="FIXED_XID_TMP" val="5f5ee1ca4d6848d78f644aeb"/>
</p:tagLst>
</file>

<file path=ppt/tags/tag121.xml><?xml version="1.0" encoding="utf-8"?>
<p:tagLst xmlns:p="http://schemas.openxmlformats.org/presentationml/2006/main">
  <p:tag name="KSO_WM_SLIDE_ID" val="diagram20211201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201"/>
  <p:tag name="KSO_WM_SLIDE_LAYOUT" val="a_d_h"/>
  <p:tag name="KSO_WM_SLIDE_LAYOUT_CNT" val="1_1_1"/>
  <p:tag name="KSO_WM_SLIDE_TYPE" val="text"/>
  <p:tag name="KSO_WM_SLIDE_SUBTYPE" val="picTxt"/>
  <p:tag name="KSO_WM_SLIDE_SIZE" val="335.949*72.7"/>
  <p:tag name="KSO_WM_SLIDE_POSITION" val="516*287.3"/>
  <p:tag name="KSO_WM_SLIDE_LAYOUT_INFO" val="{&quot;id&quot;:&quot;2021-04-01T15:12:5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53&quot;,&quot;margin&quot;:{&quot;bottom&quot;:0.42300000786781311,&quot;left&quot;:1.2699999809265137,&quot;right&quot;:1.2699999809265137,&quot;top&quot;:0.42300000786781311},&quot;type&quot;:0},{&quot;direction&quot;:1,&quot;id&quot;:&quot;2021-04-01T15:12:53&quot;,&quot;maxSize&quot;:{&quot;size1&quot;:48.799999999999997},&quot;minSize&quot;:{&quot;size1&quot;:48.799999999999997},&quot;normalSize&quot;:{&quot;size1&quot;:48.799999999999997},&quot;subLayout&quot;:[{&quot;id&quot;:&quot;2021-04-01T15:12:53&quot;,&quot;margin&quot;:{&quot;bottom&quot;:1.2699999809265137,&quot;left&quot;:0,&quot;right&quot;:2.5659999847412109,&quot;top&quot;:1.2699999809265137},&quot;type&quot;:0},{&quot;id&quot;:&quot;2021-04-01T15:12:53&quot;,&quot;margin&quot;:{&quot;bottom&quot;:5.0799999237060547,&quot;left&quot;:1.6670000553131104,&quot;right&quot;:3.809999942779541,&quot;top&quot;:4.2329998016357422},&quot;maxSize&quot;:{&quot;size1&quot;:61.023732698544769},&quot;minSize&quot;:{&quot;size1&quot;:45.123732698544764},&quot;normalSize&quot;:{&quot;size1&quot;:51.78762265539897},&quot;subLayout&quot;:[{&quot;id&quot;:&quot;2021-04-01T15:12:53&quot;,&quot;margin&quot;:{&quot;bottom&quot;:0.046929523348808289,&quot;left&quot;:1.6670000553131104,&quot;right&quot;:3.809999942779541,&quot;top&quot;:4.2329998016357422},&quot;type&quot;:0},{&quot;id&quot;:&quot;2021-04-01T15:12:53&quot;,&quot;margin&quot;:{&quot;bottom&quot;:5.0799999237060547,&quot;left&quot;:1.6670000553131104,&quot;right&quot;:3.809999942779541,&quot;top&quot;:0.14886172115802765}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928e478fb0c58a9444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c923a9508c244c10ad1180b9665271d0&quot;,&quot;fill_align&quot;:&quot;cm&quot;,&quot;chip_types&quot;:[&quot;picture&quot;]},{&quot;text_align&quot;:&quot;cm&quot;,&quot;text_direction&quot;:&quot;horizontal&quot;,&quot;support_big_font&quot;:true,&quot;fill_id&quot;:&quot;2ced0119bad849a3b8c16da8615a6fcd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f4054ed1e2fb7fdd3"/>
  <p:tag name="KSO_WM_TEMPLATE_ASSEMBLE_GROUPID" val="60656eaf4054ed1e2fb7fdd3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7136_1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CATEGORY" val="diagram"/>
  <p:tag name="KSO_WM_TEMPLATE_INDEX" val="20217136"/>
  <p:tag name="KSO_WM_UNIT_VALUE" val="650"/>
  <p:tag name="KSO_WM_TEMPLATE_ASSEMBLE_XID" val="60656ea64054ed1e2fb7fd11"/>
  <p:tag name="KSO_WM_TEMPLATE_ASSEMBLE_GROUPID" val="60656ea64054ed1e2fb7fd1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7136_1*i*2"/>
  <p:tag name="KSO_WM_TEMPLATE_CATEGORY" val="diagram"/>
  <p:tag name="KSO_WM_TEMPLATE_INDEX" val="20217136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EC_AREA_ID" val="c29328e584124cc2a0dd0250f1a4fe0a"/>
  <p:tag name="KSO_WM_CHIP_GROUPID" val="5ed7466bafe44fab1839bd3a"/>
  <p:tag name="KSO_WM_CHIP_XID" val="5ed203c57ab0972fba70b22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ea64054ed1e2fb7fd11"/>
  <p:tag name="KSO_WM_TEMPLATE_ASSEMBLE_GROUPID" val="60656ea64054ed1e2fb7fd1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7136_1*i*3"/>
  <p:tag name="KSO_WM_TEMPLATE_CATEGORY" val="diagram"/>
  <p:tag name="KSO_WM_TEMPLATE_INDEX" val="20217136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UNIT_DEC_AREA_ID" val="c0200d132c754560be5c5585b8d4588d"/>
  <p:tag name="KSO_WM_CHIP_GROUPID" val="5ed7466bafe44fab1839bd3a"/>
  <p:tag name="KSO_WM_CHIP_XID" val="5ed203c57ab0972fba70b22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"/>
  <p:tag name="KSO_WM_TEMPLATE_ASSEMBLE_XID" val="60656ea64054ed1e2fb7fd11"/>
  <p:tag name="KSO_WM_TEMPLATE_ASSEMBLE_GROUPID" val="60656ea64054ed1e2fb7fd11"/>
</p:tagLst>
</file>

<file path=ppt/tags/tag125.xml><?xml version="1.0" encoding="utf-8"?>
<p:tagLst xmlns:p="http://schemas.openxmlformats.org/presentationml/2006/main">
  <p:tag name="KSO_WM_UNIT_VALUE" val="1058*1396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201_1*d*1"/>
  <p:tag name="KSO_WM_TEMPLATE_CATEGORY" val="diagram"/>
  <p:tag name="KSO_WM_TEMPLATE_INDEX" val="2021120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0bb5afb5c72640ad9ca79e00cb88a68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bdbc3c87fd1448d93dc8031b22a76b6"/>
  <p:tag name="KSO_WM_TEMPLATE_ASSEMBLE_XID" val="60656eaf4054ed1e2fb7fdd3"/>
  <p:tag name="KSO_WM_TEMPLATE_ASSEMBLE_GROUPID" val="60656eaf4054ed1e2fb7fdd3"/>
  <p:tag name="KSO_WM_UNIT_PLACING_PICTURE_USER_VIEWPORT" val="{&quot;height&quot;:7153,&quot;width&quot;:7337}"/>
</p:tagLst>
</file>

<file path=ppt/tags/tag126.xml><?xml version="1.0" encoding="utf-8"?>
<p:tagLst xmlns:p="http://schemas.openxmlformats.org/presentationml/2006/main">
  <p:tag name="KSO_WM_SLIDE_SUBTYPE" val="pic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275.95*180.701"/>
  <p:tag name="KSO_WM_SLIDE_POSITION" val="636.005*203.299"/>
  <p:tag name="KSO_WM_BEAUTIFY_FLAG" val="#wm#"/>
  <p:tag name="KSO_WM_SLIDE_TYPE" val="text"/>
  <p:tag name="KSO_WM_SLIDE_LAYOUT_CNT" val="1_1_1"/>
  <p:tag name="KSO_WM_SLIDE_LAYOUT" val="a_d_h"/>
  <p:tag name="KSO_WM_SLIDE_ITEM_CNT" val="0"/>
  <p:tag name="KSO_WM_SLIDE_INDEX" val="1"/>
  <p:tag name="KSO_WM_SLIDE_ID" val="diagram20217136_1"/>
  <p:tag name="KSO_WM_TAG_VERSION" val="1.0"/>
  <p:tag name="KSO_WM_TEMPLATE_INDEX" val="20217136"/>
  <p:tag name="KSO_WM_TEMPLATE_CATEGORY" val="diagram"/>
  <p:tag name="KSO_WM_TEMPLATE_THUMBS_INDEX" val="1、6、10、14、20、26、27、28、29、31"/>
  <p:tag name="KSO_WM_TEMPLATE_SUBCATEGORY" val="21"/>
  <p:tag name="KSO_WM_TEMPLATE_MASTER_TYPE" val="0"/>
  <p:tag name="KSO_WM_TEMPLATE_COLOR_TYPE" val="1"/>
  <p:tag name="KSO_WM_SLIDE_LAYOUT_INFO" val="{&quot;backgroundInfo&quot;:[{&quot;bottom&quot;:0,&quot;bottomAbs&quot;:false,&quot;left&quot;:0,&quot;leftAbs&quot;:false,&quot;right&quot;:0.5,&quot;rightAbs&quot;:false,&quot;top&quot;:0,&quot;topAbs&quot;:false,&quot;type&quot;:&quot;leftRight&quot;},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10:52&quot;,&quot;maxSize&quot;:{&quot;size1&quot;:33.799614474654661},&quot;minSize&quot;:{&quot;size1&quot;:33.799614474654661},&quot;normalSize&quot;:{&quot;size1&quot;:33.799614474654661},&quot;subLayout&quot;:[{&quot;id&quot;:&quot;2021-04-01T15:10:52&quot;,&quot;margin&quot;:{&quot;bottom&quot;:2.9630000591278076,&quot;left&quot;:1.6929999589920044,&quot;right&quot;:0,&quot;top&quot;:2.9630000591278076},&quot;type&quot;:0},{&quot;direction&quot;:1,&quot;id&quot;:&quot;2021-04-01T15:10:52&quot;,&quot;maxSize&quot;:{&quot;size1&quot;:41.599417638821471},&quot;minSize&quot;:{&quot;size1&quot;:41.599417638821471},&quot;normalSize&quot;:{&quot;size1&quot;:41.599417638821471},&quot;subLayout&quot;:[{&quot;id&quot;:&quot;2021-04-01T15:10:52&quot;,&quot;margin&quot;:{&quot;bottom&quot;:7.1970000267028809,&quot;left&quot;:1.6929999589920044,&quot;right&quot;:0,&quot;top&quot;:6.3499999046325684},&quot;type&quot;:0},{&quot;id&quot;:&quot;2021-04-01T15:10:52&quot;,&quot;margin&quot;:{&quot;bottom&quot;:2.9630000591278076,&quot;left&quot;:1.6929999589920044,&quot;right&quot;:1.6929999589920044,&quot;top&quot;:2.9630000591278076},&quot;maxSize&quot;:{&quot;size1&quot;:52.766624404846574},&quot;minSize&quot;:{&quot;size1&quot;:36.866624404846569},&quot;normalSize&quot;:{&quot;size1&quot;:42.644216997439166},&quot;subLayout&quot;:[{&quot;id&quot;:&quot;2021-04-01T15:10:52&quot;,&quot;margin&quot;:{&quot;bottom&quot;:0.046929720789194107,&quot;left&quot;:1.6929999589920044,&quot;right&quot;:1.6929999589920044,&quot;top&quot;:2.9630000591278076},&quot;type&quot;:0},{&quot;id&quot;:&quot;2021-04-01T15:10:52&quot;,&quot;margin&quot;:{&quot;bottom&quot;:2.9630000591278076,&quot;left&quot;:1.6929999589920044,&quot;right&quot;:1.6929999589920044,&quot;top&quot;:0.14886192977428436},&quot;type&quot;:0}],&quot;type&quot;:0}],&quot;type&quot;:0}],&quot;type&quot;:0}"/>
  <p:tag name="KSO_WM_SLIDE_BACKGROUND" val="[&quot;leftRight&quot;,&quot;general&quot;]"/>
  <p:tag name="KSO_WM_SLIDE_RATIO" val="1.777778"/>
  <p:tag name="KSO_WM_CHIP_INFOS" val="{&quot;layout_type&quot;:&quot;leftright&quot;,&quot;layout_feature&quot;:2,&quot;tags&quot;:{&quot;style&quot;:[&quot;商务&quot;,&quot;简约&quot;,&quot;卡通&quot;,&quot;欧美风&quot;,&quot;黑板风&quot;,&quot;渐变风&quot;]},&quot;slide_type&quot;:[&quot;text&quot;],&quot;aspect_ratio&quot;:&quot;16:9&quot;,&quot;diagram&quot;:{&quot;type&quot;:[],&quot;direction&quot;:0,&quot;isSupportDecBetweenItems&quot;:false}}"/>
  <p:tag name="KSO_WM_CHIP_XID" val="5ed203c57ab0972fba70b229"/>
  <p:tag name="KSO_WM_CHIP_FILLPROP" val="[[{&quot;fill_id&quot;:&quot;91a4e7836c6d4155ad053c42651ba485&quot;,&quot;fill_align&quot;:&quot;cm&quot;,&quot;text_align&quot;:&quot;cm&quot;,&quot;text_direction&quot;:&quot;horizontal&quot;,&quot;chip_types&quot;:[&quot;header&quot;]},{&quot;fill_id&quot;:&quot;d8d47328ad0b4b23ad19654c6e197ee5&quot;,&quot;fill_align&quot;:&quot;cm&quot;,&quot;text_align&quot;:&quot;lm&quot;,&quot;text_direction&quot;:&quot;horizontal&quot;,&quot;chip_types&quot;:[&quot;text&quot;,&quot;picture&quot;]},{&quot;fill_id&quot;:&quot;d232afdae4364dcc930c0c19b5e28f45&quot;,&quot;fill_align&quot;:&quot;cm&quot;,&quot;text_align&quot;:&quot;lm&quot;,&quot;text_direction&quot;:&quot;horizontal&quot;,&quot;chip_types&quot;:[&quot;pictext&quot;,&quot;text&quot;,&quot;picture&quot;,&quot;chart&quot;,&quot;table&quot;,&quot;video&quot;],&quot;support_features&quot;:[&quot;collage&quot;,&quot;carousel&quot;]}]]"/>
  <p:tag name="KSO_WM_CHIP_GROUPID" val="5ed7466bafe44fab1839bd3a"/>
  <p:tag name="KSO_WM_SLIDE_BK_DARK_LIGHT" val="2"/>
  <p:tag name="KSO_WM_SLIDE_BACKGROUND_TYPE" val="leftRight"/>
  <p:tag name="KSO_WM_SLIDE_SUPPORT_FEATURE_TYPE" val="0"/>
  <p:tag name="KSO_WM_TEMPLATE_ASSEMBLE_XID" val="60656ea64054ed1e2fb7fd11"/>
  <p:tag name="KSO_WM_TEMPLATE_ASSEMBLE_GROUPID" val="60656ea64054ed1e2fb7fd1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1201_1*i*2"/>
  <p:tag name="KSO_WM_TEMPLATE_CATEGORY" val="diagram"/>
  <p:tag name="KSO_WM_TEMPLATE_INDEX" val="20211201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088b1a0e82e74395b162d5b080713acb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7a3045997bb14064aa1a3706239e2f56&quot;,&quot;X&quot;:{&quot;Pos&quot;:0},&quot;Y&quot;:{&quot;Pos&quot;:0}},&quot;whChangeMode&quot;:0}"/>
  <p:tag name="KSO_WM_CHIP_GROUPID" val="5f5ee1ca4d6848d78f644aeb"/>
  <p:tag name="KSO_WM_CHIP_XID" val="5f5f3b928e478fb0c58a944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TEMPLATE_ASSEMBLE_XID" val="60656eaf4054ed1e2fb7fdd3"/>
  <p:tag name="KSO_WM_TEMPLATE_ASSEMBLE_GROUPID" val="60656eaf4054ed1e2fb7fdd3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1201_1*i*3"/>
  <p:tag name="KSO_WM_TEMPLATE_CATEGORY" val="diagram"/>
  <p:tag name="KSO_WM_TEMPLATE_INDEX" val="20211201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577d5e1673c4815b8e846218ff4954c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7a3045997bb14064aa1a3706239e2f56&quot;,&quot;X&quot;:{&quot;Pos&quot;:2},&quot;Y&quot;:{&quot;Pos&quot;:2}},&quot;whChangeMode&quot;:0}"/>
  <p:tag name="KSO_WM_CHIP_GROUPID" val="5f5ee1ca4d6848d78f644aeb"/>
  <p:tag name="KSO_WM_CHIP_XID" val="5f5f3b928e478fb0c58a944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TEMPLATE_ASSEMBLE_XID" val="60656eaf4054ed1e2fb7fdd3"/>
  <p:tag name="KSO_WM_TEMPLATE_ASSEMBLE_GROUPID" val="60656eaf4054ed1e2fb7fdd3"/>
</p:tagLst>
</file>

<file path=ppt/tags/tag129.xml><?xml version="1.0" encoding="utf-8"?>
<p:tagLst xmlns:p="http://schemas.openxmlformats.org/presentationml/2006/main">
  <p:tag name="KSO_WM_UNIT_VALUE" val="1058*1396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201_1*d*1"/>
  <p:tag name="KSO_WM_TEMPLATE_CATEGORY" val="diagram"/>
  <p:tag name="KSO_WM_TEMPLATE_INDEX" val="2021120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0bb5afb5c72640ad9ca79e00cb88a68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bdbc3c87fd1448d93dc8031b22a76b6"/>
  <p:tag name="KSO_WM_TEMPLATE_ASSEMBLE_XID" val="60656eaf4054ed1e2fb7fdd3"/>
  <p:tag name="KSO_WM_TEMPLATE_ASSEMBLE_GROUPID" val="60656eaf4054ed1e2fb7fdd3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diagram20211201_1*h_a*1_1"/>
  <p:tag name="KSO_WM_TEMPLATE_CATEGORY" val="diagram"/>
  <p:tag name="KSO_WM_TEMPLATE_INDEX" val="20211201"/>
  <p:tag name="KSO_WM_UNIT_LAYERLEVEL" val="1_1"/>
  <p:tag name="KSO_WM_TAG_VERSION" val="1.0"/>
  <p:tag name="KSO_WM_BEAUTIFY_FLAG" val="#wm#"/>
  <p:tag name="KSO_WM_UNIT_DEFAULT_FONT" val="18;24;2"/>
  <p:tag name="KSO_WM_UNIT_BLOCK" val="0"/>
  <p:tag name="KSO_WM_UNIT_SHOW_EDIT_AREA_INDICATION" val="1"/>
  <p:tag name="KSO_WM_CHIP_GROUPID" val="5e6b05b36848fb12bee65ad8"/>
  <p:tag name="KSO_WM_CHIP_XID" val="5e6b05b36848fb12bee65ada"/>
  <p:tag name="KSO_WM_UNIT_DEC_AREA_ID" val="0566d55239bc4636b748838bc265434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2b07ab65730641eaa718b145667d751e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af4054ed1e2fb7fdd3"/>
  <p:tag name="KSO_WM_TEMPLATE_ASSEMBLE_GROUPID" val="60656eaf4054ed1e2fb7fdd3"/>
</p:tagLst>
</file>

<file path=ppt/tags/tag131.xml><?xml version="1.0" encoding="utf-8"?>
<p:tagLst xmlns:p="http://schemas.openxmlformats.org/presentationml/2006/main">
  <p:tag name="KSO_WM_SLIDE_ID" val="diagram20211201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201"/>
  <p:tag name="KSO_WM_SLIDE_LAYOUT" val="a_d_h"/>
  <p:tag name="KSO_WM_SLIDE_LAYOUT_CNT" val="1_1_1"/>
  <p:tag name="KSO_WM_SLIDE_TYPE" val="text"/>
  <p:tag name="KSO_WM_SLIDE_SUBTYPE" val="picTxt"/>
  <p:tag name="KSO_WM_SLIDE_SIZE" val="335.949*72.7"/>
  <p:tag name="KSO_WM_SLIDE_POSITION" val="516*287.3"/>
  <p:tag name="KSO_WM_SLIDE_LAYOUT_INFO" val="{&quot;id&quot;:&quot;2021-04-01T15:12:5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53&quot;,&quot;margin&quot;:{&quot;bottom&quot;:0.42300000786781311,&quot;left&quot;:1.2699999809265137,&quot;right&quot;:1.2699999809265137,&quot;top&quot;:0.42300000786781311},&quot;type&quot;:0},{&quot;direction&quot;:1,&quot;id&quot;:&quot;2021-04-01T15:12:53&quot;,&quot;maxSize&quot;:{&quot;size1&quot;:48.799999999999997},&quot;minSize&quot;:{&quot;size1&quot;:48.799999999999997},&quot;normalSize&quot;:{&quot;size1&quot;:48.799999999999997},&quot;subLayout&quot;:[{&quot;id&quot;:&quot;2021-04-01T15:12:53&quot;,&quot;margin&quot;:{&quot;bottom&quot;:1.2699999809265137,&quot;left&quot;:0,&quot;right&quot;:2.5659999847412109,&quot;top&quot;:1.2699999809265137},&quot;type&quot;:0},{&quot;id&quot;:&quot;2021-04-01T15:12:53&quot;,&quot;margin&quot;:{&quot;bottom&quot;:5.0799999237060547,&quot;left&quot;:1.6670000553131104,&quot;right&quot;:3.809999942779541,&quot;top&quot;:4.2329998016357422},&quot;maxSize&quot;:{&quot;size1&quot;:61.023732698544769},&quot;minSize&quot;:{&quot;size1&quot;:45.123732698544764},&quot;normalSize&quot;:{&quot;size1&quot;:51.78762265539897},&quot;subLayout&quot;:[{&quot;id&quot;:&quot;2021-04-01T15:12:53&quot;,&quot;margin&quot;:{&quot;bottom&quot;:0.046929523348808289,&quot;left&quot;:1.6670000553131104,&quot;right&quot;:3.809999942779541,&quot;top&quot;:4.2329998016357422},&quot;type&quot;:0},{&quot;id&quot;:&quot;2021-04-01T15:12:53&quot;,&quot;margin&quot;:{&quot;bottom&quot;:5.0799999237060547,&quot;left&quot;:1.6670000553131104,&quot;right&quot;:3.809999942779541,&quot;top&quot;:0.14886172115802765}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928e478fb0c58a9444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c923a9508c244c10ad1180b9665271d0&quot;,&quot;fill_align&quot;:&quot;cm&quot;,&quot;chip_types&quot;:[&quot;picture&quot;]},{&quot;text_align&quot;:&quot;cm&quot;,&quot;text_direction&quot;:&quot;horizontal&quot;,&quot;support_big_font&quot;:true,&quot;fill_id&quot;:&quot;2ced0119bad849a3b8c16da8615a6fcd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f4054ed1e2fb7fdd3"/>
  <p:tag name="KSO_WM_TEMPLATE_ASSEMBLE_GROUPID" val="60656eaf4054ed1e2fb7fdd3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367_1*i*2"/>
  <p:tag name="KSO_WM_TEMPLATE_CATEGORY" val="diagram"/>
  <p:tag name="KSO_WM_TEMPLATE_INDEX" val="2021236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3c72f07e6d746d59e24cd16afbe69f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294c5d45e1f15ec24fd3c3"/>
  <p:tag name="KSO_WM_CHIP_XID" val="5f294c5d45e1f15ec24fd3c4"/>
  <p:tag name="KSO_WM_UNIT_LINE_FORE_SCHEMECOLOR_INDEX_BRIGHTNESS" val="0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88"/>
  <p:tag name="KSO_WM_TEMPLATE_ASSEMBLE_XID" val="60656f4c4054ed1e2fb80768"/>
  <p:tag name="KSO_WM_TEMPLATE_ASSEMBLE_GROUPID" val="60656f4c4054ed1e2fb80768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367_1*i*3"/>
  <p:tag name="KSO_WM_TEMPLATE_CATEGORY" val="diagram"/>
  <p:tag name="KSO_WM_TEMPLATE_INDEX" val="2021236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919f599963684276a6daf72064a7359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294c5d45e1f15ec24fd3c3"/>
  <p:tag name="KSO_WM_CHIP_XID" val="5f294c5d45e1f15ec24fd3c4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88"/>
  <p:tag name="KSO_WM_TEMPLATE_ASSEMBLE_XID" val="60656f4c4054ed1e2fb80768"/>
  <p:tag name="KSO_WM_TEMPLATE_ASSEMBLE_GROUPID" val="60656f4c4054ed1e2fb80768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2367_1*i*4"/>
  <p:tag name="KSO_WM_TEMPLATE_CATEGORY" val="diagram"/>
  <p:tag name="KSO_WM_TEMPLATE_INDEX" val="2021236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221e462606ce411a9eabfda8c235fb2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294c5d45e1f15ec24fd3c3"/>
  <p:tag name="KSO_WM_CHIP_XID" val="5f294c5d45e1f15ec24fd3c4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19"/>
  <p:tag name="KSO_WM_TEMPLATE_ASSEMBLE_XID" val="60656f4c4054ed1e2fb80768"/>
  <p:tag name="KSO_WM_TEMPLATE_ASSEMBLE_GROUPID" val="60656f4c4054ed1e2fb80768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2367_1*i*5"/>
  <p:tag name="KSO_WM_TEMPLATE_CATEGORY" val="diagram"/>
  <p:tag name="KSO_WM_TEMPLATE_INDEX" val="2021236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d31f9269ea7148e4810feca9c27987c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f294c5d45e1f15ec24fd3c3"/>
  <p:tag name="KSO_WM_CHIP_XID" val="5f294c5d45e1f15ec24fd3c4"/>
  <p:tag name="KSO_WM_TEMPLATE_ASSEMBLE_XID" val="60656f4c4054ed1e2fb80768"/>
  <p:tag name="KSO_WM_TEMPLATE_ASSEMBLE_GROUPID" val="60656f4c4054ed1e2fb80768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12367_1*i*6"/>
  <p:tag name="KSO_WM_TEMPLATE_CATEGORY" val="diagram"/>
  <p:tag name="KSO_WM_TEMPLATE_INDEX" val="20212367"/>
  <p:tag name="KSO_WM_UNIT_LAYERLEVEL" val="1"/>
  <p:tag name="KSO_WM_TAG_VERSION" val="1.0"/>
  <p:tag name="KSO_WM_BEAUTIFY_FLAG" val="#wm#"/>
  <p:tag name="KSO_WM_UNIT_SM_LIMIT_TYPE" val="2"/>
  <p:tag name="KSO_WM_CHIP_GROUPID" val="5f294c5d45e1f15ec24fd3c3"/>
  <p:tag name="KSO_WM_CHIP_XID" val="5f294c5d45e1f15ec24fd3c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4c4054ed1e2fb80768"/>
  <p:tag name="KSO_WM_TEMPLATE_ASSEMBLE_GROUPID" val="60656f4c4054ed1e2fb80768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12367_1*i*7"/>
  <p:tag name="KSO_WM_TEMPLATE_CATEGORY" val="diagram"/>
  <p:tag name="KSO_WM_TEMPLATE_INDEX" val="20212367"/>
  <p:tag name="KSO_WM_UNIT_LAYERLEVEL" val="1"/>
  <p:tag name="KSO_WM_TAG_VERSION" val="1.0"/>
  <p:tag name="KSO_WM_BEAUTIFY_FLAG" val="#wm#"/>
  <p:tag name="KSO_WM_UNIT_SM_LIMIT_TYPE" val="2"/>
  <p:tag name="KSO_WM_CHIP_GROUPID" val="5f294c5d45e1f15ec24fd3c3"/>
  <p:tag name="KSO_WM_CHIP_XID" val="5f294c5d45e1f15ec24fd3c4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4c4054ed1e2fb80768"/>
  <p:tag name="KSO_WM_TEMPLATE_ASSEMBLE_GROUPID" val="60656f4c4054ed1e2fb80768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12367_1*i*8"/>
  <p:tag name="KSO_WM_TEMPLATE_CATEGORY" val="diagram"/>
  <p:tag name="KSO_WM_TEMPLATE_INDEX" val="2021236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a5143d2fe54340cfbfe8756f70332edc"/>
  <p:tag name="KSO_WM_UNIT_DECORATE_INFO" val="{&quot;ReferentInfo&quot;:{&quot;Id&quot;:&quot;slide&quot;,&quot;X&quot;:{&quot;Pos&quot;:2},&quot;Y&quot;:{&quot;Pos&quot;:2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294c5d45e1f15ec24fd3c3"/>
  <p:tag name="KSO_WM_CHIP_XID" val="5f294c5d45e1f15ec24fd3c4"/>
  <p:tag name="KSO_WM_TEMPLATE_ASSEMBLE_XID" val="60656f4c4054ed1e2fb80768"/>
  <p:tag name="KSO_WM_TEMPLATE_ASSEMBLE_GROUPID" val="60656f4c4054ed1e2fb80768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12367_1*i*9"/>
  <p:tag name="KSO_WM_TEMPLATE_CATEGORY" val="diagram"/>
  <p:tag name="KSO_WM_TEMPLATE_INDEX" val="20212367"/>
  <p:tag name="KSO_WM_UNIT_LAYERLEVEL" val="1"/>
  <p:tag name="KSO_WM_TAG_VERSION" val="1.0"/>
  <p:tag name="KSO_WM_BEAUTIFY_FLAG" val="#wm#"/>
  <p:tag name="KSO_WM_UNIT_SM_LIMIT_TYPE" val="2"/>
  <p:tag name="KSO_WM_CHIP_GROUPID" val="5f294c5d45e1f15ec24fd3c3"/>
  <p:tag name="KSO_WM_CHIP_XID" val="5f294c5d45e1f15ec24fd3c4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4c4054ed1e2fb80768"/>
  <p:tag name="KSO_WM_TEMPLATE_ASSEMBLE_GROUPID" val="60656f4c4054ed1e2fb80768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12367_1*i*10"/>
  <p:tag name="KSO_WM_TEMPLATE_CATEGORY" val="diagram"/>
  <p:tag name="KSO_WM_TEMPLATE_INDEX" val="20212367"/>
  <p:tag name="KSO_WM_UNIT_LAYERLEVEL" val="1"/>
  <p:tag name="KSO_WM_TAG_VERSION" val="1.0"/>
  <p:tag name="KSO_WM_BEAUTIFY_FLAG" val="#wm#"/>
  <p:tag name="KSO_WM_UNIT_SM_LIMIT_TYPE" val="2"/>
  <p:tag name="KSO_WM_CHIP_GROUPID" val="5f294c5d45e1f15ec24fd3c3"/>
  <p:tag name="KSO_WM_CHIP_XID" val="5f294c5d45e1f15ec24fd3c4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4c4054ed1e2fb80768"/>
  <p:tag name="KSO_WM_TEMPLATE_ASSEMBLE_GROUPID" val="60656f4c4054ed1e2fb80768"/>
</p:tagLst>
</file>

<file path=ppt/tags/tag141.xml><?xml version="1.0" encoding="utf-8"?>
<p:tagLst xmlns:p="http://schemas.openxmlformats.org/presentationml/2006/main">
  <p:tag name="KSO_WM_UNIT_VALUE" val="804*8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367_1*d*1"/>
  <p:tag name="KSO_WM_TEMPLATE_CATEGORY" val="diagram"/>
  <p:tag name="KSO_WM_TEMPLATE_INDEX" val="202123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87785881ca545fcbbefaae9ad7d9c0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2cc6c8b8df745f786904ade61ecb2c0"/>
  <p:tag name="KSO_WM_UNIT_SUPPORT_UNIT_TYPE" val="[&quot;d&quot;,&quot;α&quot;,&quot;β&quot;,&quot;θ&quot;]"/>
  <p:tag name="KSO_WM_TEMPLATE_ASSEMBLE_XID" val="60656f4c4054ed1e2fb80768"/>
  <p:tag name="KSO_WM_TEMPLATE_ASSEMBLE_GROUPID" val="60656f4c4054ed1e2fb80768"/>
</p:tagLst>
</file>

<file path=ppt/tags/tag14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367_1*f*1"/>
  <p:tag name="KSO_WM_TEMPLATE_CATEGORY" val="diagram"/>
  <p:tag name="KSO_WM_TEMPLATE_INDEX" val="202123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0"/>
  <p:tag name="KSO_WM_UNIT_SHOW_EDIT_AREA_INDICATION" val="1"/>
  <p:tag name="KSO_WM_CHIP_GROUPID" val="5e6b05596848fb12bee65ac8"/>
  <p:tag name="KSO_WM_CHIP_XID" val="5e6b05596848fb12bee65aca"/>
  <p:tag name="KSO_WM_UNIT_DEC_AREA_ID" val="c3307c00710e478f9c6105ed654a7b8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6ad8a71377e42e8ab7a5ceb68163683"/>
  <p:tag name="KSO_WM_UNIT_TEXT_FILL_FORE_SCHEMECOLOR_INDEX_BRIGHTNESS" val="0.25"/>
  <p:tag name="KSO_WM_UNIT_TEXT_FILL_FORE_SCHEMECOLOR_INDEX" val="13"/>
  <p:tag name="KSO_WM_UNIT_TEXT_FILL_TYPE" val="1"/>
  <p:tag name="KSO_WM_TEMPLATE_ASSEMBLE_XID" val="60656f4c4054ed1e2fb80768"/>
  <p:tag name="KSO_WM_TEMPLATE_ASSEMBLE_GROUPID" val="60656f4c4054ed1e2fb80768"/>
</p:tagLst>
</file>

<file path=ppt/tags/tag143.xml><?xml version="1.0" encoding="utf-8"?>
<p:tagLst xmlns:p="http://schemas.openxmlformats.org/presentationml/2006/main">
  <p:tag name="KSO_WM_SLIDE_ID" val="diagram2021236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2367"/>
  <p:tag name="KSO_WM_SLIDE_LAYOUT" val="a_d_f"/>
  <p:tag name="KSO_WM_SLIDE_LAYOUT_CNT" val="1_1_1"/>
  <p:tag name="KSO_WM_SLIDE_TYPE" val="text"/>
  <p:tag name="KSO_WM_SLIDE_SUBTYPE" val="picTxt"/>
  <p:tag name="KSO_WM_SLIDE_SIZE" val="960*480"/>
  <p:tag name="KSO_WM_SLIDE_POSITION" val="0*0"/>
  <p:tag name="KSO_WM_SLIDE_BACKGROUND" val="[&quot;navigation&quot;]"/>
  <p:tag name="KSO_WM_SLIDE_RATIO" val="1.777778"/>
  <p:tag name="KSO_WM_CHIP_INFOS" val="{&quot;layout_type&quot;:&quot;navigation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294c5d45e1f15ec24fd3c4"/>
  <p:tag name="KSO_WM_CHIP_FILLPROP" val="[[{&quot;fill_id&quot;:&quot;c934b58042b44607bfcc30469ccc57d1&quot;,&quot;fill_align&quot;:&quot;lm&quot;,&quot;text_align&quot;:&quot;lm&quot;,&quot;text_direction&quot;:&quot;horizontal&quot;,&quot;chip_types&quot;:[&quot;header&quot;]},{&quot;fill_id&quot;:&quot;508f31b8b124451ebfaf15c353c0cff8&quot;,&quot;fill_align&quot;:&quot;cm&quot;,&quot;text_align&quot;:&quot;cm&quot;,&quot;text_direction&quot;:&quot;horizontal&quot;,&quot;chip_types&quot;:[&quot;picture&quot;,&quot;chart&quot;,&quot;table&quot;,&quot;video&quot;]},{&quot;fill_id&quot;:&quot;f6c76e9da9f44b1289b0fe7e1fcc7cc8&quot;,&quot;fill_align&quot;:&quot;cm&quot;,&quot;text_align&quot;:&quot;lm&quot;,&quot;text_direction&quot;:&quot;horizontal&quot;,&quot;chip_types&quot;:[&quot;text&quot;]}]]"/>
  <p:tag name="FIXED_XID_TMP" val="5f5ee1ca4d6848d78f644aeb"/>
  <p:tag name="KSO_WM_CHIP_DECFILLPROP" val="[]"/>
  <p:tag name="KSO_WM_SLIDE_CAN_ADD_NAVIGATION" val="1"/>
  <p:tag name="KSO_WM_CHIP_GROUPID" val="5f294c5d45e1f15ec24fd3c3"/>
  <p:tag name="KSO_WM_SLIDE_BK_DARK_LIGHT" val="2"/>
  <p:tag name="KSO_WM_SLIDE_BACKGROUND_TYPE" val="navigation"/>
  <p:tag name="KSO_WM_SLIDE_SUPPORT_FEATURE_TYPE" val="0"/>
  <p:tag name="KSO_WM_TEMPLATE_ASSEMBLE_XID" val="60656f4c4054ed1e2fb80768"/>
  <p:tag name="KSO_WM_TEMPLATE_ASSEMBLE_GROUPID" val="60656f4c4054ed1e2fb80768"/>
  <p:tag name="KSO_WM_TEMPLATE_THUMBS_INDEX" val="1、4、7、12、13、14、15、16、17、18、20、24、25、28、33、36、40、43、44"/>
  <p:tag name="KSO_WM_SLIDE_LAYOUT_INFO" val="{&quot;id&quot;:&quot;2021-04-01T15:38:56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38:56&quot;,&quot;margin&quot;:{&quot;bottom&quot;:0.42300000786781311,&quot;left&quot;:1.2699999809265137,&quot;right&quot;:1.2699999809265137,&quot;top&quot;:0.42300000786781311},&quot;type&quot;:0},{&quot;direction&quot;:1,&quot;id&quot;:&quot;2021-04-01T15:38:56&quot;,&quot;maxSize&quot;:{&quot;size1&quot;:36.199602013801147},&quot;minSize&quot;:{&quot;size1&quot;:36.199602013801147},&quot;normalSize&quot;:{&quot;size1&quot;:36.199602013801147},&quot;subLayout&quot;:[{&quot;id&quot;:&quot;2021-04-01T15:38:56&quot;,&quot;margin&quot;:{&quot;bottom&quot;:3.3870000839233398,&quot;left&quot;:2.9630000591278076,&quot;right&quot;:0.026000002399086952,&quot;top&quot;:3.3870000839233398},&quot;type&quot;:0},{&quot;id&quot;:&quot;2021-04-01T15:38:56&quot;,&quot;margin&quot;:{&quot;bottom&quot;:5.0799999237060547,&quot;left&quot;:5.0799999237060547,&quot;right&quot;:2.1159999370574951,&quot;top&quot;:5.5029997825622559},&quot;type&quot;:0}],&quot;type&quot;:0}],&quot;type&quot;:0}"/>
</p:tagLst>
</file>

<file path=ppt/tags/tag144.xml><?xml version="1.0" encoding="utf-8"?>
<p:tagLst xmlns:p="http://schemas.openxmlformats.org/presentationml/2006/main">
  <p:tag name="KSO_WM_SLIDE_ID" val="diagram20211201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201"/>
  <p:tag name="KSO_WM_SLIDE_LAYOUT" val="a_d_h"/>
  <p:tag name="KSO_WM_SLIDE_LAYOUT_CNT" val="1_1_1"/>
  <p:tag name="KSO_WM_SLIDE_TYPE" val="text"/>
  <p:tag name="KSO_WM_SLIDE_SUBTYPE" val="picTxt"/>
  <p:tag name="KSO_WM_SLIDE_SIZE" val="335.949*72.7"/>
  <p:tag name="KSO_WM_SLIDE_POSITION" val="516*287.3"/>
  <p:tag name="KSO_WM_SLIDE_LAYOUT_INFO" val="{&quot;id&quot;:&quot;2021-04-01T15:12:5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53&quot;,&quot;margin&quot;:{&quot;bottom&quot;:0.42300000786781311,&quot;left&quot;:1.2699999809265137,&quot;right&quot;:1.2699999809265137,&quot;top&quot;:0.42300000786781311},&quot;type&quot;:0},{&quot;direction&quot;:1,&quot;id&quot;:&quot;2021-04-01T15:12:53&quot;,&quot;maxSize&quot;:{&quot;size1&quot;:48.799999999999997},&quot;minSize&quot;:{&quot;size1&quot;:48.799999999999997},&quot;normalSize&quot;:{&quot;size1&quot;:48.799999999999997},&quot;subLayout&quot;:[{&quot;id&quot;:&quot;2021-04-01T15:12:53&quot;,&quot;margin&quot;:{&quot;bottom&quot;:1.2699999809265137,&quot;left&quot;:0,&quot;right&quot;:2.5659999847412109,&quot;top&quot;:1.2699999809265137},&quot;type&quot;:0},{&quot;id&quot;:&quot;2021-04-01T15:12:53&quot;,&quot;margin&quot;:{&quot;bottom&quot;:5.0799999237060547,&quot;left&quot;:1.6670000553131104,&quot;right&quot;:3.809999942779541,&quot;top&quot;:4.2329998016357422},&quot;maxSize&quot;:{&quot;size1&quot;:61.023732698544769},&quot;minSize&quot;:{&quot;size1&quot;:45.123732698544764},&quot;normalSize&quot;:{&quot;size1&quot;:51.78762265539897},&quot;subLayout&quot;:[{&quot;id&quot;:&quot;2021-04-01T15:12:53&quot;,&quot;margin&quot;:{&quot;bottom&quot;:0.046929523348808289,&quot;left&quot;:1.6670000553131104,&quot;right&quot;:3.809999942779541,&quot;top&quot;:4.2329998016357422},&quot;type&quot;:0},{&quot;id&quot;:&quot;2021-04-01T15:12:53&quot;,&quot;margin&quot;:{&quot;bottom&quot;:5.0799999237060547,&quot;left&quot;:1.6670000553131104,&quot;right&quot;:3.809999942779541,&quot;top&quot;:0.14886172115802765}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928e478fb0c58a9444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c923a9508c244c10ad1180b9665271d0&quot;,&quot;fill_align&quot;:&quot;cm&quot;,&quot;chip_types&quot;:[&quot;picture&quot;]},{&quot;text_align&quot;:&quot;cm&quot;,&quot;text_direction&quot;:&quot;horizontal&quot;,&quot;support_big_font&quot;:true,&quot;fill_id&quot;:&quot;2ced0119bad849a3b8c16da8615a6fcd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f4054ed1e2fb7fdd3"/>
  <p:tag name="KSO_WM_TEMPLATE_ASSEMBLE_GROUPID" val="60656eaf4054ed1e2fb7fdd3"/>
</p:tagLst>
</file>

<file path=ppt/tags/tag145.xml><?xml version="1.0" encoding="utf-8"?>
<p:tagLst xmlns:p="http://schemas.openxmlformats.org/presentationml/2006/main">
  <p:tag name="KSO_WM_SLIDE_ID" val="diagram20211201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201"/>
  <p:tag name="KSO_WM_SLIDE_LAYOUT" val="a_d_h"/>
  <p:tag name="KSO_WM_SLIDE_LAYOUT_CNT" val="1_1_1"/>
  <p:tag name="KSO_WM_SLIDE_TYPE" val="text"/>
  <p:tag name="KSO_WM_SLIDE_SUBTYPE" val="picTxt"/>
  <p:tag name="KSO_WM_SLIDE_SIZE" val="335.949*72.7"/>
  <p:tag name="KSO_WM_SLIDE_POSITION" val="516*287.3"/>
  <p:tag name="KSO_WM_SLIDE_LAYOUT_INFO" val="{&quot;id&quot;:&quot;2021-04-01T15:12:5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53&quot;,&quot;margin&quot;:{&quot;bottom&quot;:0.42300000786781311,&quot;left&quot;:1.2699999809265137,&quot;right&quot;:1.2699999809265137,&quot;top&quot;:0.42300000786781311},&quot;type&quot;:0},{&quot;direction&quot;:1,&quot;id&quot;:&quot;2021-04-01T15:12:53&quot;,&quot;maxSize&quot;:{&quot;size1&quot;:48.799999999999997},&quot;minSize&quot;:{&quot;size1&quot;:48.799999999999997},&quot;normalSize&quot;:{&quot;size1&quot;:48.799999999999997},&quot;subLayout&quot;:[{&quot;id&quot;:&quot;2021-04-01T15:12:53&quot;,&quot;margin&quot;:{&quot;bottom&quot;:1.2699999809265137,&quot;left&quot;:0,&quot;right&quot;:2.5659999847412109,&quot;top&quot;:1.2699999809265137},&quot;type&quot;:0},{&quot;id&quot;:&quot;2021-04-01T15:12:53&quot;,&quot;margin&quot;:{&quot;bottom&quot;:5.0799999237060547,&quot;left&quot;:1.6670000553131104,&quot;right&quot;:3.809999942779541,&quot;top&quot;:4.2329998016357422},&quot;maxSize&quot;:{&quot;size1&quot;:61.023732698544769},&quot;minSize&quot;:{&quot;size1&quot;:45.123732698544764},&quot;normalSize&quot;:{&quot;size1&quot;:51.78762265539897},&quot;subLayout&quot;:[{&quot;id&quot;:&quot;2021-04-01T15:12:53&quot;,&quot;margin&quot;:{&quot;bottom&quot;:0.046929523348808289,&quot;left&quot;:1.6670000553131104,&quot;right&quot;:3.809999942779541,&quot;top&quot;:4.2329998016357422},&quot;type&quot;:0},{&quot;id&quot;:&quot;2021-04-01T15:12:53&quot;,&quot;margin&quot;:{&quot;bottom&quot;:5.0799999237060547,&quot;left&quot;:1.6670000553131104,&quot;right&quot;:3.809999942779541,&quot;top&quot;:0.14886172115802765}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928e478fb0c58a9444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c923a9508c244c10ad1180b9665271d0&quot;,&quot;fill_align&quot;:&quot;cm&quot;,&quot;chip_types&quot;:[&quot;picture&quot;]},{&quot;text_align&quot;:&quot;cm&quot;,&quot;text_direction&quot;:&quot;horizontal&quot;,&quot;support_big_font&quot;:true,&quot;fill_id&quot;:&quot;2ced0119bad849a3b8c16da8615a6fcd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f4054ed1e2fb7fdd3"/>
  <p:tag name="KSO_WM_TEMPLATE_ASSEMBLE_GROUPID" val="60656eaf4054ed1e2fb7fdd3"/>
</p:tagLst>
</file>

<file path=ppt/tags/tag146.xml><?xml version="1.0" encoding="utf-8"?>
<p:tagLst xmlns:p="http://schemas.openxmlformats.org/presentationml/2006/main">
  <p:tag name="KSO_WM_SLIDE_ID" val="diagram20211201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201"/>
  <p:tag name="KSO_WM_SLIDE_LAYOUT" val="a_d_h"/>
  <p:tag name="KSO_WM_SLIDE_LAYOUT_CNT" val="1_1_1"/>
  <p:tag name="KSO_WM_SLIDE_TYPE" val="text"/>
  <p:tag name="KSO_WM_SLIDE_SUBTYPE" val="picTxt"/>
  <p:tag name="KSO_WM_SLIDE_SIZE" val="335.949*72.7"/>
  <p:tag name="KSO_WM_SLIDE_POSITION" val="516*287.3"/>
  <p:tag name="KSO_WM_SLIDE_LAYOUT_INFO" val="{&quot;id&quot;:&quot;2021-04-01T15:12:5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53&quot;,&quot;margin&quot;:{&quot;bottom&quot;:0.42300000786781311,&quot;left&quot;:1.2699999809265137,&quot;right&quot;:1.2699999809265137,&quot;top&quot;:0.42300000786781311},&quot;type&quot;:0},{&quot;direction&quot;:1,&quot;id&quot;:&quot;2021-04-01T15:12:53&quot;,&quot;maxSize&quot;:{&quot;size1&quot;:48.799999999999997},&quot;minSize&quot;:{&quot;size1&quot;:48.799999999999997},&quot;normalSize&quot;:{&quot;size1&quot;:48.799999999999997},&quot;subLayout&quot;:[{&quot;id&quot;:&quot;2021-04-01T15:12:53&quot;,&quot;margin&quot;:{&quot;bottom&quot;:1.2699999809265137,&quot;left&quot;:0,&quot;right&quot;:2.5659999847412109,&quot;top&quot;:1.2699999809265137},&quot;type&quot;:0},{&quot;id&quot;:&quot;2021-04-01T15:12:53&quot;,&quot;margin&quot;:{&quot;bottom&quot;:5.0799999237060547,&quot;left&quot;:1.6670000553131104,&quot;right&quot;:3.809999942779541,&quot;top&quot;:4.2329998016357422},&quot;maxSize&quot;:{&quot;size1&quot;:61.023732698544769},&quot;minSize&quot;:{&quot;size1&quot;:45.123732698544764},&quot;normalSize&quot;:{&quot;size1&quot;:51.78762265539897},&quot;subLayout&quot;:[{&quot;id&quot;:&quot;2021-04-01T15:12:53&quot;,&quot;margin&quot;:{&quot;bottom&quot;:0.046929523348808289,&quot;left&quot;:1.6670000553131104,&quot;right&quot;:3.809999942779541,&quot;top&quot;:4.2329998016357422},&quot;type&quot;:0},{&quot;id&quot;:&quot;2021-04-01T15:12:53&quot;,&quot;margin&quot;:{&quot;bottom&quot;:5.0799999237060547,&quot;left&quot;:1.6670000553131104,&quot;right&quot;:3.809999942779541,&quot;top&quot;:0.14886172115802765}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928e478fb0c58a9444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c923a9508c244c10ad1180b9665271d0&quot;,&quot;fill_align&quot;:&quot;cm&quot;,&quot;chip_types&quot;:[&quot;picture&quot;]},{&quot;text_align&quot;:&quot;cm&quot;,&quot;text_direction&quot;:&quot;horizontal&quot;,&quot;support_big_font&quot;:true,&quot;fill_id&quot;:&quot;2ced0119bad849a3b8c16da8615a6fcd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f4054ed1e2fb7fdd3"/>
  <p:tag name="KSO_WM_TEMPLATE_ASSEMBLE_GROUPID" val="60656eaf4054ed1e2fb7fdd3"/>
</p:tagLst>
</file>

<file path=ppt/tags/tag147.xml><?xml version="1.0" encoding="utf-8"?>
<p:tagLst xmlns:p="http://schemas.openxmlformats.org/presentationml/2006/main">
  <p:tag name="KSO_WM_SLIDE_ID" val="diagram20211201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201"/>
  <p:tag name="KSO_WM_SLIDE_LAYOUT" val="a_d_h"/>
  <p:tag name="KSO_WM_SLIDE_LAYOUT_CNT" val="1_1_1"/>
  <p:tag name="KSO_WM_SLIDE_TYPE" val="text"/>
  <p:tag name="KSO_WM_SLIDE_SUBTYPE" val="picTxt"/>
  <p:tag name="KSO_WM_SLIDE_SIZE" val="335.949*72.7"/>
  <p:tag name="KSO_WM_SLIDE_POSITION" val="516*287.3"/>
  <p:tag name="KSO_WM_SLIDE_LAYOUT_INFO" val="{&quot;id&quot;:&quot;2021-04-01T15:12:5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53&quot;,&quot;margin&quot;:{&quot;bottom&quot;:0.42300000786781311,&quot;left&quot;:1.2699999809265137,&quot;right&quot;:1.2699999809265137,&quot;top&quot;:0.42300000786781311},&quot;type&quot;:0},{&quot;direction&quot;:1,&quot;id&quot;:&quot;2021-04-01T15:12:53&quot;,&quot;maxSize&quot;:{&quot;size1&quot;:48.799999999999997},&quot;minSize&quot;:{&quot;size1&quot;:48.799999999999997},&quot;normalSize&quot;:{&quot;size1&quot;:48.799999999999997},&quot;subLayout&quot;:[{&quot;id&quot;:&quot;2021-04-01T15:12:53&quot;,&quot;margin&quot;:{&quot;bottom&quot;:1.2699999809265137,&quot;left&quot;:0,&quot;right&quot;:2.5659999847412109,&quot;top&quot;:1.2699999809265137},&quot;type&quot;:0},{&quot;id&quot;:&quot;2021-04-01T15:12:53&quot;,&quot;margin&quot;:{&quot;bottom&quot;:5.0799999237060547,&quot;left&quot;:1.6670000553131104,&quot;right&quot;:3.809999942779541,&quot;top&quot;:4.2329998016357422},&quot;maxSize&quot;:{&quot;size1&quot;:61.023732698544769},&quot;minSize&quot;:{&quot;size1&quot;:45.123732698544764},&quot;normalSize&quot;:{&quot;size1&quot;:51.78762265539897},&quot;subLayout&quot;:[{&quot;id&quot;:&quot;2021-04-01T15:12:53&quot;,&quot;margin&quot;:{&quot;bottom&quot;:0.046929523348808289,&quot;left&quot;:1.6670000553131104,&quot;right&quot;:3.809999942779541,&quot;top&quot;:4.2329998016357422},&quot;type&quot;:0},{&quot;id&quot;:&quot;2021-04-01T15:12:53&quot;,&quot;margin&quot;:{&quot;bottom&quot;:5.0799999237060547,&quot;left&quot;:1.6670000553131104,&quot;right&quot;:3.809999942779541,&quot;top&quot;:0.14886172115802765}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928e478fb0c58a9444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c923a9508c244c10ad1180b9665271d0&quot;,&quot;fill_align&quot;:&quot;cm&quot;,&quot;chip_types&quot;:[&quot;picture&quot;]},{&quot;text_align&quot;:&quot;cm&quot;,&quot;text_direction&quot;:&quot;horizontal&quot;,&quot;support_big_font&quot;:true,&quot;fill_id&quot;:&quot;2ced0119bad849a3b8c16da8615a6fcd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f4054ed1e2fb7fdd3"/>
  <p:tag name="KSO_WM_TEMPLATE_ASSEMBLE_GROUPID" val="60656eaf4054ed1e2fb7fdd3"/>
</p:tagLst>
</file>

<file path=ppt/tags/tag148.xml><?xml version="1.0" encoding="utf-8"?>
<p:tagLst xmlns:p="http://schemas.openxmlformats.org/presentationml/2006/main">
  <p:tag name="KSO_WM_SLIDE_ID" val="diagram20211201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201"/>
  <p:tag name="KSO_WM_SLIDE_LAYOUT" val="a_d_h"/>
  <p:tag name="KSO_WM_SLIDE_LAYOUT_CNT" val="1_1_1"/>
  <p:tag name="KSO_WM_SLIDE_TYPE" val="text"/>
  <p:tag name="KSO_WM_SLIDE_SUBTYPE" val="picTxt"/>
  <p:tag name="KSO_WM_SLIDE_SIZE" val="335.949*72.7"/>
  <p:tag name="KSO_WM_SLIDE_POSITION" val="516*287.3"/>
  <p:tag name="KSO_WM_SLIDE_LAYOUT_INFO" val="{&quot;id&quot;:&quot;2021-04-01T15:12:5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53&quot;,&quot;margin&quot;:{&quot;bottom&quot;:0.42300000786781311,&quot;left&quot;:1.2699999809265137,&quot;right&quot;:1.2699999809265137,&quot;top&quot;:0.42300000786781311},&quot;type&quot;:0},{&quot;direction&quot;:1,&quot;id&quot;:&quot;2021-04-01T15:12:53&quot;,&quot;maxSize&quot;:{&quot;size1&quot;:48.799999999999997},&quot;minSize&quot;:{&quot;size1&quot;:48.799999999999997},&quot;normalSize&quot;:{&quot;size1&quot;:48.799999999999997},&quot;subLayout&quot;:[{&quot;id&quot;:&quot;2021-04-01T15:12:53&quot;,&quot;margin&quot;:{&quot;bottom&quot;:1.2699999809265137,&quot;left&quot;:0,&quot;right&quot;:2.5659999847412109,&quot;top&quot;:1.2699999809265137},&quot;type&quot;:0},{&quot;id&quot;:&quot;2021-04-01T15:12:53&quot;,&quot;margin&quot;:{&quot;bottom&quot;:5.0799999237060547,&quot;left&quot;:1.6670000553131104,&quot;right&quot;:3.809999942779541,&quot;top&quot;:4.2329998016357422},&quot;maxSize&quot;:{&quot;size1&quot;:61.023732698544769},&quot;minSize&quot;:{&quot;size1&quot;:45.123732698544764},&quot;normalSize&quot;:{&quot;size1&quot;:51.78762265539897},&quot;subLayout&quot;:[{&quot;id&quot;:&quot;2021-04-01T15:12:53&quot;,&quot;margin&quot;:{&quot;bottom&quot;:0.046929523348808289,&quot;left&quot;:1.6670000553131104,&quot;right&quot;:3.809999942779541,&quot;top&quot;:4.2329998016357422},&quot;type&quot;:0},{&quot;id&quot;:&quot;2021-04-01T15:12:53&quot;,&quot;margin&quot;:{&quot;bottom&quot;:5.0799999237060547,&quot;left&quot;:1.6670000553131104,&quot;right&quot;:3.809999942779541,&quot;top&quot;:0.14886172115802765}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928e478fb0c58a9444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c923a9508c244c10ad1180b9665271d0&quot;,&quot;fill_align&quot;:&quot;cm&quot;,&quot;chip_types&quot;:[&quot;picture&quot;]},{&quot;text_align&quot;:&quot;cm&quot;,&quot;text_direction&quot;:&quot;horizontal&quot;,&quot;support_big_font&quot;:true,&quot;fill_id&quot;:&quot;2ced0119bad849a3b8c16da8615a6fcd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f4054ed1e2fb7fdd3"/>
  <p:tag name="KSO_WM_TEMPLATE_ASSEMBLE_GROUPID" val="60656eaf4054ed1e2fb7fdd3"/>
</p:tagLst>
</file>

<file path=ppt/tags/tag149.xml><?xml version="1.0" encoding="utf-8"?>
<p:tagLst xmlns:p="http://schemas.openxmlformats.org/presentationml/2006/main">
  <p:tag name="KSO_WM_UNIT_VALUE" val="1142*8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7569_1*d*2"/>
  <p:tag name="KSO_WM_TEMPLATE_CATEGORY" val="diagram"/>
  <p:tag name="KSO_WM_TEMPLATE_INDEX" val="2020756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f66830fc9a94176834cf384d5619c8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ea6dc269c15349fc8dc90d63af9f207e"/>
  <p:tag name="KSO_WM_TEMPLATE_ASSEMBLE_XID" val="60656e634054ed1e2fb7f794"/>
  <p:tag name="KSO_WM_TEMPLATE_ASSEMBLE_GROUPID" val="60656e634054ed1e2fb7f79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69_1*i*1"/>
  <p:tag name="KSO_WM_TEMPLATE_CATEGORY" val="diagram"/>
  <p:tag name="KSO_WM_TEMPLATE_INDEX" val="20207569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f80d8032d40e429dbaa3e0c68398956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5d3afe44fab1839bd0c"/>
  <p:tag name="KSO_WM_CHIP_XID" val="5ed4bda7dc9151b23fac6b44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56"/>
  <p:tag name="KSO_WM_TEMPLATE_ASSEMBLE_XID" val="60656e634054ed1e2fb7f794"/>
  <p:tag name="KSO_WM_TEMPLATE_ASSEMBLE_GROUPID" val="60656e634054ed1e2fb7f794"/>
</p:tagLst>
</file>

<file path=ppt/tags/tag151.xml><?xml version="1.0" encoding="utf-8"?>
<p:tagLst xmlns:p="http://schemas.openxmlformats.org/presentationml/2006/main">
  <p:tag name="KSO_WM_BEAUTIFY_FLAG" val="#wm#"/>
  <p:tag name="KSO_WM_TEMPLATE_CATEGORY" val="diagram"/>
  <p:tag name="KSO_WM_TEMPLATE_INDEX" val="20207569"/>
  <p:tag name="KSO_WM_SLIDE_BACKGROUND" val="[&quot;general&quot;]"/>
  <p:tag name="KSO_WM_SLIDE_RATIO" val="1.777778"/>
  <p:tag name="KSO_WM_CHIP_INFOS" val="{&quot;type&quot;:0,&quot;layout_type&quot;:&quot;leftright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4bda7dc9151b23fac6b44"/>
  <p:tag name="KSO_WM_CHIP_FILLPROP" val="[[{&quot;text_align&quot;:&quot;cm&quot;,&quot;text_direction&quot;:&quot;horizontal&quot;,&quot;support_big_font&quot;:false,&quot;picture_toward&quot;:0,&quot;picture_dockside&quot;:[],&quot;fill_id&quot;:&quot;db9b454e5a7e4c30aff2c383f60b72f4&quot;,&quot;fill_align&quot;:&quot;cm&quot;,&quot;chip_types&quot;:[&quot;picture&quot;]},{&quot;text_align&quot;:&quot;cm&quot;,&quot;text_direction&quot;:&quot;horizontal&quot;,&quot;support_big_font&quot;:false,&quot;picture_toward&quot;:0,&quot;picture_dockside&quot;:[],&quot;fill_id&quot;:&quot;bb9992993f634d80937b01964792d6c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62163830e234408ca8ab5335a2e779cd&quot;,&quot;fill_align&quot;:&quot;cm&quot;,&quot;chip_types&quot;:[&quot;diagram&quot;,&quot;pictext&quot;,&quot;text&quot;,&quot;picture&quot;,&quot;chart&quot;,&quot;table&quot;,&quot;video&quot;]}]]"/>
  <p:tag name="KSO_WM_SLIDE_ID" val="diagram2020756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49"/>
  <p:tag name="KSO_WM_SLIDE_POSITION" val="48*95"/>
  <p:tag name="KSO_WM_TAG_VERSION" val="1.0"/>
  <p:tag name="KSO_WM_SLIDE_LAYOUT" val="a_d"/>
  <p:tag name="KSO_WM_SLIDE_LAYOUT_CNT" val="1_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4:55:40&quot;,&quot;maxSize&quot;:{&quot;size1&quot;:22.453124920527141},&quot;minSize&quot;:{&quot;size1&quot;:22.453124920527141},&quot;normalSize&quot;:{&quot;size1&quot;:22.453124920527141},&quot;subLayout&quot;:[{&quot;id&quot;:&quot;2021-04-01T14:55:40&quot;,&quot;margin&quot;:{&quot;bottom&quot;:6.7729997634887695,&quot;left&quot;:1.6929999589920044,&quot;right&quot;:1.0026547107633071e-15,&quot;top&quot;:5.5029997825622559},&quot;type&quot;:0},{&quot;id&quot;:&quot;2021-04-01T14:55:40&quot;,&quot;margin&quot;:{&quot;bottom&quot;:1.6929999589920044,&quot;left&quot;:8.4670000076293945,&quot;right&quot;:1.6929999589920044,&quot;top&quot;:1.6929999589920044},&quot;type&quot;:0}],&quot;type&quot;:0}"/>
  <p:tag name="KSO_WM_SLIDE_CAN_ADD_NAVIGATION" val="1"/>
  <p:tag name="KSO_WM_CHIP_DECFILLPROP" val="[]"/>
  <p:tag name="KSO_WM_CHIP_GROUPID" val="5ed745d3afe44fab1839bd0c"/>
  <p:tag name="KSO_WM_SLIDE_BK_DARK_LIGHT" val="2"/>
  <p:tag name="KSO_WM_SLIDE_BACKGROUND_TYPE" val="general"/>
  <p:tag name="KSO_WM_SLIDE_SUPPORT_FEATURE_TYPE" val="0"/>
  <p:tag name="KSO_WM_TEMPLATE_ASSEMBLE_XID" val="60656e634054ed1e2fb7f794"/>
  <p:tag name="KSO_WM_TEMPLATE_ASSEMBLE_GROUPID" val="60656e634054ed1e2fb7f794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7192_1*i*1"/>
  <p:tag name="KSO_WM_TEMPLATE_CATEGORY" val="diagram"/>
  <p:tag name="KSO_WM_TEMPLATE_INDEX" val="20217192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9e2890beb4c6423d85b29abe35ef0e70"/>
  <p:tag name="KSO_WM_UNIT_DECORATE_INFO" val="{&quot;DecorateInfoH&quot;:{&quot;IsAbs&quot;:false},&quot;DecorateInfoW&quot;:{&quot;IsAbs&quot;:false},&quot;DecorateInfoX&quot;:{&quot;IsAbs&quot;:true,&quot;Pos&quot;:2},&quot;DecorateInfoY&quot;:{&quot;IsAbs&quot;:true,&quot;Pos&quot;:2},&quot;ReferentInfo&quot;:{&quot;Id&quot;:&quot;542afa868e524318ad90492eabae4b76&quot;,&quot;X&quot;:{&quot;Pos&quot;:2},&quot;Y&quot;:{&quot;Pos&quot;:2}},&quot;whChangeMode&quot;:1}"/>
  <p:tag name="KSO_WM_CHIP_GROUPID" val="5f5ee1ca4d6848d78f644aec"/>
  <p:tag name="KSO_WM_CHIP_XID" val="5f5ee1ca4d6848d78f644aec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86"/>
  <p:tag name="KSO_WM_TEMPLATE_ASSEMBLE_XID" val="606570714054ed1e2fb8154f"/>
  <p:tag name="KSO_WM_TEMPLATE_ASSEMBLE_GROUPID" val="606570714054ed1e2fb8154f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7192_1*i*2"/>
  <p:tag name="KSO_WM_TEMPLATE_CATEGORY" val="diagram"/>
  <p:tag name="KSO_WM_TEMPLATE_INDEX" val="20217192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47bc27af63754e3cb6a3f7d60dabdaf7"/>
  <p:tag name="KSO_WM_UNIT_DECORATE_INFO" val="{&quot;DecorateInfoH&quot;:{&quot;IsAbs&quot;:false},&quot;DecorateInfoW&quot;:{&quot;IsAbs&quot;:false},&quot;DecorateInfoX&quot;:{&quot;IsAbs&quot;:true,&quot;Pos&quot;:2},&quot;DecorateInfoY&quot;:{&quot;IsAbs&quot;:true,&quot;Pos&quot;:2},&quot;ReferentInfo&quot;:{&quot;Id&quot;:&quot;1b9cb26882964015b442d6d554c308f2&quot;,&quot;X&quot;:{&quot;Pos&quot;:2},&quot;Y&quot;:{&quot;Pos&quot;:2}},&quot;whChangeMode&quot;:1}"/>
  <p:tag name="KSO_WM_CHIP_GROUPID" val="5f5ee1ca4d6848d78f644aec"/>
  <p:tag name="KSO_WM_CHIP_XID" val="5f5ee1ca4d6848d78f644aec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86"/>
  <p:tag name="KSO_WM_TEMPLATE_ASSEMBLE_XID" val="606570714054ed1e2fb8154f"/>
  <p:tag name="KSO_WM_TEMPLATE_ASSEMBLE_GROUPID" val="606570714054ed1e2fb8154f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7192_1*i*3"/>
  <p:tag name="KSO_WM_TEMPLATE_CATEGORY" val="diagram"/>
  <p:tag name="KSO_WM_TEMPLATE_INDEX" val="20217192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b9cb26882964015b442d6d554c308f2"/>
  <p:tag name="KSO_WM_UNIT_DECORATE_INFO" val="{&quot;DecorateInfoH&quot;:{&quot;IsAbs&quot;:false},&quot;DecorateInfoW&quot;:{&quot;IsAbs&quot;:false},&quot;DecorateInfoX&quot;:{&quot;IsAbs&quot;:true,&quot;Pos&quot;:1},&quot;DecorateInfoY&quot;:{&quot;IsAbs&quot;:true,&quot;Pos&quot;:1},&quot;ReferentInfo&quot;:{&quot;Id&quot;:&quot;9c16b46426c342b18da229898cc5acc7&quot;,&quot;X&quot;:{&quot;Pos&quot;:1},&quot;Y&quot;:{&quot;Pos&quot;:1}},&quot;whChangeMode&quot;:1}"/>
  <p:tag name="KSO_WM_CHIP_GROUPID" val="5f5ee1ca4d6848d78f644aec"/>
  <p:tag name="KSO_WM_CHIP_XID" val="5f5ee1ca4d6848d78f644aec"/>
  <p:tag name="KSO_WM_UNIT_FILL_FORE_SCHEMECOLOR_INDEX_BRIGHTNESS" val="0"/>
  <p:tag name="KSO_WM_UNIT_FILL_FORE_SCHEMECOLOR_INDEX" val="1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86"/>
  <p:tag name="KSO_WM_TEMPLATE_ASSEMBLE_XID" val="606570714054ed1e2fb8154f"/>
  <p:tag name="KSO_WM_TEMPLATE_ASSEMBLE_GROUPID" val="606570714054ed1e2fb8154f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7192_1*i*4"/>
  <p:tag name="KSO_WM_TEMPLATE_CATEGORY" val="diagram"/>
  <p:tag name="KSO_WM_TEMPLATE_INDEX" val="20217192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542afa868e524318ad90492eabae4b76"/>
  <p:tag name="KSO_WM_UNIT_DECORATE_INFO" val="{&quot;DecorateInfoH&quot;:{&quot;IsAbs&quot;:false},&quot;DecorateInfoW&quot;:{&quot;IsAbs&quot;:false},&quot;DecorateInfoX&quot;:{&quot;IsAbs&quot;:true,&quot;Pos&quot;:1},&quot;DecorateInfoY&quot;:{&quot;IsAbs&quot;:true,&quot;Pos&quot;:1},&quot;ReferentInfo&quot;:{&quot;Id&quot;:&quot;b3c72ed3a0a945029f876ca622a60e02&quot;,&quot;X&quot;:{&quot;Pos&quot;:1},&quot;Y&quot;:{&quot;Pos&quot;:1}},&quot;whChangeMode&quot;:1}"/>
  <p:tag name="KSO_WM_CHIP_GROUPID" val="5f5ee1ca4d6848d78f644aec"/>
  <p:tag name="KSO_WM_CHIP_XID" val="5f5ee1ca4d6848d78f644aec"/>
  <p:tag name="KSO_WM_UNIT_FILL_FORE_SCHEMECOLOR_INDEX_BRIGHTNESS" val="0"/>
  <p:tag name="KSO_WM_UNIT_FILL_FORE_SCHEMECOLOR_INDEX" val="1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286"/>
  <p:tag name="KSO_WM_TEMPLATE_ASSEMBLE_XID" val="606570714054ed1e2fb8154f"/>
  <p:tag name="KSO_WM_TEMPLATE_ASSEMBLE_GROUPID" val="606570714054ed1e2fb8154f"/>
</p:tagLst>
</file>

<file path=ppt/tags/tag15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192_1*f*1"/>
  <p:tag name="KSO_WM_TEMPLATE_CATEGORY" val="diagram"/>
  <p:tag name="KSO_WM_TEMPLATE_INDEX" val="2021719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44"/>
  <p:tag name="KSO_WM_UNIT_SHOW_EDIT_AREA_INDICATION" val="1"/>
  <p:tag name="KSO_WM_CHIP_GROUPID" val="5e6b05596848fb12bee65ac8"/>
  <p:tag name="KSO_WM_CHIP_XID" val="5e6b05596848fb12bee65aca"/>
  <p:tag name="KSO_WM_UNIT_DEC_AREA_ID" val="9c16b46426c342b18da229898cc5acc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e3334cceaf14bca956224a93a2e8cb9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70714054ed1e2fb8154f"/>
  <p:tag name="KSO_WM_TEMPLATE_ASSEMBLE_GROUPID" val="606570714054ed1e2fb8154f"/>
</p:tagLst>
</file>

<file path=ppt/tags/tag157.xml><?xml version="1.0" encoding="utf-8"?>
<p:tagLst xmlns:p="http://schemas.openxmlformats.org/presentationml/2006/main">
  <p:tag name="KSO_WM_UNIT_VALUE" val="846*126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7192_1*d*1"/>
  <p:tag name="KSO_WM_TEMPLATE_CATEGORY" val="diagram"/>
  <p:tag name="KSO_WM_TEMPLATE_INDEX" val="2021719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3c72ed3a0a945029f876ca622a60e0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4ebd5e22a8e4b4b9a2fd03c1c15e1ca"/>
  <p:tag name="KSO_WM_UNIT_SUPPORT_UNIT_TYPE" val="[&quot;d&quot;]"/>
  <p:tag name="KSO_WM_TEMPLATE_ASSEMBLE_XID" val="606570714054ed1e2fb8154f"/>
  <p:tag name="KSO_WM_TEMPLATE_ASSEMBLE_GROUPID" val="606570714054ed1e2fb8154f"/>
</p:tagLst>
</file>

<file path=ppt/tags/tag158.xml><?xml version="1.0" encoding="utf-8"?>
<p:tagLst xmlns:p="http://schemas.openxmlformats.org/presentationml/2006/main">
  <p:tag name="KSO_WM_BEAUTIFY_FLAG" val="#wm#"/>
  <p:tag name="KSO_WM_TEMPLATE_CATEGORY" val="diagram"/>
  <p:tag name="KSO_WM_TEMPLATE_INDEX" val="20217192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ee1ca4d6848d78f644aec"/>
  <p:tag name="KSO_WM_CHIP_FILLPROP" val="[[{&quot;text_align&quot;:&quot;lt&quot;,&quot;text_direction&quot;:&quot;horizontal&quot;,&quot;support_big_font&quot;:false,&quot;picture_toward&quot;:0,&quot;picture_dockside&quot;:[],&quot;fill_id&quot;:&quot;fbc1d1c81b9c4bca8f09873cfc4ac6db&quot;,&quot;fill_align&quot;:&quot;lt&quot;,&quot;chip_types&quot;:[&quot;header&quot;]},{&quot;text_align&quot;:&quot;lm&quot;,&quot;text_direction&quot;:&quot;horizontal&quot;,&quot;support_big_font&quot;:false,&quot;picture_toward&quot;:0,&quot;picture_dockside&quot;:[],&quot;fill_id&quot;:&quot;2309cd69c72c4ec9add97218b8be879d&quot;,&quot;fill_align&quot;:&quot;cm&quot;,&quot;chip_types&quot;:[&quot;text&quot;,&quot;picture&quot;]},{&quot;text_align&quot;:&quot;lm&quot;,&quot;text_direction&quot;:&quot;horizontal&quot;,&quot;support_big_font&quot;:false,&quot;picture_toward&quot;:0,&quot;picture_dockside&quot;:[],&quot;fill_id&quot;:&quot;f9453295f896499082c4596d22b07337&quot;,&quot;fill_align&quot;:&quot;cm&quot;,&quot;chip_types&quot;:[&quot;text&quot;,&quot;picture&quot;]}]]"/>
  <p:tag name="KSO_WM_SLIDE_ID" val="diagram2021719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384"/>
  <p:tag name="KSO_WM_SLIDE_POSITION" val="48*72"/>
  <p:tag name="KSO_WM_TAG_VERSION" val="1.0"/>
  <p:tag name="KSO_WM_SLIDE_LAYOUT" val="a_d_f"/>
  <p:tag name="KSO_WM_SLIDE_LAYOUT_CNT" val="1_1_1"/>
  <p:tag name="KSO_WM_SLIDE_CAN_ADD_NAVIGATION" val="1"/>
  <p:tag name="KSO_WM_CHIP_DECFILLPROP" val="[]"/>
  <p:tag name="KSO_WM_CHIP_GROUPID" val="5f5ee1ca4d6848d78f644aec"/>
  <p:tag name="KSO_WM_SLIDE_BK_DARK_LIGHT" val="2"/>
  <p:tag name="KSO_WM_SLIDE_BACKGROUND_TYPE" val="general"/>
  <p:tag name="KSO_WM_SLIDE_SUPPORT_FEATURE_TYPE" val="0"/>
  <p:tag name="KSO_WM_TEMPLATE_ASSEMBLE_XID" val="606570714054ed1e2fb8154f"/>
  <p:tag name="KSO_WM_TEMPLATE_ASSEMBLE_GROUPID" val="606570714054ed1e2fb8154f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6:17:35&quot;,&quot;maxSize&quot;:{&quot;size1&quot;:26.699999999999999},&quot;minSize&quot;:{&quot;size1&quot;:20},&quot;normalSize&quot;:{&quot;size1&quot;:21.544444444444444},&quot;subLayout&quot;:[{&quot;id&quot;:&quot;2021-04-01T16:17:35&quot;,&quot;margin&quot;:{&quot;bottom&quot;:0.026000002399086952,&quot;left&quot;:1.6929999589920044,&quot;right&quot;:1.6929999589920044,&quot;top&quot;:1.6929999589920044},&quot;type&quot;:0},{&quot;direction&quot;:1,&quot;id&quot;:&quot;2021-04-01T16:17:35&quot;,&quot;maxSize&quot;:{&quot;size1&quot;:62.5},&quot;minSize&quot;:{&quot;size1&quot;:30},&quot;normalSize&quot;:{&quot;size1&quot;:60.049999999999997},&quot;subLayout&quot;:[{&quot;id&quot;:&quot;2021-04-01T16:17:35&quot;,&quot;margin&quot;:{&quot;bottom&quot;:2.5399999618530273,&quot;left&quot;:2.9630000591278076,&quot;right&quot;:0.026000002399086952,&quot;top&quot;:2.0899999141693115},&quot;type&quot;:0},{&quot;id&quot;:&quot;2021-04-01T16:17:35&quot;,&quot;margin&quot;:{&quot;bottom&quot;:2.5399999618530273,&quot;left&quot;:2.9630000591278076,&quot;right&quot;:2.5399999618530273,&quot;top&quot;:2.1170001029968262},&quot;type&quot;:0}],&quot;type&quot;:0}],&quot;type&quot;:0}"/>
</p:tagLst>
</file>

<file path=ppt/tags/tag159.xml><?xml version="1.0" encoding="utf-8"?>
<p:tagLst xmlns:p="http://schemas.openxmlformats.org/presentationml/2006/main">
  <p:tag name="KSO_WM_UNIT_BLOCK" val="0"/>
  <p:tag name="KSO_WM_UNIT_SM_LIMIT_TYPE" val="0"/>
  <p:tag name="KSO_WM_UNIT_DEC_AREA_ID" val="f10cfd5fc0584572b4f41c334169dff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360_1*i*2"/>
  <p:tag name="KSO_WM_TEMPLATE_CATEGORY" val="diagram"/>
  <p:tag name="KSO_WM_TEMPLATE_INDEX" val="20212360"/>
  <p:tag name="KSO_WM_UNIT_LAYERLEVEL" val="1"/>
  <p:tag name="KSO_WM_TAG_VERSION" val="1.0"/>
  <p:tag name="KSO_WM_BEAUTIFY_FLAG" val="#wm#"/>
  <p:tag name="KSO_WM_UNIT_DECORATE_INFO" val="{&quot;DecorateInfoH&quot;:{&quot;IsAbs&quot;:false},&quot;DecorateInfoW&quot;:{&quot;IsAbs&quot;:false},&quot;DecorateInfoX&quot;:{&quot;IsAbs&quot;:false,&quot;Pos&quot;:1},&quot;DecorateInfoY&quot;:{&quot;IsAbs&quot;:false,&quot;Pos&quot;:0},&quot;ReferentInfo&quot;:{&quot;Id&quot;:&quot;f7da0cb1700a4b7f9d3ed800df08c135&quot;,&quot;X&quot;:{&quot;Pos&quot;:1},&quot;Y&quot;:{&quot;Pos&quot;:2}},&quot;whChangeMode&quot;:0}"/>
  <p:tag name="KSO_WM_CHIP_GROUPID" val="5f2a16ea45e1f15ec24fe3a4"/>
  <p:tag name="KSO_WM_CHIP_XID" val="5f2a16ea45e1f15ec24fe3a5"/>
  <p:tag name="KSO_WM_TEMPLATE_ASSEMBLE_XID" val="60656f4b4054ed1e2fb8074a"/>
  <p:tag name="KSO_WM_TEMPLATE_ASSEMBLE_GROUPID" val="60656f4b4054ed1e2fb8074a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BLOCK" val="0"/>
  <p:tag name="KSO_WM_UNIT_SM_LIMIT_TYPE" val="2"/>
  <p:tag name="KSO_WM_UNIT_DEC_AREA_ID" val="eb0e4622dcaa444386e2bd5e5702a9df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360_1*i*3"/>
  <p:tag name="KSO_WM_TEMPLATE_CATEGORY" val="diagram"/>
  <p:tag name="KSO_WM_TEMPLATE_INDEX" val="20212360"/>
  <p:tag name="KSO_WM_UNIT_LAYERLEVEL" val="1"/>
  <p:tag name="KSO_WM_TAG_VERSION" val="1.0"/>
  <p:tag name="KSO_WM_BEAUTIFY_FLAG" val="#wm#"/>
  <p:tag name="KSO_WM_UNIT_DECORATE_INFO" val="{&quot;DecorateInfoH&quot;:{&quot;IsAbs&quot;:false},&quot;DecorateInfoW&quot;:{&quot;IsAbs&quot;:false},&quot;DecorateInfoX&quot;:{&quot;IsAbs&quot;:false,&quot;Pos&quot;:0},&quot;DecorateInfoY&quot;:{&quot;IsAbs&quot;:false,&quot;Pos&quot;:1},&quot;ReferentInfo&quot;:{&quot;Id&quot;:&quot;f7da0cb1700a4b7f9d3ed800df08c135&quot;,&quot;X&quot;:{&quot;Pos&quot;:2},&quot;Y&quot;:{&quot;Pos&quot;:1}},&quot;whChangeMode&quot;:0}"/>
  <p:tag name="KSO_WM_CHIP_GROUPID" val="5f2a16ea45e1f15ec24fe3a4"/>
  <p:tag name="KSO_WM_CHIP_XID" val="5f2a16ea45e1f15ec24fe3a5"/>
  <p:tag name="KSO_WM_TEMPLATE_ASSEMBLE_XID" val="60656f4b4054ed1e2fb8074a"/>
  <p:tag name="KSO_WM_TEMPLATE_ASSEMBLE_GROUPID" val="60656f4b4054ed1e2fb8074a"/>
</p:tagLst>
</file>

<file path=ppt/tags/tag161.xml><?xml version="1.0" encoding="utf-8"?>
<p:tagLst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2360_1*i*4"/>
  <p:tag name="KSO_WM_TEMPLATE_CATEGORY" val="diagram"/>
  <p:tag name="KSO_WM_TEMPLATE_INDEX" val="20212360"/>
  <p:tag name="KSO_WM_UNIT_LAYERLEVEL" val="1"/>
  <p:tag name="KSO_WM_TAG_VERSION" val="1.0"/>
  <p:tag name="KSO_WM_BEAUTIFY_FLAG" val="#wm#"/>
  <p:tag name="KSO_WM_CHIP_GROUPID" val="5f2a16ea45e1f15ec24fe3a4"/>
  <p:tag name="KSO_WM_CHIP_XID" val="5f2a16ea45e1f15ec24fe3a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4b4054ed1e2fb8074a"/>
  <p:tag name="KSO_WM_TEMPLATE_ASSEMBLE_GROUPID" val="60656f4b4054ed1e2fb8074a"/>
</p:tagLst>
</file>

<file path=ppt/tags/tag162.xml><?xml version="1.0" encoding="utf-8"?>
<p:tagLst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2360_1*i*5"/>
  <p:tag name="KSO_WM_TEMPLATE_CATEGORY" val="diagram"/>
  <p:tag name="KSO_WM_TEMPLATE_INDEX" val="20212360"/>
  <p:tag name="KSO_WM_UNIT_LAYERLEVEL" val="1"/>
  <p:tag name="KSO_WM_TAG_VERSION" val="1.0"/>
  <p:tag name="KSO_WM_BEAUTIFY_FLAG" val="#wm#"/>
  <p:tag name="KSO_WM_CHIP_GROUPID" val="5f2a16ea45e1f15ec24fe3a4"/>
  <p:tag name="KSO_WM_CHIP_XID" val="5f2a16ea45e1f15ec24fe3a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4b4054ed1e2fb8074a"/>
  <p:tag name="KSO_WM_TEMPLATE_ASSEMBLE_GROUPID" val="60656f4b4054ed1e2fb8074a"/>
</p:tagLst>
</file>

<file path=ppt/tags/tag163.xml><?xml version="1.0" encoding="utf-8"?>
<p:tagLst xmlns:p="http://schemas.openxmlformats.org/presentationml/2006/main">
  <p:tag name="KSO_WM_UNIT_BLOCK" val="0"/>
  <p:tag name="KSO_WM_UNIT_SM_LIMIT_TYPE" val="2"/>
  <p:tag name="KSO_WM_UNIT_DEC_AREA_ID" val="ae4b202ead7b4de09984578d8f4207d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12360_1*i*6"/>
  <p:tag name="KSO_WM_TEMPLATE_CATEGORY" val="diagram"/>
  <p:tag name="KSO_WM_TEMPLATE_INDEX" val="20212360"/>
  <p:tag name="KSO_WM_UNIT_LAYERLEVEL" val="1"/>
  <p:tag name="KSO_WM_TAG_VERSION" val="1.0"/>
  <p:tag name="KSO_WM_BEAUTIFY_FLAG" val="#wm#"/>
  <p:tag name="KSO_WM_UNIT_DECORATE_INFO" val="{&quot;DecorateInfoH&quot;:{&quot;IsAbs&quot;:false},&quot;DecorateInfoW&quot;:{&quot;IsAbs&quot;:false},&quot;DecorateInfoX&quot;:{&quot;IsAbs&quot;:false,&quot;Pos&quot;:2},&quot;DecorateInfoY&quot;:{&quot;IsAbs&quot;:false,&quot;Pos&quot;:1},&quot;ReferentInfo&quot;:{&quot;Id&quot;:&quot;f7da0cb1700a4b7f9d3ed800df08c135&quot;,&quot;X&quot;:{&quot;Pos&quot;:0},&quot;Y&quot;:{&quot;Pos&quot;:1}},&quot;whChangeMode&quot;:0}"/>
  <p:tag name="KSO_WM_CHIP_GROUPID" val="5f2a16ea45e1f15ec24fe3a4"/>
  <p:tag name="KSO_WM_CHIP_XID" val="5f2a16ea45e1f15ec24fe3a5"/>
  <p:tag name="KSO_WM_TEMPLATE_ASSEMBLE_XID" val="60656f4b4054ed1e2fb8074a"/>
  <p:tag name="KSO_WM_TEMPLATE_ASSEMBLE_GROUPID" val="60656f4b4054ed1e2fb8074a"/>
</p:tagLst>
</file>

<file path=ppt/tags/tag164.xml><?xml version="1.0" encoding="utf-8"?>
<p:tagLst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12360_1*i*7"/>
  <p:tag name="KSO_WM_TEMPLATE_CATEGORY" val="diagram"/>
  <p:tag name="KSO_WM_TEMPLATE_INDEX" val="20212360"/>
  <p:tag name="KSO_WM_UNIT_LAYERLEVEL" val="1"/>
  <p:tag name="KSO_WM_TAG_VERSION" val="1.0"/>
  <p:tag name="KSO_WM_BEAUTIFY_FLAG" val="#wm#"/>
  <p:tag name="KSO_WM_CHIP_GROUPID" val="5f2a16ea45e1f15ec24fe3a4"/>
  <p:tag name="KSO_WM_CHIP_XID" val="5f2a16ea45e1f15ec24fe3a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4b4054ed1e2fb8074a"/>
  <p:tag name="KSO_WM_TEMPLATE_ASSEMBLE_GROUPID" val="60656f4b4054ed1e2fb8074a"/>
</p:tagLst>
</file>

<file path=ppt/tags/tag165.xml><?xml version="1.0" encoding="utf-8"?>
<p:tagLst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12360_1*i*8"/>
  <p:tag name="KSO_WM_TEMPLATE_CATEGORY" val="diagram"/>
  <p:tag name="KSO_WM_TEMPLATE_INDEX" val="20212360"/>
  <p:tag name="KSO_WM_UNIT_LAYERLEVEL" val="1"/>
  <p:tag name="KSO_WM_TAG_VERSION" val="1.0"/>
  <p:tag name="KSO_WM_BEAUTIFY_FLAG" val="#wm#"/>
  <p:tag name="KSO_WM_CHIP_GROUPID" val="5f2a16ea45e1f15ec24fe3a4"/>
  <p:tag name="KSO_WM_CHIP_XID" val="5f2a16ea45e1f15ec24fe3a5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4b4054ed1e2fb8074a"/>
  <p:tag name="KSO_WM_TEMPLATE_ASSEMBLE_GROUPID" val="60656f4b4054ed1e2fb8074a"/>
</p:tagLst>
</file>

<file path=ppt/tags/tag166.xml><?xml version="1.0" encoding="utf-8"?>
<p:tagLst xmlns:p="http://schemas.openxmlformats.org/presentationml/2006/main">
  <p:tag name="KSO_WM_UNIT_TEXT_SUBTYPE" val="a"/>
  <p:tag name="KSO_WM_UNIT_SUBTYPE" val="a"/>
  <p:tag name="KSO_WM_UNIT_PRESET_TEXT" val="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360_1*f*1"/>
  <p:tag name="KSO_WM_TEMPLATE_CATEGORY" val="diagram"/>
  <p:tag name="KSO_WM_TEMPLATE_INDEX" val="2021236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4"/>
  <p:tag name="KSO_WM_UNIT_SHOW_EDIT_AREA_INDICATION" val="1"/>
  <p:tag name="KSO_WM_CHIP_GROUPID" val="5e6b05596848fb12bee65ac8"/>
  <p:tag name="KSO_WM_CHIP_XID" val="5e6b05596848fb12bee65aca"/>
  <p:tag name="KSO_WM_UNIT_DEC_AREA_ID" val="f7da0cb1700a4b7f9d3ed800df08c13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e55870c086d4618b5d422234f57a64e"/>
  <p:tag name="KSO_WM_UNIT_TEXT_FILL_FORE_SCHEMECOLOR_INDEX_BRIGHTNESS" val="0.25"/>
  <p:tag name="KSO_WM_UNIT_TEXT_FILL_FORE_SCHEMECOLOR_INDEX" val="13"/>
  <p:tag name="KSO_WM_UNIT_TEXT_FILL_TYPE" val="1"/>
  <p:tag name="KSO_WM_TEMPLATE_ASSEMBLE_XID" val="60656f4b4054ed1e2fb8074a"/>
  <p:tag name="KSO_WM_TEMPLATE_ASSEMBLE_GROUPID" val="60656f4b4054ed1e2fb8074a"/>
</p:tagLst>
</file>

<file path=ppt/tags/tag167.xml><?xml version="1.0" encoding="utf-8"?>
<p:tagLst xmlns:p="http://schemas.openxmlformats.org/presentationml/2006/main">
  <p:tag name="KSO_WM_UNIT_VALUE" val="1015*110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360_1*d*1"/>
  <p:tag name="KSO_WM_TEMPLATE_CATEGORY" val="diagram"/>
  <p:tag name="KSO_WM_TEMPLATE_INDEX" val="2021236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619216ce585c439eb93146eb2705f01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833598ef086419db66ebedb51078937"/>
  <p:tag name="KSO_WM_TEMPLATE_ASSEMBLE_XID" val="60656f4b4054ed1e2fb8074a"/>
  <p:tag name="KSO_WM_TEMPLATE_ASSEMBLE_GROUPID" val="60656f4b4054ed1e2fb8074a"/>
</p:tagLst>
</file>

<file path=ppt/tags/tag168.xml><?xml version="1.0" encoding="utf-8"?>
<p:tagLst xmlns:p="http://schemas.openxmlformats.org/presentationml/2006/main">
  <p:tag name="KSO_WM_BEAUTIFY_FLAG" val="#wm#"/>
  <p:tag name="KSO_WM_TEMPLATE_CATEGORY" val="diagram"/>
  <p:tag name="KSO_WM_TEMPLATE_INDEX" val="20212360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2a16ea45e1f15ec24fe3a5"/>
  <p:tag name="KSO_WM_CHIP_FILLPROP" val="[[{&quot;text_align&quot;:&quot;cm&quot;,&quot;text_direction&quot;:&quot;horizontal&quot;,&quot;support_big_font&quot;:false,&quot;fill_id&quot;:&quot;60862ecd0b9f4f9f8b4fedd0ce28e761&quot;,&quot;fill_align&quot;:&quot;cm&quot;,&quot;chip_types&quot;:[&quot;header&quot;]},{&quot;text_align&quot;:&quot;lm&quot;,&quot;text_direction&quot;:&quot;horizontal&quot;,&quot;support_big_font&quot;:false,&quot;fill_id&quot;:&quot;c200d63371974955a89654aca80173dc&quot;,&quot;fill_align&quot;:&quot;cm&quot;,&quot;chip_types&quot;:[&quot;text&quot;]},{&quot;text_align&quot;:&quot;lm&quot;,&quot;text_direction&quot;:&quot;horizontal&quot;,&quot;support_big_font&quot;:true,&quot;fill_id&quot;:&quot;415da6f342eb4122800595ea1052c4eb&quot;,&quot;fill_align&quot;:&quot;lm&quot;,&quot;chip_types&quot;:[&quot;text&quot;]},{&quot;text_align&quot;:&quot;cm&quot;,&quot;text_direction&quot;:&quot;horizontal&quot;,&quot;support_big_font&quot;:false,&quot;fill_id&quot;:&quot;2265522d1ce7444aad75dd0e6fb4b1d9&quot;,&quot;fill_align&quot;:&quot;cm&quot;,&quot;chip_types&quot;:[&quot;picture&quot;]}]]"/>
  <p:tag name="KSO_WM_SLIDE_ID" val="diagram2021236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287.95*72.7"/>
  <p:tag name="KSO_WM_SLIDE_POSITION" val="132.001*359.3"/>
  <p:tag name="KSO_WM_TAG_VERSION" val="1.0"/>
  <p:tag name="KSO_WM_SLIDE_LAYOUT" val="a_d_f_h"/>
  <p:tag name="KSO_WM_SLIDE_LAYOUT_CNT" val="1_1_1_1"/>
  <p:tag name="KSO_WM_SLIDE_CAN_ADD_NAVIGATION" val="1"/>
  <p:tag name="KSO_WM_CHIP_DECFILLPROP" val="[]"/>
  <p:tag name="KSO_WM_CHIP_GROUPID" val="5f2a16ea45e1f15ec24fe3a4"/>
  <p:tag name="KSO_WM_SLIDE_BK_DARK_LIGHT" val="2"/>
  <p:tag name="KSO_WM_SLIDE_BACKGROUND_TYPE" val="general"/>
  <p:tag name="KSO_WM_SLIDE_SUPPORT_FEATURE_TYPE" val="0"/>
  <p:tag name="KSO_WM_TEMPLATE_ASSEMBLE_XID" val="60656f4b4054ed1e2fb8074a"/>
  <p:tag name="KSO_WM_TEMPLATE_ASSEMBLE_GROUPID" val="60656f4b4054ed1e2fb8074a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38:39&quot;,&quot;maxSize&quot;:{&quot;size1&quot;:26.5},&quot;minSize&quot;:{&quot;size1&quot;:26.5},&quot;normalSize&quot;:{&quot;size1&quot;:26.5},&quot;subLayout&quot;:[{&quot;id&quot;:&quot;2021-04-01T15:38:39&quot;,&quot;margin&quot;:{&quot;bottom&quot;:0,&quot;left&quot;:7.619999885559082,&quot;right&quot;:8.0430002212524414,&quot;top&quot;:2.5399999618530273},&quot;type&quot;:0},{&quot;direction&quot;:1,&quot;id&quot;:&quot;2021-04-01T15:38:39&quot;,&quot;maxSize&quot;:{&quot;size1&quot;:52.59962634390007},&quot;minSize&quot;:{&quot;size1&quot;:52.59962634390007},&quot;normalSize&quot;:{&quot;size1&quot;:52.59962634390007},&quot;subLayout&quot;:[{&quot;id&quot;:&quot;2021-04-01T15:38:39&quot;,&quot;maxSize&quot;:{&quot;size1&quot;:33.299999999999997},&quot;minSize&quot;:{&quot;size1&quot;:30.199999999999999},&quot;normalSize&quot;:{&quot;size1&quot;:33.299773242630387},&quot;subLayout&quot;:[{&quot;id&quot;:&quot;2021-04-01T15:38:39&quot;,&quot;margin&quot;:{&quot;bottom&quot;:0.81999999284744263,&quot;left&quot;:5.5029997825622559,&quot;right&quot;:3.8359999656677246,&quot;top&quot;:1.2970000505447388},&quot;type&quot;:0},{&quot;id&quot;:&quot;2021-04-01T15:38:39&quot;,&quot;margin&quot;:{&quot;bottom&quot;:2.9630000591278076,&quot;left&quot;:4.6570000648498535,&quot;right&quot;:2.9900000095367432,&quot;top&quot;:1.7200000286102295},&quot;maxSize&quot;:{&quot;size1&quot;:49.150705773486251},&quot;minSize&quot;:{&quot;size1&quot;:33.250705773486246},&quot;normalSize&quot;:{&quot;size1&quot;:46.58104527427875},&quot;subLayout&quot;:[{&quot;id&quot;:&quot;2021-04-01T15:38:39&quot;,&quot;margin&quot;:{&quot;bottom&quot;:0.046929523348808289,&quot;left&quot;:4.6570000648498535,&quot;right&quot;:2.9900000095367432,&quot;top&quot;:1.7200000286102295},&quot;type&quot;:0},{&quot;id&quot;:&quot;2021-04-01T15:38:39&quot;,&quot;margin&quot;:{&quot;bottom&quot;:2.9630000591278076,&quot;left&quot;:4.6570000648498535,&quot;right&quot;:2.9900000095367432,&quot;top&quot;:0.14886172115802765},&quot;type&quot;:0}],&quot;type&quot;:0}],&quot;type&quot;:0},{&quot;id&quot;:&quot;2021-04-01T15:38:39&quot;,&quot;margin&quot;:{&quot;bottom&quot;:2.9630000591278076,&quot;left&quot;:0.3970000147819519,&quot;right&quot;:4.6560001373291016,&quot;top&quot;:0.87300002574920654},&quot;type&quot;:0}],&quot;type&quot;:0}],&quot;type&quot;:0}"/>
</p:tagLst>
</file>

<file path=ppt/tags/tag169.xml><?xml version="1.0" encoding="utf-8"?>
<p:tagLst xmlns:p="http://schemas.openxmlformats.org/presentationml/2006/main">
  <p:tag name="KSO_WM_SLIDE_ID" val="diagram20211201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201"/>
  <p:tag name="KSO_WM_SLIDE_LAYOUT" val="a_d_h"/>
  <p:tag name="KSO_WM_SLIDE_LAYOUT_CNT" val="1_1_1"/>
  <p:tag name="KSO_WM_SLIDE_TYPE" val="text"/>
  <p:tag name="KSO_WM_SLIDE_SUBTYPE" val="picTxt"/>
  <p:tag name="KSO_WM_SLIDE_SIZE" val="335.949*72.7"/>
  <p:tag name="KSO_WM_SLIDE_POSITION" val="516*287.3"/>
  <p:tag name="KSO_WM_SLIDE_LAYOUT_INFO" val="{&quot;id&quot;:&quot;2021-04-01T15:12:5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12:53&quot;,&quot;margin&quot;:{&quot;bottom&quot;:0.42300000786781311,&quot;left&quot;:1.2699999809265137,&quot;right&quot;:1.2699999809265137,&quot;top&quot;:0.42300000786781311},&quot;type&quot;:0},{&quot;direction&quot;:1,&quot;id&quot;:&quot;2021-04-01T15:12:53&quot;,&quot;maxSize&quot;:{&quot;size1&quot;:48.799999999999997},&quot;minSize&quot;:{&quot;size1&quot;:48.799999999999997},&quot;normalSize&quot;:{&quot;size1&quot;:48.799999999999997},&quot;subLayout&quot;:[{&quot;id&quot;:&quot;2021-04-01T15:12:53&quot;,&quot;margin&quot;:{&quot;bottom&quot;:1.2699999809265137,&quot;left&quot;:0,&quot;right&quot;:2.5659999847412109,&quot;top&quot;:1.2699999809265137},&quot;type&quot;:0},{&quot;id&quot;:&quot;2021-04-01T15:12:53&quot;,&quot;margin&quot;:{&quot;bottom&quot;:5.0799999237060547,&quot;left&quot;:1.6670000553131104,&quot;right&quot;:3.809999942779541,&quot;top&quot;:4.2329998016357422},&quot;maxSize&quot;:{&quot;size1&quot;:61.023732698544769},&quot;minSize&quot;:{&quot;size1&quot;:45.123732698544764},&quot;normalSize&quot;:{&quot;size1&quot;:51.78762265539897},&quot;subLayout&quot;:[{&quot;id&quot;:&quot;2021-04-01T15:12:53&quot;,&quot;margin&quot;:{&quot;bottom&quot;:0.046929523348808289,&quot;left&quot;:1.6670000553131104,&quot;right&quot;:3.809999942779541,&quot;top&quot;:4.2329998016357422},&quot;type&quot;:0},{&quot;id&quot;:&quot;2021-04-01T15:12:53&quot;,&quot;margin&quot;:{&quot;bottom&quot;:5.0799999237060547,&quot;left&quot;:1.6670000553131104,&quot;right&quot;:3.809999942779541,&quot;top&quot;:0.14886172115802765}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928e478fb0c58a9444"/>
  <p:tag name="KSO_WM_CHIP_FILLPROP" val="[[{&quot;text_align&quot;:&quot;lm&quot;,&quot;text_direction&quot;:&quot;horizontal&quot;,&quot;support_big_font&quot;:false,&quot;fill_id&quot;:&quot;c934b58042b44607bfcc30469ccc57d1&quot;,&quot;fill_align&quot;:&quot;lm&quot;,&quot;chip_types&quot;:[&quot;header&quot;]},{&quot;text_align&quot;:&quot;cm&quot;,&quot;text_direction&quot;:&quot;horizontal&quot;,&quot;support_big_font&quot;:false,&quot;fill_id&quot;:&quot;c923a9508c244c10ad1180b9665271d0&quot;,&quot;fill_align&quot;:&quot;cm&quot;,&quot;chip_types&quot;:[&quot;picture&quot;]},{&quot;text_align&quot;:&quot;cm&quot;,&quot;text_direction&quot;:&quot;horizontal&quot;,&quot;support_big_font&quot;:true,&quot;fill_id&quot;:&quot;2ced0119bad849a3b8c16da8615a6fcd&quot;,&quot;fill_align&quot;:&quot;cm&quot;,&quot;chip_types&quot;:[&quot;text&quot;]}]]"/>
  <p:tag name="FIXED_XID_TMP" val="5f5ee1ca4d6848d78f644aeb"/>
  <p:tag name="KSO_WM_CHIP_DECFILLPROP" val="[]"/>
  <p:tag name="KSO_WM_SLIDE_CAN_ADD_NAVIGATION" val="1"/>
  <p:tag name="KSO_WM_CHIP_GROUPID" val="5f5ee1ca4d6848d78f644aeb"/>
  <p:tag name="KSO_WM_SLIDE_BK_DARK_LIGHT" val="2"/>
  <p:tag name="KSO_WM_SLIDE_BACKGROUND_TYPE" val="navigation"/>
  <p:tag name="KSO_WM_SLIDE_SUPPORT_FEATURE_TYPE" val="0"/>
  <p:tag name="KSO_WM_TEMPLATE_ASSEMBLE_XID" val="60656eaf4054ed1e2fb7fdd3"/>
  <p:tag name="KSO_WM_TEMPLATE_ASSEMBLE_GROUPID" val="60656eaf4054ed1e2fb7fdd3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BLOCK" val="0"/>
  <p:tag name="KSO_WM_UNIT_SM_LIMIT_TYPE" val="2"/>
  <p:tag name="KSO_WM_UNIT_DEC_AREA_ID" val="fc81cb14038b43bcb7ca0b9f10fe60f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5822_1*i*2"/>
  <p:tag name="KSO_WM_TEMPLATE_CATEGORY" val="diagram"/>
  <p:tag name="KSO_WM_TEMPLATE_INDEX" val="20215822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0}"/>
  <p:tag name="KSO_WM_CHIP_GROUPID" val="5f5ee1ca4d6848d78f644aeb"/>
  <p:tag name="KSO_WM_CHIP_XID" val="5f5f3b6e8e478fb0c58a9422"/>
  <p:tag name="KSO_WM_TEMPLATE_ASSEMBLE_XID" val="60656fc04054ed1e2fb80fad"/>
  <p:tag name="KSO_WM_TEMPLATE_ASSEMBLE_GROUPID" val="60656fc04054ed1e2fb80fad"/>
</p:tagLst>
</file>

<file path=ppt/tags/tag171.xml><?xml version="1.0" encoding="utf-8"?>
<p:tagLst xmlns:p="http://schemas.openxmlformats.org/presentationml/2006/main">
  <p:tag name="KSO_WM_UNIT_VALUE" val="1015*110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360_1*d*1"/>
  <p:tag name="KSO_WM_TEMPLATE_CATEGORY" val="diagram"/>
  <p:tag name="KSO_WM_TEMPLATE_INDEX" val="2021236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619216ce585c439eb93146eb2705f01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c833598ef086419db66ebedb51078937"/>
  <p:tag name="KSO_WM_TEMPLATE_ASSEMBLE_XID" val="60656f4b4054ed1e2fb8074a"/>
  <p:tag name="KSO_WM_TEMPLATE_ASSEMBLE_GROUPID" val="60656f4b4054ed1e2fb8074a"/>
</p:tagLst>
</file>

<file path=ppt/tags/tag172.xml><?xml version="1.0" encoding="utf-8"?>
<p:tagLst xmlns:p="http://schemas.openxmlformats.org/presentationml/2006/main">
  <p:tag name="KSO_WM_SLIDE_ID" val="diagram2021582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5822"/>
  <p:tag name="KSO_WM_SLIDE_LAYOUT" val="a_d_h"/>
  <p:tag name="KSO_WM_SLIDE_LAYOUT_CNT" val="1_1_1"/>
  <p:tag name="KSO_WM_UNIT_SHOW_EDIT_AREA_INDICATION" val="1"/>
  <p:tag name="KSO_WM_TEMPLATE_THUMBS_INDEX" val="1、4、7、12、13、14、15、16、17、18、20、24、25、28、33、36、40、43、44"/>
  <p:tag name="KSO_WM_SLIDE_SIZE" val="467.949*72.7"/>
  <p:tag name="KSO_WM_SLIDE_POSITION" val="444*286.8"/>
  <p:tag name="KSO_WM_SLIDE_CAN_ADD_NAVIGATION" val="1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3b6e8e478fb0c58a9422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dbd48f1022174d91a904003a42a44ec0&quot;,&quot;fill_align&quot;:&quot;cm&quot;,&quot;chip_types&quot;:[&quot;diagram&quot;,&quot;pictext&quot;,&quot;picture&quot;,&quot;chart&quot;,&quot;table&quot;,&quot;video&quot;]},{&quot;text_align&quot;:&quot;lm&quot;,&quot;text_direction&quot;:&quot;horizontal&quot;,&quot;support_big_font&quot;:false,&quot;picture_toward&quot;:0,&quot;picture_dockside&quot;:[],&quot;fill_id&quot;:&quot;6d37605f4ba842028aff7707b4ec7ce0&quot;,&quot;fill_align&quot;:&quot;cm&quot;,&quot;chip_types&quot;:[&quot;text&quot;]}]]"/>
  <p:tag name="KSO_WM_CHIP_DECFILLPROP" val="[]"/>
  <p:tag name="KSO_WM_CHIP_GROUPID" val="5f5ee1ca4d6848d78f644aeb"/>
  <p:tag name="KSO_WM_SLIDE_BK_DARK_LIGHT" val="2"/>
  <p:tag name="KSO_WM_SLIDE_BACKGROUND_TYPE" val="navigation"/>
  <p:tag name="KSO_WM_SLIDE_SUPPORT_FEATURE_TYPE" val="3"/>
  <p:tag name="KSO_WM_TEMPLATE_ASSEMBLE_XID" val="60656fc04054ed1e2fb80fad"/>
  <p:tag name="KSO_WM_TEMPLATE_ASSEMBLE_GROUPID" val="60656fc04054ed1e2fb80fad"/>
  <p:tag name="KSO_WM_SLIDE_LAYOUT_INFO" val="{&quot;id&quot;:&quot;2021-04-01T16:02:02&quot;,&quot;maxSize&quot;:{&quot;size1&quot;:13.199999999999999},&quot;minSize&quot;:{&quot;size1&quot;:13.199999999999999},&quot;normalSize&quot;:{&quot;size1&quot;:13.199999999999999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6:02:02&quot;,&quot;margin&quot;:{&quot;bottom&quot;:0.3970000147819519,&quot;left&quot;:1.2699999809265137,&quot;right&quot;:1.2699999809265137,&quot;top&quot;:0.42300000786781311},&quot;type&quot;:0},{&quot;direction&quot;:1,&quot;id&quot;:&quot;2021-04-01T16:02:02&quot;,&quot;maxSize&quot;:{&quot;size1&quot;:66.199979652444995},&quot;minSize&quot;:{&quot;size1&quot;:38.799979652444982},&quot;normalSize&quot;:{&quot;size1&quot;:52.912479652444986},&quot;subLayout&quot;:[{&quot;id&quot;:&quot;2021-04-01T16:02:02&quot;,&quot;margin&quot;:{&quot;bottom&quot;:1.6929999589920044,&quot;left&quot;:1.6929999589920044,&quot;right&quot;:0.026000002399086952,&quot;top&quot;:1.7200000286102295},&quot;type&quot;:0},{&quot;id&quot;:&quot;2021-04-01T16:02:02&quot;,&quot;margin&quot;:{&quot;bottom&quot;:1.6929999589920044,&quot;left&quot;:1.2430000305175781,&quot;right&quot;:1.6929999589920044,&quot;top&quot;:1.6929999589920044},&quot;maxSize&quot;:{&quot;size1&quot;:60.98028071088217},&quot;minSize&quot;:{&quot;size1&quot;:45.080280710882164},&quot;normalSize&quot;:{&quot;size1&quot;:51.736493375159348},&quot;subLayout&quot;:[{&quot;id&quot;:&quot;2021-04-01T16:02:02&quot;,&quot;margin&quot;:{&quot;bottom&quot;:0.046929523348808289,&quot;left&quot;:1.2430000305175781,&quot;right&quot;:1.6929999589920044,&quot;top&quot;:1.6929999589920044},&quot;type&quot;:0},{&quot;id&quot;:&quot;2021-04-01T16:02:02&quot;,&quot;margin&quot;:{&quot;bottom&quot;:1.6929999589920044,&quot;left&quot;:1.2430000305175781,&quot;right&quot;:1.6929999589920044,&quot;top&quot;:0.14886172115802765},&quot;type&quot;:0}],&quot;type&quot;:0}],&quot;type&quot;:0}],&quot;type&quot;:0}"/>
  <p:tag name="FIXED_XID_TMP" val="5f5ee1ca4d6848d78f644aeb"/>
</p:tagLst>
</file>

<file path=ppt/tags/tag17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20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i40e3l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5295"/>
      </a:accent1>
      <a:accent2>
        <a:srgbClr val="426CC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266CBA"/>
      </a:accent1>
      <a:accent2>
        <a:srgbClr val="0887CE"/>
      </a:accent2>
      <a:accent3>
        <a:srgbClr val="089AC2"/>
      </a:accent3>
      <a:accent4>
        <a:srgbClr val="07A99D"/>
      </a:accent4>
      <a:accent5>
        <a:srgbClr val="07B566"/>
      </a:accent5>
      <a:accent6>
        <a:srgbClr val="6CBA2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WPS 演示</Application>
  <PresentationFormat>宽屏</PresentationFormat>
  <Paragraphs>176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Segoe UI</vt:lpstr>
      <vt:lpstr>Wingdings</vt:lpstr>
      <vt:lpstr>Arial Unicode MS</vt:lpstr>
      <vt:lpstr>Calibri</vt:lpstr>
      <vt:lpstr>等线 Light</vt:lpstr>
      <vt:lpstr>等线</vt:lpstr>
      <vt:lpstr>自定义设计方案</vt:lpstr>
      <vt:lpstr>1_Office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李美福 Jennifer </cp:lastModifiedBy>
  <cp:revision>234</cp:revision>
  <dcterms:created xsi:type="dcterms:W3CDTF">2019-06-19T02:08:00Z</dcterms:created>
  <dcterms:modified xsi:type="dcterms:W3CDTF">2021-07-08T23:31:49Z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A038DFC4472C4673B4594B0DCE2712FA</vt:lpwstr>
  </property>
</Properties>
</file>