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69" r:id="rId3"/>
    <p:sldId id="1065" r:id="rId5"/>
    <p:sldId id="1067" r:id="rId6"/>
    <p:sldId id="1068" r:id="rId7"/>
    <p:sldId id="1069" r:id="rId8"/>
    <p:sldId id="1072" r:id="rId9"/>
    <p:sldId id="1073" r:id="rId10"/>
    <p:sldId id="1074" r:id="rId11"/>
    <p:sldId id="1075" r:id="rId12"/>
    <p:sldId id="1076" r:id="rId13"/>
    <p:sldId id="1077" r:id="rId14"/>
    <p:sldId id="1105" r:id="rId15"/>
    <p:sldId id="1078" r:id="rId16"/>
    <p:sldId id="1079" r:id="rId17"/>
    <p:sldId id="1080" r:id="rId18"/>
    <p:sldId id="1082" r:id="rId19"/>
    <p:sldId id="1088" r:id="rId20"/>
    <p:sldId id="1089" r:id="rId21"/>
    <p:sldId id="1100" r:id="rId22"/>
    <p:sldId id="1090" r:id="rId23"/>
    <p:sldId id="1086" r:id="rId24"/>
    <p:sldId id="1094" r:id="rId25"/>
    <p:sldId id="1095" r:id="rId26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9AD9"/>
    <a:srgbClr val="FFFFFF"/>
    <a:srgbClr val="0BB3C1"/>
    <a:srgbClr val="C5C5C3"/>
    <a:srgbClr val="969696"/>
    <a:srgbClr val="FFC000"/>
    <a:srgbClr val="ED7D31"/>
    <a:srgbClr val="22477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2579" autoAdjust="0"/>
  </p:normalViewPr>
  <p:slideViewPr>
    <p:cSldViewPr snapToGrid="0" showGuides="1">
      <p:cViewPr varScale="1">
        <p:scale>
          <a:sx n="67" d="100"/>
          <a:sy n="67" d="100"/>
        </p:scale>
        <p:origin x="858" y="60"/>
      </p:cViewPr>
      <p:guideLst>
        <p:guide orient="horz" pos="410"/>
        <p:guide pos="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3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C39A6-4C52-4804-8B80-6EF4D3149A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1DB7E-4CB5-4ABA-993C-C818B2A9FB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DB7E-4CB5-4ABA-993C-C818B2A9FB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A02-530C-4634-8731-CFFE3675F7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2D09-6E80-4F0C-B1A1-3E3C01CB43D5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b="34736"/>
          <a:stretch>
            <a:fillRect/>
          </a:stretch>
        </p:blipFill>
        <p:spPr>
          <a:xfrm>
            <a:off x="2827852" y="3925595"/>
            <a:ext cx="4267570" cy="29324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/>
          <a:srcRect t="18901" r="28003"/>
          <a:stretch>
            <a:fillRect/>
          </a:stretch>
        </p:blipFill>
        <p:spPr>
          <a:xfrm>
            <a:off x="6937992" y="35897"/>
            <a:ext cx="5254008" cy="5255676"/>
          </a:xfrm>
          <a:prstGeom prst="rect">
            <a:avLst/>
          </a:prstGeom>
        </p:spPr>
      </p:pic>
      <p:sp>
        <p:nvSpPr>
          <p:cNvPr id="10" name="Freeform 3529"/>
          <p:cNvSpPr/>
          <p:nvPr userDrawn="1"/>
        </p:nvSpPr>
        <p:spPr bwMode="auto">
          <a:xfrm rot="10800000" flipV="1">
            <a:off x="0" y="6515099"/>
            <a:ext cx="12192000" cy="342904"/>
          </a:xfrm>
          <a:custGeom>
            <a:avLst/>
            <a:gdLst>
              <a:gd name="T0" fmla="*/ 7186 w 7186"/>
              <a:gd name="T1" fmla="*/ 246 h 246"/>
              <a:gd name="T2" fmla="*/ 0 w 7186"/>
              <a:gd name="T3" fmla="*/ 246 h 246"/>
              <a:gd name="T4" fmla="*/ 0 w 7186"/>
              <a:gd name="T5" fmla="*/ 0 h 246"/>
              <a:gd name="T6" fmla="*/ 7186 w 7186"/>
              <a:gd name="T7" fmla="*/ 2 h 246"/>
              <a:gd name="T8" fmla="*/ 7186 w 7186"/>
              <a:gd name="T9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86" h="246">
                <a:moveTo>
                  <a:pt x="7186" y="246"/>
                </a:moveTo>
                <a:lnTo>
                  <a:pt x="0" y="246"/>
                </a:lnTo>
                <a:lnTo>
                  <a:pt x="0" y="0"/>
                </a:lnTo>
                <a:lnTo>
                  <a:pt x="7186" y="2"/>
                </a:lnTo>
                <a:lnTo>
                  <a:pt x="7186" y="246"/>
                </a:lnTo>
                <a:close/>
              </a:path>
            </a:pathLst>
          </a:custGeom>
          <a:solidFill>
            <a:srgbClr val="00A3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/>
          <a:srcRect l="80947" t="15110" b="50658"/>
          <a:stretch>
            <a:fillRect/>
          </a:stretch>
        </p:blipFill>
        <p:spPr>
          <a:xfrm rot="5400000">
            <a:off x="808190" y="-808190"/>
            <a:ext cx="1211470" cy="2827850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0" y="6982406"/>
            <a:ext cx="31016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定制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：静水流深工作室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QQ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276060523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微信：</a:t>
            </a:r>
            <a:r>
              <a:rPr lang="en-US" altLang="zh-CN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whishile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电话：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18928897164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11173216" y="315251"/>
            <a:ext cx="789139" cy="340313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1093727" y="285352"/>
            <a:ext cx="948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LOGO</a:t>
            </a:r>
            <a:endParaRPr lang="zh-CN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0" y="6982406"/>
            <a:ext cx="31016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定制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：静水流深工作室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QQ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276060523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微信：</a:t>
            </a:r>
            <a:r>
              <a:rPr lang="en-US" altLang="zh-CN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whishile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电话：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18928897164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58713" y="272826"/>
            <a:ext cx="948117" cy="370212"/>
            <a:chOff x="258713" y="272826"/>
            <a:chExt cx="948117" cy="370212"/>
          </a:xfrm>
        </p:grpSpPr>
        <p:sp>
          <p:nvSpPr>
            <p:cNvPr id="8" name="矩形: 圆角 7"/>
            <p:cNvSpPr/>
            <p:nvPr userDrawn="1"/>
          </p:nvSpPr>
          <p:spPr>
            <a:xfrm>
              <a:off x="338202" y="302725"/>
              <a:ext cx="789139" cy="340313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58713" y="272826"/>
              <a:ext cx="9481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LOGO</a:t>
              </a:r>
              <a:endParaRPr lang="zh-CN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DE807-215E-47EB-B84B-198322179C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4D9BF-80BE-46C2-A213-B29FE6F6BA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GIF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jpe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586216" y="1704178"/>
            <a:ext cx="3304377" cy="323460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372988" y="1460579"/>
            <a:ext cx="3771056" cy="3691431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372988" y="1460579"/>
            <a:ext cx="3771056" cy="3691431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922410" y="1018562"/>
            <a:ext cx="4673824" cy="4575138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85970" y="2788920"/>
            <a:ext cx="333756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rPr>
              <a:t>福音讲解</a:t>
            </a:r>
            <a:endParaRPr lang="zh-CN" altLang="en-US" sz="4000" dirty="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  <a:cs typeface="Segoe UI" panose="020B0502040204020203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79165" y="1995427"/>
            <a:ext cx="2444352" cy="2688417"/>
            <a:chOff x="1997035" y="2290189"/>
            <a:chExt cx="1640246" cy="1842935"/>
          </a:xfrm>
        </p:grpSpPr>
        <p:sp>
          <p:nvSpPr>
            <p:cNvPr id="9" name="椭圆 8"/>
            <p:cNvSpPr/>
            <p:nvPr/>
          </p:nvSpPr>
          <p:spPr>
            <a:xfrm>
              <a:off x="1997035" y="3945759"/>
              <a:ext cx="187365" cy="187365"/>
            </a:xfrm>
            <a:prstGeom prst="ellipse">
              <a:avLst/>
            </a:prstGeom>
            <a:solidFill>
              <a:srgbClr val="0B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484683" y="2290189"/>
              <a:ext cx="152598" cy="1525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>
              <a:stCxn id="10" idx="3"/>
              <a:endCxn id="9" idx="7"/>
            </p:cNvCxnSpPr>
            <p:nvPr/>
          </p:nvCxnSpPr>
          <p:spPr>
            <a:xfrm flipH="1">
              <a:off x="2156961" y="2420440"/>
              <a:ext cx="1350069" cy="1552758"/>
            </a:xfrm>
            <a:prstGeom prst="line">
              <a:avLst/>
            </a:prstGeom>
            <a:ln>
              <a:solidFill>
                <a:schemeClr val="bg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209862" y="269823"/>
            <a:ext cx="1573968" cy="509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" y="269875"/>
            <a:ext cx="1009015" cy="576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21600000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第二讲：认识罪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离弃神建造自己的世界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299" name="图片 6" descr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41720" y="1810385"/>
            <a:ext cx="3879850" cy="2506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00" y="0"/>
                </a:moveTo>
                <a:cubicBezTo>
                  <a:pt x="1208" y="0"/>
                  <a:pt x="0" y="1611"/>
                  <a:pt x="0" y="3599"/>
                </a:cubicBezTo>
                <a:lnTo>
                  <a:pt x="0" y="18001"/>
                </a:lnTo>
                <a:cubicBezTo>
                  <a:pt x="0" y="19989"/>
                  <a:pt x="1208" y="21600"/>
                  <a:pt x="2700" y="21600"/>
                </a:cubicBezTo>
                <a:lnTo>
                  <a:pt x="18899" y="21600"/>
                </a:lnTo>
                <a:cubicBezTo>
                  <a:pt x="20390" y="21600"/>
                  <a:pt x="21600" y="19989"/>
                  <a:pt x="21600" y="18001"/>
                </a:cubicBezTo>
                <a:lnTo>
                  <a:pt x="21600" y="3599"/>
                </a:lnTo>
                <a:cubicBezTo>
                  <a:pt x="21600" y="1611"/>
                  <a:pt x="20390" y="0"/>
                  <a:pt x="18899" y="0"/>
                </a:cubicBezTo>
                <a:lnTo>
                  <a:pt x="2700" y="0"/>
                </a:lnTo>
                <a:close/>
              </a:path>
            </a:pathLst>
          </a:custGeom>
          <a:ln w="12700">
            <a:miter lim="400000"/>
            <a:headEnd/>
            <a:tailEnd/>
          </a:ln>
        </p:spPr>
      </p:pic>
      <p:sp>
        <p:nvSpPr>
          <p:cNvPr id="301" name="文本框 2"/>
          <p:cNvSpPr txBox="1"/>
          <p:nvPr/>
        </p:nvSpPr>
        <p:spPr>
          <a:xfrm>
            <a:off x="4443257" y="1945934"/>
            <a:ext cx="1309370" cy="5822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36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lvl1pPr>
          </a:lstStyle>
          <a:p>
            <a:r>
              <a:rPr sz="3200">
                <a:latin typeface="黑体" panose="02010609060101010101" charset="-122"/>
                <a:ea typeface="黑体" panose="02010609060101010101" charset="-122"/>
              </a:rPr>
              <a:t>神说</a:t>
            </a:r>
            <a:r>
              <a:rPr sz="3200"/>
              <a:t>：</a:t>
            </a:r>
            <a:endParaRPr sz="3200"/>
          </a:p>
        </p:txBody>
      </p:sp>
      <p:sp>
        <p:nvSpPr>
          <p:cNvPr id="300" name="文本框 3"/>
          <p:cNvSpPr txBox="1"/>
          <p:nvPr/>
        </p:nvSpPr>
        <p:spPr>
          <a:xfrm>
            <a:off x="4150995" y="2595880"/>
            <a:ext cx="1893570" cy="162877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p>
            <a:pPr>
              <a:defRPr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只是分别善恶树上的果子，你不可吃，因为你吃的日子</a:t>
            </a:r>
            <a:r>
              <a:rPr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必定死</a:t>
            </a:r>
            <a:r>
              <a:rPr lang="zh-CN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！</a:t>
            </a:r>
            <a:r>
              <a: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(创世记 2:17 )</a:t>
            </a:r>
            <a:endParaRPr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02" name="文本框 4"/>
          <p:cNvSpPr txBox="1"/>
          <p:nvPr/>
        </p:nvSpPr>
        <p:spPr>
          <a:xfrm>
            <a:off x="10370674" y="1945299"/>
            <a:ext cx="1715770" cy="5822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36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lvl1pPr>
          </a:lstStyle>
          <a:p>
            <a:r>
              <a:rPr sz="3200">
                <a:latin typeface="黑体" panose="02010609060101010101" charset="-122"/>
                <a:ea typeface="黑体" panose="02010609060101010101" charset="-122"/>
              </a:rPr>
              <a:t>撒但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说</a:t>
            </a:r>
            <a:r>
              <a:rPr sz="3200"/>
              <a:t>：</a:t>
            </a:r>
            <a:endParaRPr sz="3200"/>
          </a:p>
        </p:txBody>
      </p:sp>
      <p:sp>
        <p:nvSpPr>
          <p:cNvPr id="298" name="文本框 5"/>
          <p:cNvSpPr txBox="1"/>
          <p:nvPr/>
        </p:nvSpPr>
        <p:spPr>
          <a:xfrm>
            <a:off x="10144760" y="2527935"/>
            <a:ext cx="2029460" cy="224409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p>
            <a:pPr>
              <a:defRPr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蛇对女人说：你们</a:t>
            </a:r>
            <a:r>
              <a:rPr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不一定死</a:t>
            </a:r>
            <a:r>
              <a: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；因为　神知道你们吃的日子眼睛就明亮了，你们</a:t>
            </a:r>
            <a:r>
              <a:rPr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便如神能知道善恶。</a:t>
            </a:r>
            <a:r>
              <a: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(创 3:4-5 )</a:t>
            </a:r>
            <a:endParaRPr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6240" y="5175885"/>
            <a:ext cx="78803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于是女人见那棵树的果子好作食物，也悦人的眼目，且是可喜爱的，能使人有智慧，就摘下果子来吃了。又给她丈夫，她丈夫也吃了。（创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47540" y="4532630"/>
            <a:ext cx="1409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撒旦</a:t>
            </a:r>
            <a:endParaRPr lang="zh-CN" altLang="en-US" sz="36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cxnSp>
        <p:nvCxnSpPr>
          <p:cNvPr id="12" name="直接箭头连接符 11"/>
          <p:cNvCxnSpPr>
            <a:stCxn id="11" idx="3"/>
          </p:cNvCxnSpPr>
          <p:nvPr/>
        </p:nvCxnSpPr>
        <p:spPr>
          <a:xfrm flipV="1">
            <a:off x="5857240" y="4851400"/>
            <a:ext cx="491490" cy="381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577965" y="4532630"/>
            <a:ext cx="1264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欲望</a:t>
            </a:r>
            <a:endParaRPr lang="zh-CN" altLang="en-US" sz="36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45730" y="4532630"/>
            <a:ext cx="1356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谎言</a:t>
            </a:r>
            <a:endParaRPr lang="zh-CN" altLang="en-US" sz="36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855075" y="4530725"/>
            <a:ext cx="1464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不信</a:t>
            </a:r>
            <a:endParaRPr lang="zh-CN" altLang="en-US" sz="36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/>
      <p:bldP spid="300" grpId="0"/>
      <p:bldP spid="302" grpId="0"/>
      <p:bldP spid="298" grpId="0"/>
      <p:bldP spid="11" grpId="0"/>
      <p:bldP spid="13" grpId="0"/>
      <p:bldP spid="14" grpId="0"/>
      <p:bldP spid="15" grpId="0"/>
      <p:bldP spid="11" grpId="1"/>
      <p:bldP spid="13" grpId="1"/>
      <p:bldP spid="14" grpId="1"/>
      <p:bldP spid="15" grpId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第二讲：认识罪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离弃神建造自己的世界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307" name="图片 5" descr="图片 5"/>
          <p:cNvPicPr>
            <a:picLocks noChangeAspect="1"/>
          </p:cNvPicPr>
          <p:nvPr/>
        </p:nvPicPr>
        <p:blipFill>
          <a:blip r:embed="rId2" cstate="print"/>
          <a:srcRect r="1"/>
          <a:stretch>
            <a:fillRect/>
          </a:stretch>
        </p:blipFill>
        <p:spPr>
          <a:xfrm>
            <a:off x="4092575" y="1850390"/>
            <a:ext cx="5196840" cy="3264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00"/>
                </a:lnTo>
                <a:lnTo>
                  <a:pt x="2388" y="21600"/>
                </a:lnTo>
                <a:lnTo>
                  <a:pt x="21600" y="21600"/>
                </a:lnTo>
                <a:lnTo>
                  <a:pt x="21600" y="3600"/>
                </a:lnTo>
                <a:lnTo>
                  <a:pt x="19212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  <a:headEnd/>
            <a:tailEnd/>
          </a:ln>
          <a:effectLst>
            <a:reflection stA="45000" endPos="15000" dist="50800" dir="5400000" sy="-100000" algn="bl" rotWithShape="0"/>
          </a:effectLst>
        </p:spPr>
      </p:pic>
      <p:sp>
        <p:nvSpPr>
          <p:cNvPr id="305" name="文本框 3"/>
          <p:cNvSpPr txBox="1"/>
          <p:nvPr/>
        </p:nvSpPr>
        <p:spPr>
          <a:xfrm>
            <a:off x="9659620" y="1850390"/>
            <a:ext cx="2514600" cy="267525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他们二人的眼睛就明亮了，才知道自己是赤身露体，便拿无花果树的叶子</a:t>
            </a:r>
            <a:r>
              <a:rPr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为自己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编作裙子。 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(创世记 3:7 )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第二讲：认识罪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离弃神建造自己的世界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grpSp>
        <p:nvGrpSpPr>
          <p:cNvPr id="242" name="图片 5"/>
          <p:cNvGrpSpPr/>
          <p:nvPr/>
        </p:nvGrpSpPr>
        <p:grpSpPr>
          <a:xfrm>
            <a:off x="4471670" y="1934210"/>
            <a:ext cx="3800475" cy="3911600"/>
            <a:chOff x="0" y="-1"/>
            <a:chExt cx="4855871" cy="5829302"/>
          </a:xfrm>
        </p:grpSpPr>
        <p:sp>
          <p:nvSpPr>
            <p:cNvPr id="240" name="形状"/>
            <p:cNvSpPr/>
            <p:nvPr/>
          </p:nvSpPr>
          <p:spPr>
            <a:xfrm>
              <a:off x="0" y="-1"/>
              <a:ext cx="4855872" cy="5829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0"/>
                  </a:moveTo>
                  <a:cubicBezTo>
                    <a:pt x="0" y="336"/>
                    <a:pt x="403" y="0"/>
                    <a:pt x="900" y="0"/>
                  </a:cubicBezTo>
                  <a:lnTo>
                    <a:pt x="20700" y="0"/>
                  </a:lnTo>
                  <a:cubicBezTo>
                    <a:pt x="21197" y="0"/>
                    <a:pt x="21600" y="336"/>
                    <a:pt x="21600" y="750"/>
                  </a:cubicBezTo>
                  <a:lnTo>
                    <a:pt x="21600" y="20850"/>
                  </a:lnTo>
                  <a:cubicBezTo>
                    <a:pt x="21600" y="21264"/>
                    <a:pt x="21197" y="21600"/>
                    <a:pt x="20700" y="21600"/>
                  </a:cubicBezTo>
                  <a:lnTo>
                    <a:pt x="900" y="21600"/>
                  </a:lnTo>
                  <a:cubicBezTo>
                    <a:pt x="403" y="21600"/>
                    <a:pt x="0" y="21264"/>
                    <a:pt x="0" y="208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</a:p>
          </p:txBody>
        </p:sp>
        <p:pic>
          <p:nvPicPr>
            <p:cNvPr id="241" name="image4.tif" descr="image4.tif"/>
            <p:cNvPicPr>
              <a:picLocks noChangeAspect="1"/>
            </p:cNvPicPr>
            <p:nvPr/>
          </p:nvPicPr>
          <p:blipFill>
            <a:blip r:embed="rId2" cstate="print"/>
            <a:srcRect r="2" b="2940"/>
            <a:stretch>
              <a:fillRect/>
            </a:stretch>
          </p:blipFill>
          <p:spPr>
            <a:xfrm>
              <a:off x="0" y="-2"/>
              <a:ext cx="4855766" cy="582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0" y="0"/>
                  </a:moveTo>
                  <a:cubicBezTo>
                    <a:pt x="403" y="0"/>
                    <a:pt x="0" y="336"/>
                    <a:pt x="0" y="750"/>
                  </a:cubicBezTo>
                  <a:lnTo>
                    <a:pt x="0" y="20850"/>
                  </a:lnTo>
                  <a:cubicBezTo>
                    <a:pt x="0" y="21264"/>
                    <a:pt x="403" y="21600"/>
                    <a:pt x="900" y="21600"/>
                  </a:cubicBezTo>
                  <a:lnTo>
                    <a:pt x="20700" y="21600"/>
                  </a:lnTo>
                  <a:cubicBezTo>
                    <a:pt x="21197" y="21600"/>
                    <a:pt x="21600" y="21264"/>
                    <a:pt x="21600" y="20850"/>
                  </a:cubicBezTo>
                  <a:lnTo>
                    <a:pt x="21600" y="750"/>
                  </a:lnTo>
                  <a:cubicBezTo>
                    <a:pt x="21600" y="336"/>
                    <a:pt x="21197" y="0"/>
                    <a:pt x="20700" y="0"/>
                  </a:cubicBezTo>
                  <a:lnTo>
                    <a:pt x="900" y="0"/>
                  </a:lnTo>
                  <a:close/>
                </a:path>
              </a:pathLst>
            </a:custGeom>
            <a:ln w="76200" cap="sq">
              <a:solidFill>
                <a:srgbClr val="EAEAEA"/>
              </a:solidFill>
              <a:prstDash val="solid"/>
              <a:miter lim="800000"/>
              <a:headEnd/>
              <a:tailEnd/>
            </a:ln>
            <a:effectLst>
              <a:reflection stA="33000" endPos="40000" dir="5400000" sy="-100000" algn="bl" rotWithShape="0"/>
            </a:effectLst>
          </p:spPr>
        </p:pic>
      </p:grpSp>
      <p:sp>
        <p:nvSpPr>
          <p:cNvPr id="238" name="文本框 3"/>
          <p:cNvSpPr txBox="1"/>
          <p:nvPr/>
        </p:nvSpPr>
        <p:spPr>
          <a:xfrm>
            <a:off x="8378825" y="1934210"/>
            <a:ext cx="3714750" cy="341376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400"/>
              <a:t>耶和华如此说：</a:t>
            </a:r>
            <a:endParaRPr sz="2400"/>
          </a:p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400"/>
              <a:t>倚靠人血肉的膀臂，</a:t>
            </a:r>
            <a:endParaRPr sz="2400"/>
          </a:p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400"/>
              <a:t>心中离弃耶和华的，</a:t>
            </a:r>
            <a:endParaRPr sz="2400"/>
          </a:p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400"/>
              <a:t>那人有祸了！</a:t>
            </a:r>
            <a:endParaRPr sz="2400"/>
          </a:p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400"/>
              <a:t>因他必像沙漠的杜松，</a:t>
            </a:r>
            <a:endParaRPr sz="2400"/>
          </a:p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400"/>
              <a:t>不见福乐来到，</a:t>
            </a:r>
            <a:endParaRPr sz="2400"/>
          </a:p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400"/>
              <a:t>却要住旷野干旱之处，</a:t>
            </a:r>
            <a:endParaRPr sz="2400"/>
          </a:p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400"/>
              <a:t>无人居住的碱地。</a:t>
            </a:r>
            <a:endParaRPr sz="2400"/>
          </a:p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400"/>
              <a:t> (耶利米书 17:5-6 )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第二讲：认识罪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离弃神建造自己的世界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10" name="文本框 3"/>
          <p:cNvSpPr txBox="1"/>
          <p:nvPr/>
        </p:nvSpPr>
        <p:spPr>
          <a:xfrm>
            <a:off x="4046220" y="1852930"/>
            <a:ext cx="2684780" cy="221361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p>
            <a:pPr>
              <a:defRPr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0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耶和华</a:t>
            </a:r>
            <a:r>
              <a:rPr sz="2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</a:t>
            </a:r>
            <a:r>
              <a:rPr sz="20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神呼唤那人</a:t>
            </a:r>
            <a:endParaRPr sz="20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0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对他说你在哪里</a:t>
            </a:r>
            <a:r>
              <a:rPr sz="2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？</a:t>
            </a:r>
            <a:r>
              <a:rPr sz="20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他说</a:t>
            </a:r>
            <a:r>
              <a:rPr sz="2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endParaRPr sz="20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0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</a:t>
            </a:r>
            <a:r>
              <a:rPr sz="2000" dirty="0" err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在园中听见你的声音</a:t>
            </a:r>
            <a:endParaRPr sz="20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0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</a:t>
            </a:r>
            <a:r>
              <a:rPr sz="2000" dirty="0" err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就害怕</a:t>
            </a:r>
            <a:r>
              <a:rPr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因为</a:t>
            </a:r>
            <a:endParaRPr sz="20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0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</a:t>
            </a:r>
            <a:r>
              <a:rPr sz="2000" dirty="0" err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赤身露体</a:t>
            </a:r>
            <a:endParaRPr sz="20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0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</a:t>
            </a:r>
            <a:r>
              <a:rPr sz="2000" dirty="0" err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便藏了</a:t>
            </a:r>
            <a:r>
              <a:rPr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sz="20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1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sz="1800" dirty="0" err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创</a:t>
            </a:r>
            <a:r>
              <a:rPr sz="1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3:9-10 )</a:t>
            </a:r>
            <a:endParaRPr sz="1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846310" y="1749425"/>
            <a:ext cx="2345690" cy="31692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sz="31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撒旦怎么说：</a:t>
            </a:r>
            <a:endParaRPr lang="en-US" altLang="zh-CN" sz="2000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31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你心里曾说：</a:t>
            </a:r>
            <a:endParaRPr lang="zh-CN" altLang="en-US" sz="20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31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要升到天上</a:t>
            </a:r>
            <a:endParaRPr lang="zh-CN" altLang="en-US" sz="20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31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要高举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的宝座        在神众星以上</a:t>
            </a:r>
            <a:endParaRPr lang="zh-CN" altLang="en-US" sz="20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31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要坐在聚会的山     上，在北方的极处</a:t>
            </a:r>
            <a:endParaRPr lang="zh-CN" altLang="en-US" sz="20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31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要升到高云之上</a:t>
            </a:r>
            <a:endParaRPr lang="zh-CN" altLang="en-US" sz="20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要与至上者同等。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         </a:t>
            </a:r>
            <a:endParaRPr lang="zh-CN" altLang="en-US" sz="20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（赛</a:t>
            </a:r>
            <a:r>
              <a:rPr lang="en-US" altLang="zh-CN" sz="18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14:13-14 </a:t>
            </a:r>
            <a:r>
              <a:rPr lang="zh-CN" altLang="en-US" sz="18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sz="18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그림 10" descr="그림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9705" y="1450975"/>
            <a:ext cx="3864610" cy="4218305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6952615" y="5762625"/>
            <a:ext cx="4454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自我的世界形成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/>
      <p:bldP spid="13" grpId="0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gradFill>
            <a:gsLst>
              <a:gs pos="0">
                <a:srgbClr val="539AD9"/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第二讲：认识罪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离弃神建造自己的世界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47458" name="椭圆 14"/>
          <p:cNvSpPr>
            <a:spLocks noChangeArrowheads="1"/>
          </p:cNvSpPr>
          <p:nvPr/>
        </p:nvSpPr>
        <p:spPr bwMode="auto">
          <a:xfrm>
            <a:off x="9347200" y="3364865"/>
            <a:ext cx="2526665" cy="3011170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bg1"/>
            </a:solidFill>
            <a:round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p>
            <a:pPr>
              <a:defRPr/>
            </a:pPr>
            <a:endParaRPr lang="zh-CN" altLang="en-US">
              <a:solidFill>
                <a:srgbClr val="FFFFFF"/>
              </a:solidFill>
              <a:latin typeface="HY궁서"/>
              <a:ea typeface="HY궁서"/>
              <a:cs typeface="HY궁서"/>
            </a:endParaRPr>
          </a:p>
        </p:txBody>
      </p:sp>
      <p:sp>
        <p:nvSpPr>
          <p:cNvPr id="147459" name="椭圆 13"/>
          <p:cNvSpPr>
            <a:spLocks noChangeArrowheads="1"/>
          </p:cNvSpPr>
          <p:nvPr/>
        </p:nvSpPr>
        <p:spPr bwMode="auto">
          <a:xfrm>
            <a:off x="4594860" y="3518535"/>
            <a:ext cx="2375535" cy="2907030"/>
          </a:xfrm>
          <a:prstGeom prst="ellipse">
            <a:avLst/>
          </a:prstGeom>
          <a:solidFill>
            <a:srgbClr val="4BACC6"/>
          </a:solidFill>
          <a:ln w="25400">
            <a:solidFill>
              <a:srgbClr val="357D91"/>
            </a:solidFill>
            <a:round/>
          </a:ln>
        </p:spPr>
        <p:txBody>
          <a:bodyPr anchor="ctr"/>
          <a:p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746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495" y="1788795"/>
            <a:ext cx="2174240" cy="122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4890" y="4667885"/>
            <a:ext cx="1743075" cy="131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2" name="Picture 8" descr="grim rea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4355" y="1771650"/>
            <a:ext cx="2194560" cy="124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3" name="矩形 1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5525" y="2933700"/>
            <a:ext cx="194754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4" name="矩形 1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44355" y="2846705"/>
            <a:ext cx="233299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/>
          <p:nvPr/>
        </p:nvGrpSpPr>
        <p:grpSpPr bwMode="auto">
          <a:xfrm>
            <a:off x="10038715" y="4565015"/>
            <a:ext cx="1249680" cy="1522095"/>
            <a:chOff x="0" y="0"/>
            <a:chExt cx="1915982" cy="3157539"/>
          </a:xfrm>
        </p:grpSpPr>
        <p:pic>
          <p:nvPicPr>
            <p:cNvPr id="10958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1915982" cy="3157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83" name="心形 6"/>
            <p:cNvSpPr>
              <a:spLocks noChangeArrowheads="1"/>
            </p:cNvSpPr>
            <p:nvPr/>
          </p:nvSpPr>
          <p:spPr bwMode="auto">
            <a:xfrm>
              <a:off x="71438" y="1000132"/>
              <a:ext cx="928688" cy="928688"/>
            </a:xfrm>
            <a:custGeom>
              <a:avLst/>
              <a:gdLst>
                <a:gd name="T0" fmla="*/ 464203 w 928694"/>
                <a:gd name="T1" fmla="*/ 232125 h 928694"/>
                <a:gd name="T2" fmla="*/ 464203 w 928694"/>
                <a:gd name="T3" fmla="*/ 928406 h 928694"/>
                <a:gd name="T4" fmla="*/ 17694720 60000 65536"/>
                <a:gd name="T5" fmla="*/ 5898240 60000 65536"/>
                <a:gd name="T6" fmla="*/ 154782 w 928694"/>
                <a:gd name="T7" fmla="*/ 232174 h 928694"/>
                <a:gd name="T8" fmla="*/ 773912 w 928694"/>
                <a:gd name="T9" fmla="*/ 619129 h 9286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28694" h="928694">
                  <a:moveTo>
                    <a:pt x="464347" y="232174"/>
                  </a:moveTo>
                  <a:cubicBezTo>
                    <a:pt x="657825" y="-309565"/>
                    <a:pt x="1412389" y="232174"/>
                    <a:pt x="464347" y="928694"/>
                  </a:cubicBezTo>
                  <a:cubicBezTo>
                    <a:pt x="-483695" y="232174"/>
                    <a:pt x="270869" y="-309565"/>
                    <a:pt x="464347" y="232174"/>
                  </a:cubicBez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rgbClr val="000000"/>
              </a:solidFill>
              <a:miter lim="800000"/>
            </a:ln>
          </p:spPr>
          <p:txBody>
            <a:bodyPr anchor="ctr"/>
            <a:p>
              <a:r>
                <a:rPr lang="ko-KR" altLang="en-US" b="1">
                  <a:solidFill>
                    <a:srgbClr val="FFFFFF"/>
                  </a:solidFill>
                </a:rPr>
                <a:t>罪</a:t>
              </a:r>
              <a:endParaRPr lang="ko-KR" altLang="en-US"/>
            </a:p>
          </p:txBody>
        </p:sp>
        <p:sp>
          <p:nvSpPr>
            <p:cNvPr id="109584" name="心形 6"/>
            <p:cNvSpPr>
              <a:spLocks noChangeArrowheads="1"/>
            </p:cNvSpPr>
            <p:nvPr/>
          </p:nvSpPr>
          <p:spPr bwMode="auto">
            <a:xfrm>
              <a:off x="928694" y="1214446"/>
              <a:ext cx="928688" cy="928688"/>
            </a:xfrm>
            <a:custGeom>
              <a:avLst/>
              <a:gdLst>
                <a:gd name="T0" fmla="*/ 464203 w 928694"/>
                <a:gd name="T1" fmla="*/ 232125 h 928694"/>
                <a:gd name="T2" fmla="*/ 464203 w 928694"/>
                <a:gd name="T3" fmla="*/ 928406 h 928694"/>
                <a:gd name="T4" fmla="*/ 17694720 60000 65536"/>
                <a:gd name="T5" fmla="*/ 5898240 60000 65536"/>
                <a:gd name="T6" fmla="*/ 154782 w 928694"/>
                <a:gd name="T7" fmla="*/ 232174 h 928694"/>
                <a:gd name="T8" fmla="*/ 773912 w 928694"/>
                <a:gd name="T9" fmla="*/ 619129 h 9286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28694" h="928694">
                  <a:moveTo>
                    <a:pt x="464347" y="232174"/>
                  </a:moveTo>
                  <a:cubicBezTo>
                    <a:pt x="657825" y="-309565"/>
                    <a:pt x="1412389" y="232174"/>
                    <a:pt x="464347" y="928694"/>
                  </a:cubicBezTo>
                  <a:cubicBezTo>
                    <a:pt x="-483695" y="232174"/>
                    <a:pt x="270869" y="-309565"/>
                    <a:pt x="464347" y="232174"/>
                  </a:cubicBez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rgbClr val="000000"/>
              </a:solidFill>
              <a:miter lim="800000"/>
            </a:ln>
          </p:spPr>
          <p:txBody>
            <a:bodyPr anchor="ctr"/>
            <a:p>
              <a:r>
                <a:rPr lang="ko-KR" altLang="en-US" b="1">
                  <a:solidFill>
                    <a:srgbClr val="FFFFFF"/>
                  </a:solidFill>
                </a:rPr>
                <a:t>罪</a:t>
              </a:r>
              <a:endParaRPr lang="ko-KR" altLang="en-US"/>
            </a:p>
          </p:txBody>
        </p:sp>
      </p:grpSp>
      <p:sp>
        <p:nvSpPr>
          <p:cNvPr id="109578" name="Text Box 13"/>
          <p:cNvSpPr txBox="1">
            <a:spLocks noChangeArrowheads="1"/>
          </p:cNvSpPr>
          <p:nvPr/>
        </p:nvSpPr>
        <p:spPr bwMode="auto">
          <a:xfrm>
            <a:off x="4594860" y="3703320"/>
            <a:ext cx="249301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600" dirty="0"/>
              <a:t>    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信  望  爱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9579" name="Text Box 14"/>
          <p:cNvSpPr txBox="1">
            <a:spLocks noChangeArrowheads="1"/>
          </p:cNvSpPr>
          <p:nvPr/>
        </p:nvSpPr>
        <p:spPr bwMode="auto">
          <a:xfrm>
            <a:off x="9872980" y="3518535"/>
            <a:ext cx="214884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肉体的情欲，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眼目的情欲，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今生的骄傲</a:t>
            </a:r>
            <a:r>
              <a:rPr lang="zh-CN" altLang="en-US" sz="1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1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94 0.006393 C 0.051401 -0.095471 0.111930 -0.197321 0.146011 -0.179491 C 0.180088 -0.161671 0.178246 0.112399 0.195489 0.113329 C 0.212723 0.114259 0.230095 -0.172781 0.249437 -0.173471 C 0.268779 -0.174171 0.285226 0.084159 0.311411 0.109399 C 0.337597 0.134629 0.372204 0.056389 0.406810 -0.021851 " pathEditMode="relative" rAng="0" ptsTypes="aaaaaA">
                                      <p:cBhvr>
                                        <p:cTn id="54" dur="2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fill="hold"/>
                                        <p:tgtEl>
                                          <p:spTgt spid="1474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1474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bldLvl="0" animBg="1" autoUpdateAnimBg="0"/>
      <p:bldP spid="147459" grpId="0" bldLvl="0" animBg="1" autoUpdateAnimBg="0"/>
      <p:bldP spid="109578" grpId="0"/>
      <p:bldP spid="1095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第二讲：认识罪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离弃神建造自己的世界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01065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21508" name="流程图: 可选过程 9225"/>
          <p:cNvSpPr>
            <a:spLocks noChangeArrowheads="1"/>
          </p:cNvSpPr>
          <p:nvPr/>
        </p:nvSpPr>
        <p:spPr bwMode="auto">
          <a:xfrm>
            <a:off x="4199255" y="1714500"/>
            <a:ext cx="2718435" cy="54356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p>
            <a:pPr algn="ctr"/>
            <a:r>
              <a:rPr lang="zh-CN" altLang="en-US" sz="32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神 的 世 界</a:t>
            </a:r>
            <a:endParaRPr lang="zh-CN" altLang="en-US" sz="32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1" name="组合 9228"/>
          <p:cNvGrpSpPr/>
          <p:nvPr/>
        </p:nvGrpSpPr>
        <p:grpSpPr bwMode="auto">
          <a:xfrm>
            <a:off x="4999355" y="3079115"/>
            <a:ext cx="1748155" cy="2753360"/>
            <a:chOff x="0" y="0"/>
            <a:chExt cx="1071570" cy="1928826"/>
          </a:xfrm>
        </p:grpSpPr>
        <p:sp>
          <p:nvSpPr>
            <p:cNvPr id="21541" name="椭圆 9229"/>
            <p:cNvSpPr>
              <a:spLocks noChangeArrowheads="1"/>
            </p:cNvSpPr>
            <p:nvPr/>
          </p:nvSpPr>
          <p:spPr bwMode="auto">
            <a:xfrm>
              <a:off x="356776" y="0"/>
              <a:ext cx="428876" cy="42829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002060"/>
              </a:solidFill>
              <a:round/>
            </a:ln>
          </p:spPr>
          <p:txBody>
            <a:bodyPr anchor="ctr"/>
            <a:p>
              <a:pPr algn="ctr" latinLnBrk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HY견명조" pitchFamily="2" charset="-127"/>
              </a:endParaRPr>
            </a:p>
          </p:txBody>
        </p:sp>
        <p:sp>
          <p:nvSpPr>
            <p:cNvPr id="21542" name="椭圆 9230"/>
            <p:cNvSpPr>
              <a:spLocks noChangeArrowheads="1"/>
            </p:cNvSpPr>
            <p:nvPr/>
          </p:nvSpPr>
          <p:spPr bwMode="auto">
            <a:xfrm>
              <a:off x="213817" y="428290"/>
              <a:ext cx="714795" cy="1072245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002060"/>
              </a:solidFill>
              <a:round/>
            </a:ln>
          </p:spPr>
          <p:txBody>
            <a:bodyPr anchor="ctr"/>
            <a:p>
              <a:pPr algn="ctr" latinLnBrk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HY견명조" pitchFamily="2" charset="-127"/>
              </a:endParaRPr>
            </a:p>
          </p:txBody>
        </p:sp>
        <p:sp>
          <p:nvSpPr>
            <p:cNvPr id="21543" name="직선 연결선 69"/>
            <p:cNvSpPr>
              <a:spLocks noChangeShapeType="1"/>
            </p:cNvSpPr>
            <p:nvPr/>
          </p:nvSpPr>
          <p:spPr bwMode="auto">
            <a:xfrm rot="10800000" flipV="1">
              <a:off x="0" y="642436"/>
              <a:ext cx="285918" cy="214145"/>
            </a:xfrm>
            <a:prstGeom prst="line">
              <a:avLst/>
            </a:prstGeom>
            <a:noFill/>
            <a:ln w="63500">
              <a:solidFill>
                <a:srgbClr val="00206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44" name="직선 연결선 70"/>
            <p:cNvSpPr>
              <a:spLocks noChangeShapeType="1"/>
            </p:cNvSpPr>
            <p:nvPr/>
          </p:nvSpPr>
          <p:spPr bwMode="auto">
            <a:xfrm rot="5400000" flipV="1">
              <a:off x="821838" y="678231"/>
              <a:ext cx="285527" cy="213817"/>
            </a:xfrm>
            <a:prstGeom prst="line">
              <a:avLst/>
            </a:prstGeom>
            <a:noFill/>
            <a:ln w="63500">
              <a:solidFill>
                <a:srgbClr val="00206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45" name="직선 연결선 78"/>
            <p:cNvSpPr>
              <a:spLocks noChangeShapeType="1"/>
            </p:cNvSpPr>
            <p:nvPr/>
          </p:nvSpPr>
          <p:spPr bwMode="auto">
            <a:xfrm rot="5400000">
              <a:off x="179041" y="1678991"/>
              <a:ext cx="499672" cy="0"/>
            </a:xfrm>
            <a:prstGeom prst="line">
              <a:avLst/>
            </a:prstGeom>
            <a:noFill/>
            <a:ln w="63500">
              <a:solidFill>
                <a:srgbClr val="00206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46" name="직선 연결선 80"/>
            <p:cNvSpPr>
              <a:spLocks noChangeShapeType="1"/>
            </p:cNvSpPr>
            <p:nvPr/>
          </p:nvSpPr>
          <p:spPr bwMode="auto">
            <a:xfrm rot="5400000">
              <a:off x="464958" y="1678991"/>
              <a:ext cx="499672" cy="0"/>
            </a:xfrm>
            <a:prstGeom prst="line">
              <a:avLst/>
            </a:prstGeom>
            <a:noFill/>
            <a:ln w="63500">
              <a:solidFill>
                <a:srgbClr val="00206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9236" name="流程图: 可选过程 9235"/>
          <p:cNvSpPr>
            <a:spLocks noChangeArrowheads="1"/>
          </p:cNvSpPr>
          <p:nvPr/>
        </p:nvSpPr>
        <p:spPr bwMode="auto">
          <a:xfrm>
            <a:off x="5410835" y="6082665"/>
            <a:ext cx="988060" cy="375920"/>
          </a:xfrm>
          <a:prstGeom prst="flowChartAlternateProcess">
            <a:avLst/>
          </a:prstGeom>
          <a:solidFill>
            <a:schemeClr val="accent2"/>
          </a:solidFill>
          <a:ln w="57150">
            <a:solidFill>
              <a:srgbClr val="FF0000"/>
            </a:solidFill>
            <a:miter lim="800000"/>
          </a:ln>
        </p:spPr>
        <p:txBody>
          <a:bodyPr wrap="none" lIns="90170" tIns="46990" rIns="90170" bIns="46990" anchor="ctr"/>
          <a:p>
            <a:pPr algn="ctr"/>
            <a:r>
              <a:rPr lang="zh-CN" altLang="en-US" sz="2800" b="1">
                <a:solidFill>
                  <a:schemeClr val="folHlink"/>
                </a:solidFill>
              </a:rPr>
              <a:t>亚当</a:t>
            </a:r>
            <a:endParaRPr lang="zh-CN" altLang="en-US" sz="2800" b="1">
              <a:solidFill>
                <a:schemeClr val="folHlink"/>
              </a:solidFill>
            </a:endParaRPr>
          </a:p>
        </p:txBody>
      </p:sp>
      <p:sp>
        <p:nvSpPr>
          <p:cNvPr id="9237" name="流程图: 可选过程 9236"/>
          <p:cNvSpPr>
            <a:spLocks noChangeArrowheads="1"/>
          </p:cNvSpPr>
          <p:nvPr/>
        </p:nvSpPr>
        <p:spPr bwMode="auto">
          <a:xfrm>
            <a:off x="4199255" y="2345055"/>
            <a:ext cx="2062480" cy="462280"/>
          </a:xfrm>
          <a:prstGeom prst="flowChartAlternateProcess">
            <a:avLst/>
          </a:prstGeom>
          <a:gradFill rotWithShape="0">
            <a:gsLst>
              <a:gs pos="0">
                <a:srgbClr val="008000"/>
              </a:gs>
              <a:gs pos="100000">
                <a:srgbClr val="80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lIns="90170" tIns="46990" rIns="90170" bIns="46990" anchor="ctr"/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>神的形象被造的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9238" name="箭头 274"/>
          <p:cNvSpPr>
            <a:spLocks noChangeShapeType="1"/>
          </p:cNvSpPr>
          <p:nvPr/>
        </p:nvSpPr>
        <p:spPr bwMode="auto">
          <a:xfrm>
            <a:off x="4999355" y="2957830"/>
            <a:ext cx="340360" cy="854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40" name="箭头 277"/>
          <p:cNvSpPr>
            <a:spLocks noChangeShapeType="1"/>
          </p:cNvSpPr>
          <p:nvPr/>
        </p:nvSpPr>
        <p:spPr bwMode="auto">
          <a:xfrm flipH="1">
            <a:off x="4594860" y="4576445"/>
            <a:ext cx="454660" cy="28511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tailEnd type="triangl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41" name="流程图: 可选过程 9240"/>
          <p:cNvSpPr>
            <a:spLocks noChangeArrowheads="1"/>
          </p:cNvSpPr>
          <p:nvPr/>
        </p:nvSpPr>
        <p:spPr bwMode="auto">
          <a:xfrm>
            <a:off x="4112895" y="4861560"/>
            <a:ext cx="396875" cy="87757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</p:spPr>
        <p:txBody>
          <a:bodyPr vert="eaVert" wrap="none" lIns="90170" tIns="46990" rIns="90170" bIns="46990" anchor="ctr"/>
          <a:p>
            <a:pPr algn="ctr"/>
            <a:r>
              <a:rPr lang="zh-CN" altLang="en-US" sz="2800" b="1">
                <a:solidFill>
                  <a:schemeClr val="accent2"/>
                </a:solidFill>
              </a:rPr>
              <a:t>圣洁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21518" name="文本框 9241"/>
          <p:cNvSpPr txBox="1">
            <a:spLocks noChangeArrowheads="1"/>
          </p:cNvSpPr>
          <p:nvPr/>
        </p:nvSpPr>
        <p:spPr bwMode="auto">
          <a:xfrm>
            <a:off x="8519160" y="1694815"/>
            <a:ext cx="310896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撒 旦 的 世 界</a:t>
            </a:r>
            <a:endParaRPr lang="zh-CN" altLang="en-US" sz="32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2" name="组合 9242"/>
          <p:cNvGrpSpPr/>
          <p:nvPr/>
        </p:nvGrpSpPr>
        <p:grpSpPr bwMode="auto">
          <a:xfrm>
            <a:off x="8081645" y="3079750"/>
            <a:ext cx="1748155" cy="2752090"/>
            <a:chOff x="0" y="0"/>
            <a:chExt cx="1071570" cy="1928826"/>
          </a:xfrm>
        </p:grpSpPr>
        <p:sp>
          <p:nvSpPr>
            <p:cNvPr id="21535" name="椭圆 9243"/>
            <p:cNvSpPr>
              <a:spLocks noChangeArrowheads="1"/>
            </p:cNvSpPr>
            <p:nvPr/>
          </p:nvSpPr>
          <p:spPr bwMode="auto">
            <a:xfrm>
              <a:off x="356776" y="0"/>
              <a:ext cx="428876" cy="428290"/>
            </a:xfrm>
            <a:prstGeom prst="ellipse">
              <a:avLst/>
            </a:prstGeom>
            <a:solidFill>
              <a:srgbClr val="C0C0C0"/>
            </a:solidFill>
            <a:ln w="63500">
              <a:solidFill>
                <a:srgbClr val="002060"/>
              </a:solidFill>
              <a:round/>
            </a:ln>
          </p:spPr>
          <p:txBody>
            <a:bodyPr lIns="90170" tIns="46990" rIns="90170" bIns="46990" anchor="ctr"/>
            <a:p>
              <a:pPr algn="ctr" latinLnBrk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HY견명조" pitchFamily="2" charset="-127"/>
              </a:endParaRPr>
            </a:p>
          </p:txBody>
        </p:sp>
        <p:sp>
          <p:nvSpPr>
            <p:cNvPr id="21536" name="椭圆 9244"/>
            <p:cNvSpPr>
              <a:spLocks noChangeArrowheads="1"/>
            </p:cNvSpPr>
            <p:nvPr/>
          </p:nvSpPr>
          <p:spPr bwMode="auto">
            <a:xfrm>
              <a:off x="213817" y="428290"/>
              <a:ext cx="714795" cy="1072245"/>
            </a:xfrm>
            <a:prstGeom prst="ellipse">
              <a:avLst/>
            </a:prstGeom>
            <a:solidFill>
              <a:srgbClr val="C0C0C0"/>
            </a:solidFill>
            <a:ln w="63500">
              <a:solidFill>
                <a:srgbClr val="002060"/>
              </a:solidFill>
              <a:round/>
            </a:ln>
          </p:spPr>
          <p:txBody>
            <a:bodyPr lIns="90170" tIns="46990" rIns="90170" bIns="46990" anchor="ctr"/>
            <a:p>
              <a:pPr algn="ctr" latinLnBrk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HY견명조" pitchFamily="2" charset="-127"/>
              </a:endParaRPr>
            </a:p>
          </p:txBody>
        </p:sp>
        <p:sp>
          <p:nvSpPr>
            <p:cNvPr id="21537" name="직선 연결선 69"/>
            <p:cNvSpPr>
              <a:spLocks noChangeShapeType="1"/>
            </p:cNvSpPr>
            <p:nvPr/>
          </p:nvSpPr>
          <p:spPr bwMode="auto">
            <a:xfrm rot="10800000" flipV="1">
              <a:off x="0" y="642436"/>
              <a:ext cx="285918" cy="214145"/>
            </a:xfrm>
            <a:prstGeom prst="line">
              <a:avLst/>
            </a:prstGeom>
            <a:noFill/>
            <a:ln w="63500">
              <a:solidFill>
                <a:srgbClr val="00206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38" name="직선 연결선 70"/>
            <p:cNvSpPr>
              <a:spLocks noChangeShapeType="1"/>
            </p:cNvSpPr>
            <p:nvPr/>
          </p:nvSpPr>
          <p:spPr bwMode="auto">
            <a:xfrm rot="5400000" flipV="1">
              <a:off x="821838" y="678231"/>
              <a:ext cx="285527" cy="213817"/>
            </a:xfrm>
            <a:prstGeom prst="line">
              <a:avLst/>
            </a:prstGeom>
            <a:noFill/>
            <a:ln w="63500">
              <a:solidFill>
                <a:srgbClr val="00206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39" name="직선 연결선 78"/>
            <p:cNvSpPr>
              <a:spLocks noChangeShapeType="1"/>
            </p:cNvSpPr>
            <p:nvPr/>
          </p:nvSpPr>
          <p:spPr bwMode="auto">
            <a:xfrm rot="5400000">
              <a:off x="179041" y="1678991"/>
              <a:ext cx="499672" cy="0"/>
            </a:xfrm>
            <a:prstGeom prst="line">
              <a:avLst/>
            </a:prstGeom>
            <a:noFill/>
            <a:ln w="63500">
              <a:solidFill>
                <a:srgbClr val="00206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40" name="직선 연결선 80"/>
            <p:cNvSpPr>
              <a:spLocks noChangeShapeType="1"/>
            </p:cNvSpPr>
            <p:nvPr/>
          </p:nvSpPr>
          <p:spPr bwMode="auto">
            <a:xfrm rot="5400000">
              <a:off x="464958" y="1678991"/>
              <a:ext cx="499672" cy="0"/>
            </a:xfrm>
            <a:prstGeom prst="line">
              <a:avLst/>
            </a:prstGeom>
            <a:noFill/>
            <a:ln w="63500">
              <a:solidFill>
                <a:srgbClr val="00206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9250" name="任意多边形 9249"/>
          <p:cNvSpPr>
            <a:spLocks noChangeArrowheads="1"/>
          </p:cNvSpPr>
          <p:nvPr/>
        </p:nvSpPr>
        <p:spPr bwMode="auto">
          <a:xfrm>
            <a:off x="15585440" y="2307590"/>
            <a:ext cx="909320" cy="771525"/>
          </a:xfrm>
          <a:custGeom>
            <a:avLst/>
            <a:gdLst>
              <a:gd name="T0" fmla="*/ 25552734 w 21600"/>
              <a:gd name="T1" fmla="*/ 3919347 h 21600"/>
              <a:gd name="T2" fmla="*/ 6889345 w 21600"/>
              <a:gd name="T3" fmla="*/ 19354798 h 21600"/>
              <a:gd name="T4" fmla="*/ 25552734 w 21600"/>
              <a:gd name="T5" fmla="*/ 38709597 h 21600"/>
              <a:gd name="T6" fmla="*/ 43933803 w 21600"/>
              <a:gd name="T7" fmla="*/ 1935479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p>
            <a:pPr algn="ctr"/>
            <a:r>
              <a:rPr lang="zh-CN" altLang="en-US" sz="3600" b="1">
                <a:solidFill>
                  <a:schemeClr val="bg1"/>
                </a:solidFill>
              </a:rPr>
              <a:t>罪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9251" name="流程图: 可选过程 9250"/>
          <p:cNvSpPr>
            <a:spLocks noChangeArrowheads="1"/>
          </p:cNvSpPr>
          <p:nvPr/>
        </p:nvSpPr>
        <p:spPr bwMode="auto">
          <a:xfrm>
            <a:off x="15090140" y="1377315"/>
            <a:ext cx="1069975" cy="648335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p>
            <a:pPr algn="ctr"/>
            <a:r>
              <a:rPr lang="zh-CN" altLang="en-US" sz="3600" b="1">
                <a:solidFill>
                  <a:schemeClr val="bg1"/>
                </a:solidFill>
              </a:rPr>
              <a:t>撒旦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9252" name="流程图: 可选过程 9251"/>
          <p:cNvSpPr>
            <a:spLocks noChangeArrowheads="1"/>
          </p:cNvSpPr>
          <p:nvPr/>
        </p:nvSpPr>
        <p:spPr bwMode="auto">
          <a:xfrm>
            <a:off x="8519160" y="5982970"/>
            <a:ext cx="988060" cy="375920"/>
          </a:xfrm>
          <a:prstGeom prst="flowChartAlternateProcess">
            <a:avLst/>
          </a:prstGeom>
          <a:solidFill>
            <a:schemeClr val="accent2"/>
          </a:solidFill>
          <a:ln w="57150">
            <a:solidFill>
              <a:srgbClr val="FF0000"/>
            </a:solidFill>
            <a:miter lim="800000"/>
          </a:ln>
        </p:spPr>
        <p:txBody>
          <a:bodyPr wrap="none" lIns="90170" tIns="46990" rIns="90170" bIns="46990" anchor="ctr"/>
          <a:p>
            <a:pPr algn="ctr"/>
            <a:r>
              <a:rPr lang="zh-CN" altLang="en-US" sz="2800" b="1">
                <a:solidFill>
                  <a:schemeClr val="folHlink"/>
                </a:solidFill>
              </a:rPr>
              <a:t>亚当</a:t>
            </a:r>
            <a:endParaRPr lang="zh-CN" altLang="en-US" sz="2800" b="1">
              <a:solidFill>
                <a:schemeClr val="folHlink"/>
              </a:solidFill>
            </a:endParaRPr>
          </a:p>
        </p:txBody>
      </p:sp>
      <p:sp>
        <p:nvSpPr>
          <p:cNvPr id="9259" name="流程图: 可选过程 9258"/>
          <p:cNvSpPr>
            <a:spLocks noChangeArrowheads="1"/>
          </p:cNvSpPr>
          <p:nvPr/>
        </p:nvSpPr>
        <p:spPr bwMode="auto">
          <a:xfrm>
            <a:off x="9429115" y="3289300"/>
            <a:ext cx="1167130" cy="372745"/>
          </a:xfrm>
          <a:prstGeom prst="flowChartAlternateProcess">
            <a:avLst/>
          </a:prstGeom>
          <a:gradFill rotWithShape="0">
            <a:gsLst>
              <a:gs pos="0">
                <a:srgbClr val="008000"/>
              </a:gs>
              <a:gs pos="100000">
                <a:srgbClr val="80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lIns="90170" tIns="46990" rIns="90170" bIns="46990" anchor="ctr"/>
          <a:p>
            <a:pPr algn="ctr"/>
            <a:r>
              <a:rPr lang="zh-CN" altLang="en-US" b="1">
                <a:solidFill>
                  <a:schemeClr val="bg1"/>
                </a:solidFill>
              </a:rPr>
              <a:t>信赖自己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260" name="流程图: 可选过程 9259"/>
          <p:cNvSpPr>
            <a:spLocks noChangeArrowheads="1"/>
          </p:cNvSpPr>
          <p:nvPr/>
        </p:nvSpPr>
        <p:spPr bwMode="auto">
          <a:xfrm>
            <a:off x="10819765" y="2654935"/>
            <a:ext cx="1354455" cy="424180"/>
          </a:xfrm>
          <a:prstGeom prst="flowChartAlternateProcess">
            <a:avLst/>
          </a:prstGeom>
          <a:gradFill rotWithShape="0">
            <a:gsLst>
              <a:gs pos="0">
                <a:srgbClr val="008000"/>
              </a:gs>
              <a:gs pos="100000">
                <a:srgbClr val="80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lIns="90170" tIns="46990" rIns="90170" bIns="46990" anchor="ctr"/>
          <a:p>
            <a:pPr algn="ctr"/>
            <a:r>
              <a:rPr lang="zh-CN" altLang="en-US" b="1">
                <a:solidFill>
                  <a:schemeClr val="bg1"/>
                </a:solidFill>
              </a:rPr>
              <a:t>心里不树立神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261" name="流程图: 可选过程 9260"/>
          <p:cNvSpPr>
            <a:spLocks noChangeArrowheads="1"/>
          </p:cNvSpPr>
          <p:nvPr/>
        </p:nvSpPr>
        <p:spPr bwMode="auto">
          <a:xfrm>
            <a:off x="10871835" y="3317875"/>
            <a:ext cx="1260475" cy="372745"/>
          </a:xfrm>
          <a:prstGeom prst="flowChartAlternateProcess">
            <a:avLst/>
          </a:prstGeom>
          <a:gradFill rotWithShape="0">
            <a:gsLst>
              <a:gs pos="0">
                <a:srgbClr val="008000"/>
              </a:gs>
              <a:gs pos="100000">
                <a:srgbClr val="80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lIns="90170" tIns="46990" rIns="90170" bIns="46990" anchor="ctr"/>
          <a:p>
            <a:pPr algn="ctr"/>
            <a:r>
              <a:rPr lang="zh-CN" altLang="en-US" b="1">
                <a:solidFill>
                  <a:schemeClr val="bg1"/>
                </a:solidFill>
              </a:rPr>
              <a:t>自己成了主人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262" name="流程图: 可选过程 9261"/>
          <p:cNvSpPr>
            <a:spLocks noChangeArrowheads="1"/>
          </p:cNvSpPr>
          <p:nvPr/>
        </p:nvSpPr>
        <p:spPr bwMode="auto">
          <a:xfrm>
            <a:off x="10218420" y="4236720"/>
            <a:ext cx="1372870" cy="365125"/>
          </a:xfrm>
          <a:prstGeom prst="flowChartAlternateProcess">
            <a:avLst/>
          </a:prstGeom>
          <a:gradFill rotWithShape="0">
            <a:gsLst>
              <a:gs pos="0">
                <a:srgbClr val="008000"/>
              </a:gs>
              <a:gs pos="100000">
                <a:srgbClr val="80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lIns="90170" tIns="46990" rIns="90170" bIns="46990" anchor="ctr"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撒旦联合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9263" name="流程图: 可选过程 9262"/>
          <p:cNvSpPr>
            <a:spLocks noChangeArrowheads="1"/>
          </p:cNvSpPr>
          <p:nvPr/>
        </p:nvSpPr>
        <p:spPr bwMode="auto">
          <a:xfrm>
            <a:off x="9291320" y="2653030"/>
            <a:ext cx="1442085" cy="425450"/>
          </a:xfrm>
          <a:prstGeom prst="flowChartAlternateProcess">
            <a:avLst/>
          </a:prstGeom>
          <a:gradFill rotWithShape="0">
            <a:gsLst>
              <a:gs pos="0">
                <a:srgbClr val="008000"/>
              </a:gs>
              <a:gs pos="100000">
                <a:srgbClr val="80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lIns="90170" tIns="46990" rIns="90170" bIns="46990" anchor="ctr"/>
          <a:p>
            <a:pPr algn="ctr"/>
            <a:r>
              <a:rPr lang="zh-CN" altLang="en-US" b="1">
                <a:solidFill>
                  <a:schemeClr val="bg1"/>
                </a:solidFill>
              </a:rPr>
              <a:t>心里树立自己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264" name="左大括号 9263"/>
          <p:cNvSpPr/>
          <p:nvPr/>
        </p:nvSpPr>
        <p:spPr bwMode="auto">
          <a:xfrm rot="-5400000">
            <a:off x="10704195" y="3061970"/>
            <a:ext cx="259715" cy="1762760"/>
          </a:xfrm>
          <a:prstGeom prst="leftBrace">
            <a:avLst>
              <a:gd name="adj1" fmla="val 61483"/>
              <a:gd name="adj2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  <a:round/>
          </a:ln>
        </p:spPr>
        <p:txBody>
          <a:bodyPr/>
          <a:p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7672705" y="1377315"/>
            <a:ext cx="26035" cy="47942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8" name="曲线"/>
          <p:cNvSpPr/>
          <p:nvPr/>
        </p:nvSpPr>
        <p:spPr bwMode="auto">
          <a:xfrm>
            <a:off x="8549005" y="3968750"/>
            <a:ext cx="932180" cy="90106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799" y="5400"/>
                </a:moveTo>
                <a:cubicBezTo>
                  <a:pt x="15300" y="-7200"/>
                  <a:pt x="32849" y="5400"/>
                  <a:pt x="10799" y="21600"/>
                </a:cubicBezTo>
                <a:cubicBezTo>
                  <a:pt x="-11249" y="5400"/>
                  <a:pt x="6298" y="-7200"/>
                  <a:pt x="10799" y="5400"/>
                </a:cubicBezTo>
                <a:close/>
              </a:path>
            </a:pathLst>
          </a:custGeom>
          <a:solidFill>
            <a:schemeClr val="tx1"/>
          </a:solidFill>
          <a:ln w="25400">
            <a:solidFill>
              <a:srgbClr val="000000"/>
            </a:solidFill>
            <a:miter lim="800000"/>
          </a:ln>
        </p:spPr>
        <p:txBody>
          <a:bodyPr anchor="ctr"/>
          <a:p>
            <a:pPr algn="ctr" eaLnBrk="0" latinLnBrk="1" hangingPunct="0"/>
            <a:r>
              <a:rPr lang="zh-CN" altLang="en-US" sz="3600" b="1">
                <a:solidFill>
                  <a:srgbClr val="FFFFFF"/>
                </a:solidFill>
                <a:latin typeface="HY궁서"/>
                <a:ea typeface="HY궁서"/>
                <a:cs typeface="HY궁서"/>
              </a:rPr>
              <a:t>罪</a:t>
            </a:r>
            <a:endParaRPr lang="zh-CN" altLang="en-US" sz="3600">
              <a:ea typeface="HY궁서"/>
              <a:cs typeface="HY궁서"/>
            </a:endParaRPr>
          </a:p>
        </p:txBody>
      </p:sp>
      <p:sp>
        <p:nvSpPr>
          <p:cNvPr id="16" name="任意多边形 15"/>
          <p:cNvSpPr>
            <a:spLocks noChangeArrowheads="1"/>
          </p:cNvSpPr>
          <p:nvPr/>
        </p:nvSpPr>
        <p:spPr bwMode="auto">
          <a:xfrm>
            <a:off x="5466080" y="4013835"/>
            <a:ext cx="873125" cy="811530"/>
          </a:xfrm>
          <a:custGeom>
            <a:avLst/>
            <a:gdLst>
              <a:gd name="T0" fmla="*/ 514015 w 21600"/>
              <a:gd name="T1" fmla="*/ 92583 h 21600"/>
              <a:gd name="T2" fmla="*/ 426689 w 21600"/>
              <a:gd name="T3" fmla="*/ 30903 h 21600"/>
              <a:gd name="T4" fmla="*/ 256297 w 21600"/>
              <a:gd name="T5" fmla="*/ 0 h 21600"/>
              <a:gd name="T6" fmla="*/ 93100 w 21600"/>
              <a:gd name="T7" fmla="*/ 55245 h 21600"/>
              <a:gd name="T8" fmla="*/ 11454 w 21600"/>
              <a:gd name="T9" fmla="*/ 178647 h 21600"/>
              <a:gd name="T10" fmla="*/ 27215 w 21600"/>
              <a:gd name="T11" fmla="*/ 321606 h 21600"/>
              <a:gd name="T12" fmla="*/ 514015 w 21600"/>
              <a:gd name="T13" fmla="*/ 914400 h 21600"/>
              <a:gd name="T14" fmla="*/ 993715 w 21600"/>
              <a:gd name="T15" fmla="*/ 321606 h 21600"/>
              <a:gd name="T16" fmla="*/ 1016670 w 21600"/>
              <a:gd name="T17" fmla="*/ 178647 h 21600"/>
              <a:gd name="T18" fmla="*/ 929203 w 21600"/>
              <a:gd name="T19" fmla="*/ 55245 h 21600"/>
              <a:gd name="T20" fmla="*/ 770312 w 21600"/>
              <a:gd name="T21" fmla="*/ 0 h 21600"/>
              <a:gd name="T22" fmla="*/ 601341 w 21600"/>
              <a:gd name="T23" fmla="*/ 30903 h 21600"/>
              <a:gd name="T24" fmla="*/ 514015 w 21600"/>
              <a:gd name="T25" fmla="*/ 92583 h 21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00"/>
              <a:gd name="T40" fmla="*/ 0 h 21600"/>
              <a:gd name="T41" fmla="*/ 21600 w 21600"/>
              <a:gd name="T42" fmla="*/ 21600 h 216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p>
            <a:r>
              <a:rPr lang="en-US" altLang="zh-CN" sz="3600" b="1">
                <a:solidFill>
                  <a:srgbClr val="FF0000"/>
                </a:solidFill>
              </a:rPr>
              <a:t> </a:t>
            </a:r>
            <a:r>
              <a:rPr lang="zh-CN" altLang="en-US" sz="3600" b="1">
                <a:solidFill>
                  <a:srgbClr val="FF0000"/>
                </a:solidFill>
              </a:rPr>
              <a:t>义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第二讲：认识罪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离弃神建造自己的世界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7890" name="Oval 8"/>
          <p:cNvSpPr>
            <a:spLocks noChangeArrowheads="1"/>
          </p:cNvSpPr>
          <p:nvPr/>
        </p:nvSpPr>
        <p:spPr bwMode="auto">
          <a:xfrm>
            <a:off x="5571490" y="2130425"/>
            <a:ext cx="4370705" cy="4064000"/>
          </a:xfrm>
          <a:prstGeom prst="ellipse">
            <a:avLst/>
          </a:prstGeom>
          <a:solidFill>
            <a:srgbClr val="009600"/>
          </a:solidFill>
          <a:ln w="9525">
            <a:solidFill>
              <a:schemeClr val="tx1"/>
            </a:solidFill>
            <a:round/>
          </a:ln>
        </p:spPr>
        <p:txBody>
          <a:bodyPr wrap="none" lIns="91440" tIns="45720" rIns="91440" bIns="45720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Char char="•"/>
              <a:defRPr kumimoji="1" sz="28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65" dirty="0">
              <a:latin typeface="HYCuYuanF" panose="02010600000101010101" pitchFamily="2" charset="-122"/>
            </a:endParaRPr>
          </a:p>
        </p:txBody>
      </p:sp>
      <p:sp>
        <p:nvSpPr>
          <p:cNvPr id="37891" name="Oval 6"/>
          <p:cNvSpPr>
            <a:spLocks noChangeArrowheads="1"/>
          </p:cNvSpPr>
          <p:nvPr/>
        </p:nvSpPr>
        <p:spPr bwMode="auto">
          <a:xfrm>
            <a:off x="6362065" y="2799715"/>
            <a:ext cx="2790825" cy="274891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</p:spPr>
        <p:txBody>
          <a:bodyPr wrap="none" lIns="91440" tIns="45720" rIns="91440" bIns="45720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Char char="•"/>
              <a:defRPr kumimoji="1" sz="28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ko-KR" sz="1865" dirty="0">
              <a:latin typeface="HYCuYuanF" panose="02010600000101010101" pitchFamily="2" charset="-122"/>
            </a:endParaRP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6975475" y="3442970"/>
            <a:ext cx="1539875" cy="15049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</p:spPr>
        <p:txBody>
          <a:bodyPr wrap="none" lIns="91440" tIns="45720" rIns="91440" bIns="45720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Char char="•"/>
              <a:defRPr kumimoji="1" sz="28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6400" b="1" dirty="0">
                <a:solidFill>
                  <a:schemeClr val="bg1"/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罪</a:t>
            </a:r>
            <a:endParaRPr lang="en-US" altLang="ko-KR" sz="2135" b="1" dirty="0">
              <a:solidFill>
                <a:schemeClr val="bg1">
                  <a:lumMod val="65000"/>
                </a:schemeClr>
              </a:solidFill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3" name="오른쪽 화살표 1"/>
          <p:cNvSpPr/>
          <p:nvPr/>
        </p:nvSpPr>
        <p:spPr>
          <a:xfrm>
            <a:off x="10045065" y="3832860"/>
            <a:ext cx="357505" cy="274320"/>
          </a:xfrm>
          <a:prstGeom prst="rightArrow">
            <a:avLst/>
          </a:prstGeom>
          <a:solidFill>
            <a:srgbClr val="FF9900"/>
          </a:solidFill>
          <a:ln>
            <a:solidFill>
              <a:srgbClr val="E457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latinLnBrk="1" hangingPunct="1">
              <a:spcBef>
                <a:spcPct val="50000"/>
              </a:spcBef>
              <a:defRPr/>
            </a:pPr>
            <a:endParaRPr lang="ko-KR" altLang="en-US" sz="2400" dirty="0">
              <a:solidFill>
                <a:srgbClr val="FF9900"/>
              </a:solidFill>
              <a:latin typeface="HYCuYuanF" panose="02010600000101010101" pitchFamily="2" charset="-122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8639175" y="3832860"/>
            <a:ext cx="357505" cy="274320"/>
          </a:xfrm>
          <a:prstGeom prst="rightArrow">
            <a:avLst/>
          </a:prstGeom>
          <a:solidFill>
            <a:srgbClr val="FF9900"/>
          </a:solidFill>
          <a:ln>
            <a:solidFill>
              <a:srgbClr val="E457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latinLnBrk="1" hangingPunct="1">
              <a:spcBef>
                <a:spcPct val="50000"/>
              </a:spcBef>
              <a:defRPr/>
            </a:pPr>
            <a:endParaRPr lang="ko-KR" altLang="en-US" sz="2400" dirty="0">
              <a:solidFill>
                <a:srgbClr val="FF9900"/>
              </a:solidFill>
              <a:latin typeface="HYCuYuanF" panose="02010600000101010101" pitchFamily="2" charset="-122"/>
            </a:endParaRPr>
          </a:p>
        </p:txBody>
      </p:sp>
      <p:sp>
        <p:nvSpPr>
          <p:cNvPr id="20" name="오른쪽 화살표 19"/>
          <p:cNvSpPr/>
          <p:nvPr/>
        </p:nvSpPr>
        <p:spPr>
          <a:xfrm rot="19803779">
            <a:off x="8414385" y="3291840"/>
            <a:ext cx="356235" cy="274320"/>
          </a:xfrm>
          <a:prstGeom prst="rightArrow">
            <a:avLst/>
          </a:prstGeom>
          <a:solidFill>
            <a:srgbClr val="FF9900"/>
          </a:solidFill>
          <a:ln>
            <a:solidFill>
              <a:srgbClr val="E457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latinLnBrk="1" hangingPunct="1">
              <a:spcBef>
                <a:spcPct val="50000"/>
              </a:spcBef>
              <a:defRPr/>
            </a:pPr>
            <a:endParaRPr lang="ko-KR" altLang="en-US" sz="2400" dirty="0">
              <a:solidFill>
                <a:srgbClr val="FF9900"/>
              </a:solidFill>
              <a:latin typeface="HYCuYuanF" panose="02010600000101010101" pitchFamily="2" charset="-122"/>
            </a:endParaRPr>
          </a:p>
        </p:txBody>
      </p:sp>
      <p:sp>
        <p:nvSpPr>
          <p:cNvPr id="12" name="오른쪽 화살표 20"/>
          <p:cNvSpPr/>
          <p:nvPr/>
        </p:nvSpPr>
        <p:spPr>
          <a:xfrm rot="1113825">
            <a:off x="8488045" y="4517390"/>
            <a:ext cx="357505" cy="274320"/>
          </a:xfrm>
          <a:prstGeom prst="rightArrow">
            <a:avLst/>
          </a:prstGeom>
          <a:solidFill>
            <a:srgbClr val="FF9900"/>
          </a:solidFill>
          <a:ln>
            <a:solidFill>
              <a:srgbClr val="E457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latinLnBrk="1" hangingPunct="1">
              <a:spcBef>
                <a:spcPct val="50000"/>
              </a:spcBef>
              <a:defRPr/>
            </a:pPr>
            <a:endParaRPr lang="ko-KR" altLang="en-US" sz="2400" dirty="0">
              <a:solidFill>
                <a:srgbClr val="FF9900"/>
              </a:solidFill>
              <a:latin typeface="HYCuYuanF" panose="02010600000101010101" pitchFamily="2" charset="-122"/>
            </a:endParaRPr>
          </a:p>
        </p:txBody>
      </p:sp>
      <p:sp>
        <p:nvSpPr>
          <p:cNvPr id="13" name="오른쪽 화살표 21"/>
          <p:cNvSpPr/>
          <p:nvPr/>
        </p:nvSpPr>
        <p:spPr>
          <a:xfrm rot="1295791">
            <a:off x="9890760" y="5003800"/>
            <a:ext cx="357505" cy="274320"/>
          </a:xfrm>
          <a:prstGeom prst="rightArrow">
            <a:avLst/>
          </a:prstGeom>
          <a:solidFill>
            <a:srgbClr val="FF9900"/>
          </a:solidFill>
          <a:ln>
            <a:solidFill>
              <a:srgbClr val="E457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latinLnBrk="1" hangingPunct="1">
              <a:spcBef>
                <a:spcPct val="50000"/>
              </a:spcBef>
              <a:defRPr/>
            </a:pPr>
            <a:endParaRPr lang="ko-KR" altLang="en-US" sz="2400" dirty="0">
              <a:solidFill>
                <a:srgbClr val="FF9900"/>
              </a:solidFill>
              <a:latin typeface="HYCuYuanF" panose="02010600000101010101" pitchFamily="2" charset="-122"/>
            </a:endParaRPr>
          </a:p>
        </p:txBody>
      </p:sp>
      <p:sp>
        <p:nvSpPr>
          <p:cNvPr id="23" name="오른쪽 화살표 22"/>
          <p:cNvSpPr/>
          <p:nvPr/>
        </p:nvSpPr>
        <p:spPr>
          <a:xfrm rot="20348898">
            <a:off x="9650730" y="2677160"/>
            <a:ext cx="357505" cy="273050"/>
          </a:xfrm>
          <a:prstGeom prst="rightArrow">
            <a:avLst/>
          </a:prstGeom>
          <a:solidFill>
            <a:srgbClr val="FF9900"/>
          </a:solidFill>
          <a:ln>
            <a:solidFill>
              <a:srgbClr val="E457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latinLnBrk="1" hangingPunct="1">
              <a:spcBef>
                <a:spcPct val="50000"/>
              </a:spcBef>
              <a:defRPr/>
            </a:pPr>
            <a:endParaRPr lang="ko-KR" altLang="en-US" sz="2400" dirty="0">
              <a:solidFill>
                <a:srgbClr val="FF9900"/>
              </a:solidFill>
              <a:latin typeface="HYCuYuanF" panose="02010600000101010101" pitchFamily="2" charset="-122"/>
            </a:endParaRPr>
          </a:p>
        </p:txBody>
      </p:sp>
      <p:sp>
        <p:nvSpPr>
          <p:cNvPr id="14" name="오른쪽 화살표 2"/>
          <p:cNvSpPr/>
          <p:nvPr/>
        </p:nvSpPr>
        <p:spPr>
          <a:xfrm rot="2287256">
            <a:off x="4810760" y="2863215"/>
            <a:ext cx="1781810" cy="394335"/>
          </a:xfrm>
          <a:prstGeom prst="rightArrow">
            <a:avLst/>
          </a:prstGeom>
          <a:solidFill>
            <a:srgbClr val="FF9900"/>
          </a:solidFill>
          <a:ln>
            <a:solidFill>
              <a:srgbClr val="E457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latinLnBrk="1" hangingPunct="1">
              <a:spcBef>
                <a:spcPct val="50000"/>
              </a:spcBef>
              <a:defRPr/>
            </a:pPr>
            <a:endParaRPr lang="ko-KR" altLang="en-US" sz="2400" dirty="0">
              <a:latin typeface="HYCuYuanF" panose="02010600000101010101" pitchFamily="2" charset="-122"/>
            </a:endParaRPr>
          </a:p>
        </p:txBody>
      </p:sp>
      <p:sp>
        <p:nvSpPr>
          <p:cNvPr id="37909" name="직사각형 3"/>
          <p:cNvSpPr>
            <a:spLocks noChangeArrowheads="1"/>
          </p:cNvSpPr>
          <p:nvPr/>
        </p:nvSpPr>
        <p:spPr bwMode="auto">
          <a:xfrm>
            <a:off x="4046220" y="1666240"/>
            <a:ext cx="2055495" cy="74803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Char char="•"/>
              <a:defRPr kumimoji="1" sz="28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2665" b="1" dirty="0">
                <a:solidFill>
                  <a:srgbClr val="000000"/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尽都是恶</a:t>
            </a:r>
            <a:endParaRPr lang="en-US" altLang="zh-CN" sz="2665" b="1" dirty="0">
              <a:solidFill>
                <a:srgbClr val="000000"/>
              </a:solidFill>
              <a:latin typeface="HYCuYuanF" panose="02010600000101010101" pitchFamily="2" charset="-122"/>
              <a:ea typeface="HYCuYuanF" panose="02010600000101010101" pitchFamily="2" charset="-12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endParaRPr lang="ko-KR" altLang="en-US" sz="1600" b="1" dirty="0">
              <a:solidFill>
                <a:srgbClr val="000000"/>
              </a:solidFill>
              <a:latin typeface="HYCuYuanF" panose="02010600000101010101" pitchFamily="2" charset="-122"/>
              <a:ea typeface="HY헤드라인M" pitchFamily="18" charset="-127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031990" y="5553710"/>
            <a:ext cx="27660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Char char="•"/>
              <a:defRPr kumimoji="1" sz="28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b="1" dirty="0">
                <a:solidFill>
                  <a:srgbClr val="002060"/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法</a:t>
            </a:r>
            <a:r>
              <a:rPr lang="en-US" altLang="ko-KR" b="1" dirty="0" smtClean="0">
                <a:solidFill>
                  <a:srgbClr val="002060"/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 </a:t>
            </a:r>
            <a:r>
              <a:rPr lang="zh-CN" altLang="en-US" b="1" dirty="0" smtClean="0">
                <a:solidFill>
                  <a:srgbClr val="002060"/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律</a:t>
            </a:r>
            <a:endParaRPr lang="zh-CN" altLang="en-US" b="1" dirty="0" smtClean="0">
              <a:solidFill>
                <a:srgbClr val="002060"/>
              </a:solidFill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10045065" y="1934845"/>
            <a:ext cx="1094740" cy="102489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wrap="none" lIns="91440" tIns="45720" rIns="91440" bIns="45720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Char char="•"/>
              <a:defRPr kumimoji="1" sz="28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偷盗</a:t>
            </a:r>
            <a:endParaRPr lang="ko-KR" altLang="en-US" b="1" dirty="0">
              <a:solidFill>
                <a:srgbClr val="000000"/>
              </a:solidFill>
              <a:latin typeface="HYCuYuanF" panose="0201060000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10481945" y="3457575"/>
            <a:ext cx="1094740" cy="102489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wrap="none" lIns="91440" tIns="45720" rIns="91440" bIns="45720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Char char="•"/>
              <a:defRPr kumimoji="1" sz="28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杀人</a:t>
            </a:r>
            <a:endParaRPr lang="ko-KR" altLang="en-US" b="1" dirty="0">
              <a:solidFill>
                <a:srgbClr val="000000"/>
              </a:solidFill>
              <a:latin typeface="HYCuYuanF" panose="0201060000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10285730" y="4841875"/>
            <a:ext cx="1094740" cy="102489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wrap="none" lIns="91440" tIns="45720" rIns="91440" bIns="45720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Char char="•"/>
              <a:defRPr kumimoji="1" sz="28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奸淫</a:t>
            </a:r>
            <a:endParaRPr lang="ko-KR" altLang="en-US" b="1" dirty="0">
              <a:solidFill>
                <a:srgbClr val="000000"/>
              </a:solidFill>
              <a:latin typeface="HYCuYuanF" panose="0201060000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7031990" y="4841875"/>
            <a:ext cx="18478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Char char="•"/>
              <a:defRPr kumimoji="1" sz="28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良心</a:t>
            </a:r>
            <a:endParaRPr lang="zh-CN" altLang="en-US" sz="3600" b="1" dirty="0">
              <a:solidFill>
                <a:srgbClr val="0000FF"/>
              </a:solidFill>
              <a:latin typeface="HYCuYuanF" panose="02010600000101010101" pitchFamily="2" charset="-122"/>
              <a:ea typeface="HYCuYuanF" panose="02010600000101010101" pitchFamily="2" charset="-122"/>
            </a:endParaRPr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8752205" y="2842260"/>
            <a:ext cx="711835" cy="60071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wrap="none" lIns="91440" tIns="45720" rIns="91440" bIns="45720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Char char="•"/>
              <a:defRPr kumimoji="1" sz="28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贪心</a:t>
            </a:r>
            <a:endParaRPr lang="ko-KR" altLang="en-US" sz="2400" b="1" dirty="0">
              <a:solidFill>
                <a:srgbClr val="000000"/>
              </a:solidFill>
              <a:latin typeface="HYCuYuanF" panose="0201060000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auto">
          <a:xfrm>
            <a:off x="9213850" y="3669665"/>
            <a:ext cx="711835" cy="60071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wrap="none" lIns="91440" tIns="45720" rIns="91440" bIns="45720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Char char="•"/>
              <a:defRPr kumimoji="1" sz="28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憎恶</a:t>
            </a:r>
            <a:endParaRPr lang="ko-KR" altLang="en-US" sz="2400" b="1" dirty="0">
              <a:solidFill>
                <a:srgbClr val="000000"/>
              </a:solidFill>
              <a:latin typeface="HYCuYuanF" panose="0201060000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9044305" y="4627880"/>
            <a:ext cx="711835" cy="60071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wrap="none" lIns="91440" tIns="45720" rIns="91440" bIns="45720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Char char="•"/>
              <a:defRPr kumimoji="1" sz="28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HYCuYuanF" panose="02010600000101010101" pitchFamily="2" charset="-122"/>
                <a:ea typeface="HYCuYuanF" panose="02010600000101010101" pitchFamily="2" charset="-122"/>
              </a:rPr>
              <a:t>淫乱</a:t>
            </a:r>
            <a:endParaRPr lang="ko-KR" altLang="en-US" sz="2400" b="1" dirty="0">
              <a:solidFill>
                <a:srgbClr val="000000"/>
              </a:solidFill>
              <a:latin typeface="HYCuYuanF" panose="0201060000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ldLvl="0" animBg="1"/>
      <p:bldP spid="37891" grpId="0" bldLvl="0" animBg="1"/>
      <p:bldP spid="37890" grpId="0" bldLvl="0" animBg="1"/>
      <p:bldP spid="20" grpId="0" bldLvl="0" animBg="1"/>
      <p:bldP spid="30" grpId="0" bldLvl="0" animBg="1"/>
      <p:bldP spid="11" grpId="0" bldLvl="0" animBg="1"/>
      <p:bldP spid="31" grpId="0" bldLvl="0" animBg="1"/>
      <p:bldP spid="12" grpId="0" bldLvl="0" animBg="1"/>
      <p:bldP spid="32" grpId="0" bldLvl="0" animBg="1"/>
      <p:bldP spid="23" grpId="0" bldLvl="0" animBg="1"/>
      <p:bldP spid="26" grpId="0" bldLvl="0" animBg="1"/>
      <p:bldP spid="3" grpId="0" bldLvl="0" animBg="1"/>
      <p:bldP spid="27" grpId="0" bldLvl="0" animBg="1"/>
      <p:bldP spid="13" grpId="0" bldLvl="0" animBg="1"/>
      <p:bldP spid="28" grpId="0" bldLvl="0" animBg="1"/>
      <p:bldP spid="14" grpId="0" bldLvl="0" animBg="1"/>
      <p:bldP spid="37909" grpId="0" bldLvl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gradFill>
            <a:gsLst>
              <a:gs pos="0">
                <a:srgbClr val="539AD9"/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第二讲：认识罪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离弃神建造自己的世界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514" name="그림 1" descr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81825" y="2853055"/>
            <a:ext cx="3263900" cy="3249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1" y="21600"/>
                </a:cubicBezTo>
                <a:cubicBezTo>
                  <a:pt x="16766" y="21600"/>
                  <a:pt x="21600" y="16765"/>
                  <a:pt x="21600" y="10800"/>
                </a:cubicBezTo>
                <a:cubicBezTo>
                  <a:pt x="21600" y="4835"/>
                  <a:pt x="16766" y="0"/>
                  <a:pt x="10801" y="0"/>
                </a:cubicBezTo>
                <a:close/>
              </a:path>
            </a:pathLst>
          </a:custGeom>
          <a:ln w="12700">
            <a:miter lim="400000"/>
            <a:headEnd/>
            <a:tailEnd/>
          </a:ln>
        </p:spPr>
      </p:pic>
      <p:grpSp>
        <p:nvGrpSpPr>
          <p:cNvPr id="517" name="그룹 38"/>
          <p:cNvGrpSpPr/>
          <p:nvPr/>
        </p:nvGrpSpPr>
        <p:grpSpPr>
          <a:xfrm>
            <a:off x="7896224" y="3921124"/>
            <a:ext cx="633096" cy="528321"/>
            <a:chOff x="820648" y="-866445"/>
            <a:chExt cx="849624" cy="798320"/>
          </a:xfrm>
        </p:grpSpPr>
        <p:sp>
          <p:nvSpPr>
            <p:cNvPr id="515" name="타원 30"/>
            <p:cNvSpPr/>
            <p:nvPr/>
          </p:nvSpPr>
          <p:spPr>
            <a:xfrm>
              <a:off x="847216" y="-866445"/>
              <a:ext cx="797056" cy="79832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 panose="020F0502020204030204"/>
                </a:defRPr>
              </a:pPr>
            </a:p>
          </p:txBody>
        </p:sp>
        <p:sp>
          <p:nvSpPr>
            <p:cNvPr id="516" name="직사각형 33"/>
            <p:cNvSpPr txBox="1"/>
            <p:nvPr/>
          </p:nvSpPr>
          <p:spPr>
            <a:xfrm>
              <a:off x="820648" y="-786406"/>
              <a:ext cx="849624" cy="453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4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 panose="020F0502020204030204"/>
                </a:defRPr>
              </a:lvl1pPr>
            </a:lstStyle>
            <a:p>
              <a:r>
                <a:t>罪</a:t>
              </a:r>
            </a:p>
          </p:txBody>
        </p:sp>
      </p:grpSp>
      <p:grpSp>
        <p:nvGrpSpPr>
          <p:cNvPr id="522" name="그룹 45"/>
          <p:cNvGrpSpPr/>
          <p:nvPr/>
        </p:nvGrpSpPr>
        <p:grpSpPr>
          <a:xfrm>
            <a:off x="6182996" y="3620770"/>
            <a:ext cx="1732915" cy="828675"/>
            <a:chOff x="895369" y="-706713"/>
            <a:chExt cx="2327105" cy="1252403"/>
          </a:xfrm>
        </p:grpSpPr>
        <p:grpSp>
          <p:nvGrpSpPr>
            <p:cNvPr id="520" name="그룹 44"/>
            <p:cNvGrpSpPr/>
            <p:nvPr/>
          </p:nvGrpSpPr>
          <p:grpSpPr>
            <a:xfrm>
              <a:off x="895369" y="-252729"/>
              <a:ext cx="2327105" cy="780187"/>
              <a:chOff x="895369" y="-266796"/>
              <a:chExt cx="2327104" cy="780186"/>
            </a:xfrm>
          </p:grpSpPr>
          <p:sp>
            <p:nvSpPr>
              <p:cNvPr id="518" name="오른쪽 화살표 37"/>
              <p:cNvSpPr/>
              <p:nvPr/>
            </p:nvSpPr>
            <p:spPr>
              <a:xfrm>
                <a:off x="895369" y="-1"/>
                <a:ext cx="2327104" cy="26391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flip="none" rotWithShape="1">
                <a:gsLst>
                  <a:gs pos="0">
                    <a:srgbClr val="343434"/>
                  </a:gs>
                  <a:gs pos="50000">
                    <a:srgbClr val="4B4B4B"/>
                  </a:gs>
                  <a:gs pos="100000">
                    <a:srgbClr val="595959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 panose="020F0502020204030204"/>
                  </a:defRPr>
                </a:pPr>
              </a:p>
            </p:txBody>
          </p:sp>
          <p:sp>
            <p:nvSpPr>
              <p:cNvPr id="519" name="타원 42"/>
              <p:cNvSpPr/>
              <p:nvPr/>
            </p:nvSpPr>
            <p:spPr>
              <a:xfrm>
                <a:off x="1491192" y="-266796"/>
                <a:ext cx="832843" cy="780186"/>
              </a:xfrm>
              <a:prstGeom prst="ellipse">
                <a:avLst/>
              </a:pr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 panose="020F0502020204030204"/>
                  </a:defRPr>
                </a:pPr>
              </a:p>
            </p:txBody>
          </p:sp>
        </p:grpSp>
        <p:sp>
          <p:nvSpPr>
            <p:cNvPr id="521" name="직사각형 43"/>
            <p:cNvSpPr txBox="1"/>
            <p:nvPr/>
          </p:nvSpPr>
          <p:spPr>
            <a:xfrm>
              <a:off x="1430310" y="-706713"/>
              <a:ext cx="956206" cy="1252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2400" b="1">
                  <a:solidFill>
                    <a:srgbClr val="C3C3C3"/>
                  </a:solidFill>
                  <a:latin typeface="+mj-lt"/>
                  <a:ea typeface="+mj-ea"/>
                  <a:cs typeface="+mj-cs"/>
                  <a:sym typeface="Calibri" panose="020F0502020204030204"/>
                </a:defRPr>
              </a:pPr>
            </a:p>
            <a:p>
              <a:pPr algn="ctr">
                <a:defRPr sz="2400" b="1">
                  <a:solidFill>
                    <a:srgbClr val="C3C3C3"/>
                  </a:solidFill>
                  <a:latin typeface="+mj-lt"/>
                  <a:ea typeface="+mj-ea"/>
                  <a:cs typeface="+mj-cs"/>
                  <a:sym typeface="Calibri" panose="020F0502020204030204"/>
                </a:defRPr>
              </a:pPr>
              <a:r>
                <a:t>亚当</a:t>
              </a:r>
            </a:p>
          </p:txBody>
        </p:sp>
      </p:grpSp>
      <p:grpSp>
        <p:nvGrpSpPr>
          <p:cNvPr id="525" name="그룹 29"/>
          <p:cNvGrpSpPr/>
          <p:nvPr/>
        </p:nvGrpSpPr>
        <p:grpSpPr>
          <a:xfrm>
            <a:off x="4975226" y="3933190"/>
            <a:ext cx="1207829" cy="582295"/>
            <a:chOff x="891492" y="-839815"/>
            <a:chExt cx="1621275" cy="879079"/>
          </a:xfrm>
        </p:grpSpPr>
        <p:sp>
          <p:nvSpPr>
            <p:cNvPr id="523" name="모서리가 둥근 직사각형 27"/>
            <p:cNvSpPr/>
            <p:nvPr/>
          </p:nvSpPr>
          <p:spPr>
            <a:xfrm>
              <a:off x="1065295" y="-815594"/>
              <a:ext cx="1447472" cy="712020"/>
            </a:xfrm>
            <a:prstGeom prst="roundRect">
              <a:avLst>
                <a:gd name="adj" fmla="val 26932"/>
              </a:avLst>
            </a:prstGeom>
            <a:gradFill flip="none" rotWithShape="1">
              <a:gsLst>
                <a:gs pos="0">
                  <a:srgbClr val="343434"/>
                </a:gs>
                <a:gs pos="50000">
                  <a:srgbClr val="4B4B4B"/>
                </a:gs>
                <a:gs pos="100000">
                  <a:srgbClr val="595959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 panose="020F0502020204030204"/>
                </a:defRPr>
              </a:pPr>
            </a:p>
          </p:txBody>
        </p:sp>
        <p:sp>
          <p:nvSpPr>
            <p:cNvPr id="524" name="직사각형 28"/>
            <p:cNvSpPr txBox="1"/>
            <p:nvPr/>
          </p:nvSpPr>
          <p:spPr>
            <a:xfrm>
              <a:off x="891492" y="-839815"/>
              <a:ext cx="1621196" cy="879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4000" b="1">
                  <a:solidFill>
                    <a:srgbClr val="C3C3C3"/>
                  </a:solidFill>
                  <a:latin typeface="+mj-lt"/>
                  <a:ea typeface="+mj-ea"/>
                  <a:cs typeface="+mj-cs"/>
                  <a:sym typeface="Calibri" panose="020F0502020204030204"/>
                </a:defRPr>
              </a:lvl1pPr>
            </a:lstStyle>
            <a:p>
              <a:r>
                <a:rPr sz="3200"/>
                <a:t>撒旦</a:t>
              </a:r>
              <a:endParaRPr sz="3200"/>
            </a:p>
          </p:txBody>
        </p:sp>
      </p:grpSp>
      <p:grpSp>
        <p:nvGrpSpPr>
          <p:cNvPr id="529" name="그룹 13"/>
          <p:cNvGrpSpPr/>
          <p:nvPr/>
        </p:nvGrpSpPr>
        <p:grpSpPr>
          <a:xfrm>
            <a:off x="5426710" y="2813685"/>
            <a:ext cx="1047750" cy="497205"/>
            <a:chOff x="32303" y="0"/>
            <a:chExt cx="1586484" cy="751323"/>
          </a:xfrm>
        </p:grpSpPr>
        <p:sp>
          <p:nvSpPr>
            <p:cNvPr id="527" name="모서리가 둥근 직사각형 41"/>
            <p:cNvSpPr/>
            <p:nvPr/>
          </p:nvSpPr>
          <p:spPr>
            <a:xfrm>
              <a:off x="145761" y="0"/>
              <a:ext cx="1366408" cy="57764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956F4F"/>
                </a:gs>
                <a:gs pos="50000">
                  <a:srgbClr val="D8A072"/>
                </a:gs>
                <a:gs pos="100000">
                  <a:srgbClr val="FFC08B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 panose="020F0502020204030204"/>
                </a:defRPr>
              </a:pPr>
            </a:p>
          </p:txBody>
        </p:sp>
        <p:sp>
          <p:nvSpPr>
            <p:cNvPr id="528" name="직사각형 47"/>
            <p:cNvSpPr txBox="1"/>
            <p:nvPr/>
          </p:nvSpPr>
          <p:spPr>
            <a:xfrm>
              <a:off x="32303" y="57573"/>
              <a:ext cx="1586484" cy="6937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521918"/>
                  </a:solidFill>
                  <a:latin typeface="+mj-lt"/>
                  <a:ea typeface="+mj-ea"/>
                  <a:cs typeface="+mj-cs"/>
                  <a:sym typeface="Calibri" panose="020F0502020204030204"/>
                </a:defRPr>
              </a:lvl1pPr>
            </a:lstStyle>
            <a:p>
              <a:r>
                <a:t>说谎 </a:t>
              </a:r>
            </a:p>
          </p:txBody>
        </p:sp>
      </p:grpSp>
      <p:grpSp>
        <p:nvGrpSpPr>
          <p:cNvPr id="532" name="그룹 23"/>
          <p:cNvGrpSpPr/>
          <p:nvPr/>
        </p:nvGrpSpPr>
        <p:grpSpPr>
          <a:xfrm>
            <a:off x="6626860" y="1948180"/>
            <a:ext cx="864870" cy="459105"/>
            <a:chOff x="351191" y="-57573"/>
            <a:chExt cx="1160978" cy="693750"/>
          </a:xfrm>
        </p:grpSpPr>
        <p:sp>
          <p:nvSpPr>
            <p:cNvPr id="530" name="모서리가 둥근 직사각형 48"/>
            <p:cNvSpPr/>
            <p:nvPr/>
          </p:nvSpPr>
          <p:spPr>
            <a:xfrm>
              <a:off x="351191" y="0"/>
              <a:ext cx="1160978" cy="57764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956F4F"/>
                </a:gs>
                <a:gs pos="50000">
                  <a:srgbClr val="D8A072"/>
                </a:gs>
                <a:gs pos="100000">
                  <a:srgbClr val="FFC08B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 panose="020F0502020204030204"/>
                </a:defRPr>
              </a:pPr>
            </a:p>
          </p:txBody>
        </p:sp>
        <p:sp>
          <p:nvSpPr>
            <p:cNvPr id="531" name="직사각형 49"/>
            <p:cNvSpPr txBox="1"/>
            <p:nvPr/>
          </p:nvSpPr>
          <p:spPr>
            <a:xfrm>
              <a:off x="427054" y="-57573"/>
              <a:ext cx="965777" cy="6937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521918"/>
                  </a:solidFill>
                  <a:latin typeface="+mj-lt"/>
                  <a:ea typeface="+mj-ea"/>
                  <a:cs typeface="+mj-cs"/>
                  <a:sym typeface="Calibri" panose="020F0502020204030204"/>
                </a:defRPr>
              </a:lvl1pPr>
            </a:lstStyle>
            <a:p>
              <a:r>
                <a:t>骗人</a:t>
              </a:r>
            </a:p>
          </p:txBody>
        </p:sp>
      </p:grpSp>
      <p:grpSp>
        <p:nvGrpSpPr>
          <p:cNvPr id="535" name="그룹 24"/>
          <p:cNvGrpSpPr/>
          <p:nvPr/>
        </p:nvGrpSpPr>
        <p:grpSpPr>
          <a:xfrm>
            <a:off x="10142220" y="4446270"/>
            <a:ext cx="1059815" cy="459105"/>
            <a:chOff x="-198067" y="0"/>
            <a:chExt cx="1710236" cy="693751"/>
          </a:xfrm>
        </p:grpSpPr>
        <p:sp>
          <p:nvSpPr>
            <p:cNvPr id="533" name="모서리가 둥근 직사각형 51"/>
            <p:cNvSpPr/>
            <p:nvPr/>
          </p:nvSpPr>
          <p:spPr>
            <a:xfrm>
              <a:off x="-1" y="0"/>
              <a:ext cx="1512170" cy="57764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956F4F"/>
                </a:gs>
                <a:gs pos="50000">
                  <a:srgbClr val="D8A072"/>
                </a:gs>
                <a:gs pos="100000">
                  <a:srgbClr val="FFC08B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 panose="020F0502020204030204"/>
                </a:defRPr>
              </a:pPr>
            </a:p>
          </p:txBody>
        </p:sp>
        <p:sp>
          <p:nvSpPr>
            <p:cNvPr id="534" name="직사각형 52"/>
            <p:cNvSpPr txBox="1"/>
            <p:nvPr/>
          </p:nvSpPr>
          <p:spPr>
            <a:xfrm>
              <a:off x="-198067" y="0"/>
              <a:ext cx="1554790" cy="693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521918"/>
                  </a:solidFill>
                  <a:latin typeface="+mj-lt"/>
                  <a:ea typeface="+mj-ea"/>
                  <a:cs typeface="+mj-cs"/>
                  <a:sym typeface="Calibri" panose="020F0502020204030204"/>
                </a:defRPr>
              </a:lvl1pPr>
            </a:lstStyle>
            <a:p>
              <a:r>
                <a:rPr lang="en-US"/>
                <a:t>  </a:t>
              </a:r>
              <a:r>
                <a:t>行淫</a:t>
              </a:r>
            </a:p>
          </p:txBody>
        </p:sp>
      </p:grpSp>
      <p:sp>
        <p:nvSpPr>
          <p:cNvPr id="536" name="모서리가 둥근 직사각형 54"/>
          <p:cNvSpPr/>
          <p:nvPr/>
        </p:nvSpPr>
        <p:spPr>
          <a:xfrm>
            <a:off x="10555605" y="3409950"/>
            <a:ext cx="793750" cy="3822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56F4F"/>
              </a:gs>
              <a:gs pos="50000">
                <a:srgbClr val="D8A072"/>
              </a:gs>
              <a:gs pos="100000">
                <a:srgbClr val="FFC08B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 panose="020F0502020204030204"/>
              </a:defRPr>
            </a:pPr>
          </a:p>
        </p:txBody>
      </p:sp>
      <p:sp>
        <p:nvSpPr>
          <p:cNvPr id="537" name="직사각형 55"/>
          <p:cNvSpPr txBox="1"/>
          <p:nvPr/>
        </p:nvSpPr>
        <p:spPr>
          <a:xfrm>
            <a:off x="10465435" y="3371215"/>
            <a:ext cx="953135" cy="4603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2400" b="1">
                <a:solidFill>
                  <a:srgbClr val="521918"/>
                </a:solidFill>
                <a:latin typeface="+mj-lt"/>
                <a:ea typeface="+mj-ea"/>
                <a:cs typeface="+mj-cs"/>
                <a:sym typeface="Calibri" panose="020F0502020204030204"/>
              </a:defRPr>
            </a:lvl1pPr>
          </a:lstStyle>
          <a:p>
            <a:r>
              <a:t>偷盗</a:t>
            </a:r>
          </a:p>
        </p:txBody>
      </p:sp>
      <p:sp>
        <p:nvSpPr>
          <p:cNvPr id="538" name="모서리가 둥근 직사각형 56"/>
          <p:cNvSpPr/>
          <p:nvPr/>
        </p:nvSpPr>
        <p:spPr>
          <a:xfrm>
            <a:off x="9952990" y="2679065"/>
            <a:ext cx="842645" cy="3822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56F4F"/>
              </a:gs>
              <a:gs pos="50000">
                <a:srgbClr val="D8A072"/>
              </a:gs>
              <a:gs pos="100000">
                <a:srgbClr val="FFC08B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 panose="020F0502020204030204"/>
              </a:defRPr>
            </a:pPr>
          </a:p>
        </p:txBody>
      </p:sp>
      <p:sp>
        <p:nvSpPr>
          <p:cNvPr id="539" name="직사각형 57"/>
          <p:cNvSpPr txBox="1"/>
          <p:nvPr/>
        </p:nvSpPr>
        <p:spPr>
          <a:xfrm>
            <a:off x="9998710" y="2639060"/>
            <a:ext cx="745490" cy="4603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2400" b="1">
                <a:solidFill>
                  <a:srgbClr val="521918"/>
                </a:solidFill>
                <a:latin typeface="+mj-lt"/>
                <a:ea typeface="+mj-ea"/>
                <a:cs typeface="+mj-cs"/>
                <a:sym typeface="Calibri" panose="020F0502020204030204"/>
              </a:defRPr>
            </a:lvl1pPr>
          </a:lstStyle>
          <a:p>
            <a:r>
              <a:t>凶杀</a:t>
            </a:r>
          </a:p>
        </p:txBody>
      </p:sp>
      <p:sp>
        <p:nvSpPr>
          <p:cNvPr id="540" name="모서리가 둥근 직사각형 59"/>
          <p:cNvSpPr/>
          <p:nvPr/>
        </p:nvSpPr>
        <p:spPr>
          <a:xfrm>
            <a:off x="8534400" y="1986280"/>
            <a:ext cx="894080" cy="3822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56F4F"/>
              </a:gs>
              <a:gs pos="50000">
                <a:srgbClr val="D8A072"/>
              </a:gs>
              <a:gs pos="100000">
                <a:srgbClr val="FFC08B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 panose="020F0502020204030204"/>
              </a:defRPr>
            </a:pPr>
          </a:p>
        </p:txBody>
      </p:sp>
      <p:sp>
        <p:nvSpPr>
          <p:cNvPr id="541" name="직사각형 60"/>
          <p:cNvSpPr txBox="1"/>
          <p:nvPr/>
        </p:nvSpPr>
        <p:spPr>
          <a:xfrm>
            <a:off x="8591550" y="1979930"/>
            <a:ext cx="884555" cy="4603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2400" b="1">
                <a:solidFill>
                  <a:srgbClr val="521918"/>
                </a:solidFill>
                <a:latin typeface="+mj-lt"/>
                <a:ea typeface="+mj-ea"/>
                <a:cs typeface="+mj-cs"/>
                <a:sym typeface="Calibri" panose="020F0502020204030204"/>
              </a:defRPr>
            </a:lvl1pPr>
          </a:lstStyle>
          <a:p>
            <a:r>
              <a:t>嫉妒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25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" grpId="1" bldLvl="0" animBg="1" advAuto="0"/>
      <p:bldP spid="517" grpId="13" bldLvl="0" animBg="1" advAuto="0"/>
      <p:bldP spid="522" grpId="12" bldLvl="0" animBg="1" advAuto="0"/>
      <p:bldP spid="525" grpId="11" bldLvl="0" animBg="1" advAuto="0"/>
      <p:bldP spid="529" grpId="2" bldLvl="0" animBg="1" advAuto="0"/>
      <p:bldP spid="532" grpId="3" bldLvl="0" animBg="1" advAuto="0"/>
      <p:bldP spid="535" grpId="10" bldLvl="0" animBg="1" advAuto="0"/>
      <p:bldP spid="536" grpId="8" bldLvl="0" animBg="1" advAuto="0"/>
      <p:bldP spid="537" grpId="9" animBg="1" advAuto="0"/>
      <p:bldP spid="538" grpId="6" bldLvl="0" animBg="1" advAuto="0"/>
      <p:bldP spid="539" grpId="7" animBg="1" advAuto="0"/>
      <p:bldP spid="540" grpId="4" bldLvl="0" animBg="1" advAuto="0"/>
      <p:bldP spid="541" grpId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gradFill>
            <a:gsLst>
              <a:gs pos="0">
                <a:srgbClr val="539AD9"/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第二讲：认识罪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离弃神建造自己的世界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3" name="图片 5" descr="图片 5"/>
          <p:cNvPicPr/>
          <p:nvPr/>
        </p:nvPicPr>
        <p:blipFill>
          <a:blip r:embed="rId2" cstate="print"/>
          <a:srcRect l="3406" r="3159" b="3332"/>
          <a:stretch>
            <a:fillRect/>
          </a:stretch>
        </p:blipFill>
        <p:spPr>
          <a:xfrm>
            <a:off x="4352925" y="1850390"/>
            <a:ext cx="3769995" cy="3109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97" y="0"/>
                </a:moveTo>
                <a:cubicBezTo>
                  <a:pt x="1387" y="0"/>
                  <a:pt x="0" y="1612"/>
                  <a:pt x="0" y="3601"/>
                </a:cubicBezTo>
                <a:lnTo>
                  <a:pt x="0" y="17999"/>
                </a:lnTo>
                <a:cubicBezTo>
                  <a:pt x="0" y="19988"/>
                  <a:pt x="1387" y="21600"/>
                  <a:pt x="3097" y="21600"/>
                </a:cubicBezTo>
                <a:lnTo>
                  <a:pt x="18503" y="21600"/>
                </a:lnTo>
                <a:cubicBezTo>
                  <a:pt x="20213" y="21600"/>
                  <a:pt x="21600" y="19988"/>
                  <a:pt x="21600" y="17999"/>
                </a:cubicBezTo>
                <a:lnTo>
                  <a:pt x="21600" y="3601"/>
                </a:lnTo>
                <a:cubicBezTo>
                  <a:pt x="21600" y="1612"/>
                  <a:pt x="20213" y="0"/>
                  <a:pt x="18503" y="0"/>
                </a:cubicBezTo>
                <a:lnTo>
                  <a:pt x="3097" y="0"/>
                </a:lnTo>
                <a:close/>
              </a:path>
            </a:pathLst>
          </a:custGeom>
          <a:ln w="12700">
            <a:miter lim="400000"/>
            <a:headEnd/>
            <a:tailEnd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5" name="主说：以法莲哪，我可向你怎样行呢？犹大啊，我可向你怎样做呢？因为你们的良善如同早晨的云雾，又如速散的甘露。…"/>
          <p:cNvSpPr txBox="1"/>
          <p:nvPr/>
        </p:nvSpPr>
        <p:spPr>
          <a:xfrm>
            <a:off x="8488680" y="1942465"/>
            <a:ext cx="2362835" cy="255333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主说：以法莲哪，我可向你怎样行呢？犹大啊，我可向你怎样做呢？因为你们的良善如同早晨的云雾，又如速散的甘露。</a:t>
            </a:r>
            <a:endParaRPr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(何西阿书 6:4 )</a:t>
            </a:r>
            <a:endParaRPr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gradFill>
            <a:gsLst>
              <a:gs pos="0">
                <a:srgbClr val="539AD9"/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第二讲：认识罪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离弃神建造自己的世界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55" y="1270635"/>
            <a:ext cx="4126865" cy="3344545"/>
          </a:xfrm>
          <a:prstGeom prst="rect">
            <a:avLst/>
          </a:prstGeom>
        </p:spPr>
      </p:pic>
      <p:sp>
        <p:nvSpPr>
          <p:cNvPr id="465" name="文本框 3"/>
          <p:cNvSpPr txBox="1"/>
          <p:nvPr/>
        </p:nvSpPr>
        <p:spPr>
          <a:xfrm>
            <a:off x="8649335" y="2129790"/>
            <a:ext cx="2630805" cy="341503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400"/>
              <a:t>我们都像不洁净的人；</a:t>
            </a:r>
            <a:endParaRPr sz="2400"/>
          </a:p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400"/>
              <a:t>所有的义都像污秽的衣服。</a:t>
            </a:r>
            <a:endParaRPr sz="2400"/>
          </a:p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400"/>
              <a:t>我们都像叶子渐渐枯干；</a:t>
            </a:r>
            <a:endParaRPr sz="2400"/>
          </a:p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400"/>
              <a:t>我们的罪孽好像风把我们吹去。      </a:t>
            </a:r>
            <a:endParaRPr sz="2400"/>
          </a:p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400"/>
              <a:t>(以赛亚书 64:6 )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第二讲：认识神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通过人心显明神的爱和永恒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标题 26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299710" y="2438400"/>
            <a:ext cx="6472555" cy="1037590"/>
          </a:xfrm>
        </p:spPr>
        <p:txBody>
          <a:bodyPr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28" name="副标题 27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299710" y="4488815"/>
            <a:ext cx="6472555" cy="719455"/>
          </a:xfrm>
        </p:spPr>
        <p:txBody>
          <a:bodyPr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29" name="图片 28" descr="人体轮廓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7640" y="1850390"/>
            <a:ext cx="8214360" cy="428625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7820660" y="2283460"/>
            <a:ext cx="4635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体</a:t>
            </a:r>
            <a:endParaRPr lang="zh-CN" altLang="en-US" sz="280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647305" y="2883535"/>
            <a:ext cx="895985" cy="14573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4000"/>
          </a:p>
        </p:txBody>
      </p:sp>
      <p:sp>
        <p:nvSpPr>
          <p:cNvPr id="32" name="文本框 31"/>
          <p:cNvSpPr txBox="1"/>
          <p:nvPr/>
        </p:nvSpPr>
        <p:spPr>
          <a:xfrm>
            <a:off x="7853045" y="2854960"/>
            <a:ext cx="398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魂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789545" y="3407410"/>
            <a:ext cx="587375" cy="6362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灵</a:t>
            </a:r>
            <a:endParaRPr lang="zh-CN" altLang="en-US" sz="2800"/>
          </a:p>
        </p:txBody>
      </p:sp>
      <p:sp>
        <p:nvSpPr>
          <p:cNvPr id="34" name="减号 33"/>
          <p:cNvSpPr/>
          <p:nvPr/>
        </p:nvSpPr>
        <p:spPr>
          <a:xfrm>
            <a:off x="8213725" y="2413635"/>
            <a:ext cx="911860" cy="208915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减号 35"/>
          <p:cNvSpPr/>
          <p:nvPr/>
        </p:nvSpPr>
        <p:spPr>
          <a:xfrm>
            <a:off x="8131810" y="3011170"/>
            <a:ext cx="1297305" cy="208915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8" name="减号 37"/>
          <p:cNvSpPr/>
          <p:nvPr/>
        </p:nvSpPr>
        <p:spPr>
          <a:xfrm>
            <a:off x="8080375" y="3624580"/>
            <a:ext cx="1400810" cy="201295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9289415" y="3525520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849995" y="4377055"/>
            <a:ext cx="3256915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神造万物，各按其时成为美好，又将永生（原文是永远）安置在世人心里。然而　神从始至终的作为，人不能参透。 </a:t>
            </a:r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 (传道书 3:11 </a:t>
            </a:r>
            <a:r>
              <a:rPr lang="zh-CN" altLang="en-US" sz="2000" b="1">
                <a:solidFill>
                  <a:schemeClr val="bg1"/>
                </a:solidFill>
              </a:rPr>
              <a:t>）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230370" y="2350135"/>
            <a:ext cx="28009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en-US" altLang="zh-CN" sz="3600"/>
              <a:t>   </a:t>
            </a:r>
            <a:r>
              <a:rPr lang="en-US" altLang="zh-CN" sz="3600">
                <a:solidFill>
                  <a:schemeClr val="bg1"/>
                </a:solidFill>
              </a:rPr>
              <a:t>  </a:t>
            </a:r>
            <a:r>
              <a:rPr lang="zh-CN" altLang="en-US" sz="2400" b="1">
                <a:solidFill>
                  <a:schemeClr val="bg1"/>
                </a:solidFill>
              </a:rPr>
              <a:t>永生</a:t>
            </a:r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</a:rPr>
              <a:t>（灵     生气    永远）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bldLvl="0" animBg="1"/>
      <p:bldP spid="32" grpId="0"/>
      <p:bldP spid="33" grpId="0" bldLvl="0" animBg="1"/>
      <p:bldP spid="34" grpId="0" bldLvl="0" animBg="1"/>
      <p:bldP spid="35" grpId="0"/>
      <p:bldP spid="36" grpId="0" bldLvl="0" animBg="1"/>
      <p:bldP spid="37" grpId="0"/>
      <p:bldP spid="38" grpId="0" bldLvl="0" animBg="1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gradFill>
            <a:gsLst>
              <a:gs pos="0">
                <a:srgbClr val="539AD9"/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第二讲：认识罪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离弃神建造自己的世界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459" name="图片 7" descr="图片 7"/>
          <p:cNvPicPr>
            <a:picLocks noChangeAspect="1"/>
          </p:cNvPicPr>
          <p:nvPr/>
        </p:nvPicPr>
        <p:blipFill>
          <a:blip r:embed="rId2" cstate="print"/>
          <a:srcRect b="3"/>
          <a:stretch>
            <a:fillRect/>
          </a:stretch>
        </p:blipFill>
        <p:spPr>
          <a:xfrm>
            <a:off x="4294505" y="1910080"/>
            <a:ext cx="3241675" cy="2075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05" y="0"/>
                </a:moveTo>
                <a:cubicBezTo>
                  <a:pt x="1033" y="0"/>
                  <a:pt x="0" y="1613"/>
                  <a:pt x="0" y="3601"/>
                </a:cubicBezTo>
                <a:lnTo>
                  <a:pt x="0" y="18001"/>
                </a:lnTo>
                <a:cubicBezTo>
                  <a:pt x="0" y="19990"/>
                  <a:pt x="1033" y="21600"/>
                  <a:pt x="2305" y="21600"/>
                </a:cubicBezTo>
                <a:lnTo>
                  <a:pt x="19295" y="21600"/>
                </a:lnTo>
                <a:cubicBezTo>
                  <a:pt x="20567" y="21600"/>
                  <a:pt x="21600" y="19990"/>
                  <a:pt x="21600" y="18001"/>
                </a:cubicBezTo>
                <a:lnTo>
                  <a:pt x="21600" y="3601"/>
                </a:lnTo>
                <a:cubicBezTo>
                  <a:pt x="21600" y="1613"/>
                  <a:pt x="20567" y="0"/>
                  <a:pt x="19295" y="0"/>
                </a:cubicBezTo>
                <a:lnTo>
                  <a:pt x="2305" y="0"/>
                </a:lnTo>
                <a:close/>
              </a:path>
            </a:pathLst>
          </a:custGeom>
          <a:ln w="12700">
            <a:miter lim="400000"/>
            <a:headEnd/>
            <a:tailEnd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460" name="图片 9" descr="图片 9"/>
          <p:cNvPicPr>
            <a:picLocks noChangeAspect="1"/>
          </p:cNvPicPr>
          <p:nvPr/>
        </p:nvPicPr>
        <p:blipFill>
          <a:blip r:embed="rId3" cstate="print"/>
          <a:srcRect b="3"/>
          <a:stretch>
            <a:fillRect/>
          </a:stretch>
        </p:blipFill>
        <p:spPr>
          <a:xfrm>
            <a:off x="8120380" y="1910715"/>
            <a:ext cx="3289300" cy="2074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72" y="0"/>
                </a:moveTo>
                <a:cubicBezTo>
                  <a:pt x="1017" y="0"/>
                  <a:pt x="0" y="1613"/>
                  <a:pt x="0" y="3601"/>
                </a:cubicBezTo>
                <a:lnTo>
                  <a:pt x="0" y="18001"/>
                </a:lnTo>
                <a:cubicBezTo>
                  <a:pt x="0" y="19990"/>
                  <a:pt x="1017" y="21600"/>
                  <a:pt x="2272" y="21600"/>
                </a:cubicBezTo>
                <a:lnTo>
                  <a:pt x="19328" y="21600"/>
                </a:lnTo>
                <a:cubicBezTo>
                  <a:pt x="20583" y="21600"/>
                  <a:pt x="21600" y="19990"/>
                  <a:pt x="21600" y="18001"/>
                </a:cubicBezTo>
                <a:lnTo>
                  <a:pt x="21600" y="3601"/>
                </a:lnTo>
                <a:cubicBezTo>
                  <a:pt x="21600" y="1613"/>
                  <a:pt x="20583" y="0"/>
                  <a:pt x="19328" y="0"/>
                </a:cubicBezTo>
                <a:lnTo>
                  <a:pt x="2272" y="0"/>
                </a:lnTo>
                <a:close/>
              </a:path>
            </a:pathLst>
          </a:custGeom>
          <a:ln w="12700">
            <a:miter lim="400000"/>
            <a:headEnd/>
            <a:tailEnd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461" name="文本框 3"/>
          <p:cNvSpPr txBox="1"/>
          <p:nvPr/>
        </p:nvSpPr>
        <p:spPr>
          <a:xfrm>
            <a:off x="5836285" y="4511675"/>
            <a:ext cx="5177790" cy="119888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他们最好的，不过是蒺藜；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最正直的，不过是荆棘篱笆。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(弥迦书 7:4)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</a:t>
            </a:r>
            <a:r>
              <a:rPr lang="zh-CN" altLang="en-US" sz="2400">
                <a:solidFill>
                  <a:schemeClr val="tx1"/>
                </a:solidFill>
                <a:ea typeface="+mn-lt"/>
                <a:cs typeface="隶书" panose="02010509060101010101" charset="-122"/>
                <a:sym typeface="+mn-ea"/>
              </a:rPr>
              <a:t>认识罪</a:t>
            </a:r>
            <a:endParaRPr lang="zh-CN" altLang="en-US" sz="2400">
              <a:solidFill>
                <a:schemeClr val="tx1"/>
              </a:solidFill>
              <a:ea typeface="+mn-lt"/>
              <a:cs typeface="隶书" panose="02010509060101010101" charset="-122"/>
              <a:sym typeface="+mn-ea"/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文本框 34"/>
          <p:cNvSpPr txBox="1"/>
          <p:nvPr/>
        </p:nvSpPr>
        <p:spPr>
          <a:xfrm>
            <a:off x="8996680" y="2345690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45585" y="1617980"/>
            <a:ext cx="806831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《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人看是行为的罪。神看是人</a:t>
            </a:r>
            <a:r>
              <a:rPr lang="zh-CN" altLang="en-US" sz="3200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根本。身份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》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3960" name="Picture 2"/>
          <p:cNvPicPr>
            <a:picLocks noChangeAspect="1"/>
          </p:cNvPicPr>
          <p:nvPr/>
        </p:nvPicPr>
        <p:blipFill>
          <a:blip r:embed="rId2" cstate="print"/>
          <a:srcRect l="14337" t="12529" r="67462" b="46175"/>
          <a:stretch>
            <a:fillRect/>
          </a:stretch>
        </p:blipFill>
        <p:spPr>
          <a:xfrm>
            <a:off x="4045585" y="2487295"/>
            <a:ext cx="2480945" cy="28613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4043" name="그룹 16"/>
          <p:cNvGrpSpPr/>
          <p:nvPr/>
        </p:nvGrpSpPr>
        <p:grpSpPr>
          <a:xfrm>
            <a:off x="6431280" y="2486660"/>
            <a:ext cx="2425065" cy="3275331"/>
            <a:chOff x="0" y="0"/>
            <a:chExt cx="2280559" cy="3158066"/>
          </a:xfrm>
        </p:grpSpPr>
        <p:pic>
          <p:nvPicPr>
            <p:cNvPr id="253963" name="Picture 2"/>
            <p:cNvPicPr>
              <a:picLocks noChangeAspect="1"/>
            </p:cNvPicPr>
            <p:nvPr/>
          </p:nvPicPr>
          <p:blipFill>
            <a:blip r:embed="rId2" cstate="print"/>
            <a:srcRect l="15227" t="58292" r="66682" b="7471"/>
            <a:stretch>
              <a:fillRect/>
            </a:stretch>
          </p:blipFill>
          <p:spPr>
            <a:xfrm>
              <a:off x="0" y="0"/>
              <a:ext cx="2205317" cy="26087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3964" name="모서리가 둥근 직사각형 18"/>
            <p:cNvSpPr/>
            <p:nvPr/>
          </p:nvSpPr>
          <p:spPr>
            <a:xfrm>
              <a:off x="90171" y="2695193"/>
              <a:ext cx="2190388" cy="462873"/>
            </a:xfrm>
            <a:prstGeom prst="roundRect">
              <a:avLst>
                <a:gd name="adj" fmla="val 16667"/>
              </a:avLst>
            </a:prstGeom>
            <a:solidFill>
              <a:srgbClr val="D6E3BC"/>
            </a:solidFill>
            <a:ln w="9525">
              <a:noFill/>
            </a:ln>
          </p:spPr>
          <p:txBody>
            <a:bodyPr anchor="ctr"/>
            <a:p>
              <a:pPr lvl="0" algn="ctr"/>
              <a:r>
                <a:rPr lang="zh-CN" altLang="en-US" sz="2800" b="1" dirty="0">
                  <a:solidFill>
                    <a:srgbClr val="1D1B10"/>
                  </a:solidFill>
                  <a:latin typeface="Malgun Gothic" panose="020B0503020000020004" charset="-127"/>
                  <a:ea typeface="宋体" panose="02010600030101010101" pitchFamily="2" charset="-122"/>
                  <a:sym typeface="Malgun Gothic" panose="020B0503020000020004" charset="-127"/>
                </a:rPr>
                <a:t>别人 看自己</a:t>
              </a:r>
              <a:endParaRPr lang="zh-CN" altLang="en-US" sz="2800" b="1" dirty="0">
                <a:solidFill>
                  <a:srgbClr val="1D1B10"/>
                </a:solidFill>
                <a:latin typeface="Malgun Gothic" panose="020B0503020000020004" charset="-127"/>
                <a:ea typeface="宋体" panose="02010600030101010101" pitchFamily="2" charset="-122"/>
                <a:sym typeface="Malgun Gothic" panose="020B0503020000020004" charset="-127"/>
              </a:endParaRPr>
            </a:p>
          </p:txBody>
        </p:sp>
      </p:grpSp>
      <p:grpSp>
        <p:nvGrpSpPr>
          <p:cNvPr id="44046" name="그룹 19"/>
          <p:cNvGrpSpPr/>
          <p:nvPr/>
        </p:nvGrpSpPr>
        <p:grpSpPr>
          <a:xfrm>
            <a:off x="9069705" y="2487295"/>
            <a:ext cx="2893060" cy="3223260"/>
            <a:chOff x="0" y="0"/>
            <a:chExt cx="2520280" cy="3529404"/>
          </a:xfrm>
        </p:grpSpPr>
        <p:grpSp>
          <p:nvGrpSpPr>
            <p:cNvPr id="253966" name="그룹 20"/>
            <p:cNvGrpSpPr>
              <a:grpSpLocks noChangeAspect="1"/>
            </p:cNvGrpSpPr>
            <p:nvPr/>
          </p:nvGrpSpPr>
          <p:grpSpPr>
            <a:xfrm>
              <a:off x="0" y="0"/>
              <a:ext cx="2286433" cy="3094609"/>
              <a:chOff x="0" y="0"/>
              <a:chExt cx="2400925" cy="3249570"/>
            </a:xfrm>
          </p:grpSpPr>
          <p:pic>
            <p:nvPicPr>
              <p:cNvPr id="253967" name="Picture 5"/>
              <p:cNvPicPr>
                <a:picLocks noChangeAspect="1"/>
              </p:cNvPicPr>
              <p:nvPr/>
            </p:nvPicPr>
            <p:blipFill>
              <a:blip r:embed="rId3" cstate="print"/>
              <a:srcRect l="4523" t="37433" r="50389" b="6824"/>
              <a:stretch>
                <a:fillRect/>
              </a:stretch>
            </p:blipFill>
            <p:spPr>
              <a:xfrm rot="1197581">
                <a:off x="0" y="1394367"/>
                <a:ext cx="2400925" cy="18552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53968" name="Picture 4"/>
              <p:cNvPicPr>
                <a:picLocks noChangeAspect="1"/>
              </p:cNvPicPr>
              <p:nvPr/>
            </p:nvPicPr>
            <p:blipFill>
              <a:blip r:embed="rId4" cstate="print"/>
              <a:srcRect l="24263" t="14999" r="43419" b="9999"/>
              <a:stretch>
                <a:fillRect/>
              </a:stretch>
            </p:blipFill>
            <p:spPr>
              <a:xfrm>
                <a:off x="403535" y="0"/>
                <a:ext cx="1789841" cy="259618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53969" name="모서리가 둥근 직사각형 21"/>
            <p:cNvSpPr/>
            <p:nvPr/>
          </p:nvSpPr>
          <p:spPr>
            <a:xfrm>
              <a:off x="72008" y="3059770"/>
              <a:ext cx="2448272" cy="469634"/>
            </a:xfrm>
            <a:prstGeom prst="roundRect">
              <a:avLst>
                <a:gd name="adj" fmla="val 16667"/>
              </a:avLst>
            </a:prstGeom>
            <a:solidFill>
              <a:srgbClr val="D6E3BC"/>
            </a:solidFill>
            <a:ln w="9525">
              <a:noFill/>
            </a:ln>
          </p:spPr>
          <p:txBody>
            <a:bodyPr anchor="ctr"/>
            <a:p>
              <a:pPr lvl="0" algn="ctr"/>
              <a:r>
                <a:rPr lang="zh-CN" altLang="en-US" sz="2800" b="1" dirty="0">
                  <a:solidFill>
                    <a:srgbClr val="1D1B10"/>
                  </a:solidFill>
                  <a:latin typeface="Malgun Gothic" panose="020B0503020000020004" charset="-127"/>
                  <a:ea typeface="宋体" panose="02010600030101010101" pitchFamily="2" charset="-122"/>
                  <a:sym typeface="Malgun Gothic" panose="020B0503020000020004" charset="-127"/>
                </a:rPr>
                <a:t>神 看 的</a:t>
              </a:r>
              <a:r>
                <a:rPr lang="zh-CN" altLang="en-US" sz="2400" b="1" dirty="0">
                  <a:solidFill>
                    <a:srgbClr val="1D1B10"/>
                  </a:solidFill>
                  <a:latin typeface="Malgun Gothic" panose="020B0503020000020004" charset="-127"/>
                  <a:ea typeface="宋体" panose="02010600030101010101" pitchFamily="2" charset="-122"/>
                  <a:sym typeface="Malgun Gothic" panose="020B0503020000020004" charset="-127"/>
                </a:rPr>
                <a:t> </a:t>
              </a:r>
              <a:r>
                <a:rPr lang="zh-CN" altLang="en-US" sz="3200" b="1" dirty="0">
                  <a:solidFill>
                    <a:srgbClr val="FF0000"/>
                  </a:solidFill>
                  <a:latin typeface="Malgun Gothic" panose="020B0503020000020004" charset="-127"/>
                  <a:ea typeface="宋体" panose="02010600030101010101" pitchFamily="2" charset="-122"/>
                  <a:sym typeface="Malgun Gothic" panose="020B0503020000020004" charset="-127"/>
                </a:rPr>
                <a:t>我</a:t>
              </a:r>
              <a:endParaRPr lang="zh-CN" altLang="en-US" sz="3200" b="1" dirty="0">
                <a:solidFill>
                  <a:srgbClr val="FF0000"/>
                </a:solidFill>
                <a:latin typeface="Malgun Gothic" panose="020B0503020000020004" charset="-127"/>
                <a:ea typeface="宋体" panose="02010600030101010101" pitchFamily="2" charset="-122"/>
                <a:sym typeface="Malgun Gothic" panose="020B0503020000020004" charset="-127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离弃神建造自己的世界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모서리가 둥근 직사각형 18"/>
          <p:cNvSpPr/>
          <p:nvPr/>
        </p:nvSpPr>
        <p:spPr>
          <a:xfrm>
            <a:off x="4046220" y="5281930"/>
            <a:ext cx="2329180" cy="480060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 w="9525">
            <a:noFill/>
          </a:ln>
        </p:spPr>
        <p:txBody>
          <a:bodyPr anchor="ctr"/>
          <a:p>
            <a:pPr lvl="0" algn="ctr"/>
            <a:r>
              <a:rPr lang="zh-CN" altLang="en-US" sz="2800" b="1" dirty="0">
                <a:solidFill>
                  <a:srgbClr val="1D1B10"/>
                </a:solidFill>
                <a:latin typeface="Malgun Gothic" panose="020B0503020000020004" charset="-127"/>
                <a:ea typeface="宋体" panose="02010600030101010101" pitchFamily="2" charset="-122"/>
                <a:sym typeface="Malgun Gothic" panose="020B0503020000020004" charset="-127"/>
              </a:rPr>
              <a:t>我 看我自己</a:t>
            </a:r>
            <a:endParaRPr lang="zh-CN" altLang="en-US" sz="2800" b="1" dirty="0">
              <a:solidFill>
                <a:srgbClr val="1D1B10"/>
              </a:solidFill>
              <a:latin typeface="Malgun Gothic" panose="020B0503020000020004" charset="-127"/>
              <a:ea typeface="宋体" panose="02010600030101010101" pitchFamily="2" charset="-122"/>
              <a:sym typeface="Malgun Gothic" panose="020B050302000002000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gradFill>
            <a:gsLst>
              <a:gs pos="0">
                <a:srgbClr val="539AD9"/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第二讲：认识罪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离弃神建造自己的世界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2272"/>
          <a:stretch>
            <a:fillRect/>
          </a:stretch>
        </p:blipFill>
        <p:spPr>
          <a:xfrm>
            <a:off x="4046220" y="2051685"/>
            <a:ext cx="4196080" cy="33324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425" y="1850390"/>
            <a:ext cx="3559810" cy="3388995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10266045" y="2622550"/>
            <a:ext cx="182880" cy="147955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形标注 12"/>
          <p:cNvSpPr/>
          <p:nvPr/>
        </p:nvSpPr>
        <p:spPr>
          <a:xfrm>
            <a:off x="10946130" y="2406650"/>
            <a:ext cx="1245235" cy="815340"/>
          </a:xfrm>
          <a:prstGeom prst="wedgeEllipseCallout">
            <a:avLst>
              <a:gd name="adj1" fmla="val -77430"/>
              <a:gd name="adj2" fmla="val 851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该死的蚊子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6296" y="68550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437380" y="953135"/>
            <a:ext cx="4325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谢谢大家的聆听</a:t>
            </a:r>
            <a:endParaRPr lang="zh-CN" altLang="en-US" sz="44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pic>
        <p:nvPicPr>
          <p:cNvPr id="332" name="图像" descr="图像"/>
          <p:cNvPicPr>
            <a:picLocks noChangeAspect="1"/>
          </p:cNvPicPr>
          <p:nvPr/>
        </p:nvPicPr>
        <p:blipFill>
          <a:blip r:embed="rId1"/>
          <a:srcRect l="2027" r="2027" b="4055"/>
          <a:stretch>
            <a:fillRect/>
          </a:stretch>
        </p:blipFill>
        <p:spPr>
          <a:xfrm>
            <a:off x="4023995" y="2316480"/>
            <a:ext cx="5152390" cy="3303270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第二讲：认识罪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离弃神建造自己的世界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25520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223" name="文本框 3"/>
          <p:cNvSpPr txBox="1"/>
          <p:nvPr/>
        </p:nvSpPr>
        <p:spPr>
          <a:xfrm>
            <a:off x="6908800" y="2668905"/>
            <a:ext cx="2155825" cy="295211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p>
            <a:pPr>
              <a:defRPr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sz="2400"/>
              <a:t>  </a:t>
            </a:r>
            <a:r>
              <a:rPr sz="2400"/>
              <a:t>因为我的百姓做了两件恶事  就是离弃我这活水的泉源</a:t>
            </a:r>
            <a:endParaRPr sz="2400"/>
          </a:p>
          <a:p>
            <a:pPr>
              <a:defRPr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400"/>
              <a:t>为自己凿出池子是破裂不能存水的池子。</a:t>
            </a:r>
            <a:endParaRPr sz="2400"/>
          </a:p>
          <a:p>
            <a:pPr>
              <a:defRPr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1800"/>
              <a:t> (耶利米书 2:13 )</a:t>
            </a:r>
            <a:endParaRPr sz="1800"/>
          </a:p>
        </p:txBody>
      </p:sp>
      <p:sp>
        <p:nvSpPr>
          <p:cNvPr id="227" name="文本框 1"/>
          <p:cNvSpPr txBox="1"/>
          <p:nvPr/>
        </p:nvSpPr>
        <p:spPr>
          <a:xfrm>
            <a:off x="4189730" y="1850390"/>
            <a:ext cx="2857500" cy="52070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p>
            <a:pPr>
              <a:defRPr sz="4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800"/>
              <a:t>1 </a:t>
            </a:r>
            <a:r>
              <a:rPr sz="2800">
                <a:solidFill>
                  <a:srgbClr val="000000"/>
                </a:solidFill>
              </a:rPr>
              <a:t>离弃活水泉源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225" name="图片 7" descr="图片 7"/>
          <p:cNvPicPr>
            <a:picLocks noChangeAspect="1"/>
          </p:cNvPicPr>
          <p:nvPr/>
        </p:nvPicPr>
        <p:blipFill>
          <a:blip r:embed="rId2" cstate="print"/>
          <a:srcRect r="4" b="3"/>
          <a:stretch>
            <a:fillRect/>
          </a:stretch>
        </p:blipFill>
        <p:spPr>
          <a:xfrm>
            <a:off x="4116705" y="2769870"/>
            <a:ext cx="2507615" cy="299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9" y="0"/>
                </a:moveTo>
                <a:cubicBezTo>
                  <a:pt x="1611" y="0"/>
                  <a:pt x="0" y="1417"/>
                  <a:pt x="0" y="3166"/>
                </a:cubicBezTo>
                <a:lnTo>
                  <a:pt x="0" y="18434"/>
                </a:lnTo>
                <a:cubicBezTo>
                  <a:pt x="0" y="20183"/>
                  <a:pt x="1611" y="21600"/>
                  <a:pt x="3599" y="21600"/>
                </a:cubicBezTo>
                <a:lnTo>
                  <a:pt x="18001" y="21600"/>
                </a:lnTo>
                <a:cubicBezTo>
                  <a:pt x="19989" y="21600"/>
                  <a:pt x="21600" y="20183"/>
                  <a:pt x="21600" y="18434"/>
                </a:cubicBezTo>
                <a:lnTo>
                  <a:pt x="21600" y="3166"/>
                </a:lnTo>
                <a:cubicBezTo>
                  <a:pt x="21600" y="1417"/>
                  <a:pt x="19989" y="0"/>
                  <a:pt x="18001" y="0"/>
                </a:cubicBezTo>
                <a:lnTo>
                  <a:pt x="3599" y="0"/>
                </a:lnTo>
                <a:close/>
              </a:path>
            </a:pathLst>
          </a:custGeom>
          <a:ln w="12700">
            <a:miter lim="400000"/>
            <a:headEnd/>
            <a:tailEnd/>
          </a:ln>
        </p:spPr>
      </p:pic>
      <p:sp>
        <p:nvSpPr>
          <p:cNvPr id="228" name="文本框 2"/>
          <p:cNvSpPr txBox="1"/>
          <p:nvPr/>
        </p:nvSpPr>
        <p:spPr>
          <a:xfrm>
            <a:off x="9131935" y="1850390"/>
            <a:ext cx="3042285" cy="52070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p>
            <a:pPr>
              <a:defRPr sz="4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800"/>
              <a:t>2 </a:t>
            </a:r>
            <a:r>
              <a:rPr sz="2800">
                <a:solidFill>
                  <a:srgbClr val="000000"/>
                </a:solidFill>
              </a:rPr>
              <a:t>为自己凿出池子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224" name="图片 5" descr="图片 5"/>
          <p:cNvPicPr>
            <a:picLocks noChangeAspect="1"/>
          </p:cNvPicPr>
          <p:nvPr/>
        </p:nvPicPr>
        <p:blipFill>
          <a:blip r:embed="rId3" cstate="print"/>
          <a:srcRect b="3"/>
          <a:stretch>
            <a:fillRect/>
          </a:stretch>
        </p:blipFill>
        <p:spPr>
          <a:xfrm>
            <a:off x="9198610" y="2743835"/>
            <a:ext cx="2632075" cy="299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9" y="0"/>
                </a:moveTo>
                <a:cubicBezTo>
                  <a:pt x="1611" y="0"/>
                  <a:pt x="0" y="1415"/>
                  <a:pt x="0" y="3162"/>
                </a:cubicBezTo>
                <a:lnTo>
                  <a:pt x="0" y="18438"/>
                </a:lnTo>
                <a:cubicBezTo>
                  <a:pt x="0" y="20185"/>
                  <a:pt x="1611" y="21600"/>
                  <a:pt x="3599" y="21600"/>
                </a:cubicBezTo>
                <a:lnTo>
                  <a:pt x="17996" y="21600"/>
                </a:lnTo>
                <a:cubicBezTo>
                  <a:pt x="19985" y="21600"/>
                  <a:pt x="21600" y="20185"/>
                  <a:pt x="21600" y="18438"/>
                </a:cubicBezTo>
                <a:lnTo>
                  <a:pt x="21600" y="3162"/>
                </a:lnTo>
                <a:cubicBezTo>
                  <a:pt x="21600" y="1415"/>
                  <a:pt x="19985" y="0"/>
                  <a:pt x="17996" y="0"/>
                </a:cubicBezTo>
                <a:lnTo>
                  <a:pt x="3599" y="0"/>
                </a:lnTo>
                <a:close/>
              </a:path>
            </a:pathLst>
          </a:custGeom>
          <a:ln w="12700">
            <a:miter lim="400000"/>
            <a:headEnd/>
            <a:tailEnd/>
          </a:ln>
        </p:spPr>
      </p:pic>
      <p:sp>
        <p:nvSpPr>
          <p:cNvPr id="229" name="神"/>
          <p:cNvSpPr txBox="1"/>
          <p:nvPr/>
        </p:nvSpPr>
        <p:spPr>
          <a:xfrm>
            <a:off x="5107940" y="2877185"/>
            <a:ext cx="739140" cy="58229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500" u="sng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lvl1pPr>
          </a:lstStyle>
          <a:p>
            <a:r>
              <a:rPr sz="3200"/>
              <a:t>神</a:t>
            </a:r>
            <a:endParaRPr sz="3200"/>
          </a:p>
        </p:txBody>
      </p:sp>
      <p:sp>
        <p:nvSpPr>
          <p:cNvPr id="230" name="我的世界"/>
          <p:cNvSpPr txBox="1"/>
          <p:nvPr/>
        </p:nvSpPr>
        <p:spPr>
          <a:xfrm>
            <a:off x="9587865" y="2877185"/>
            <a:ext cx="1879600" cy="58229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3500" u="sng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lvl1pPr>
          </a:lstStyle>
          <a:p>
            <a:r>
              <a:rPr sz="3200">
                <a:solidFill>
                  <a:schemeClr val="tx1"/>
                </a:solidFill>
              </a:rPr>
              <a:t>我的世界</a:t>
            </a:r>
            <a:endParaRPr sz="32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/>
      <p:bldP spid="228" grpId="0"/>
      <p:bldP spid="229" grpId="0"/>
      <p:bldP spid="2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第二讲：认识罪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离弃神建造自己的世界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25520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3" name="Picture 8" descr="grim re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2665" y="2622550"/>
            <a:ext cx="3208020" cy="273431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/>
          <p:nvPr/>
        </p:nvSpPr>
        <p:spPr>
          <a:xfrm>
            <a:off x="7129145" y="1651635"/>
            <a:ext cx="24320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latin typeface="隶书" panose="02010509060101010101" charset="-122"/>
                <a:ea typeface="隶书" panose="02010509060101010101" charset="-122"/>
              </a:rPr>
              <a:t> </a:t>
            </a:r>
            <a:r>
              <a:rPr lang="zh-CN" altLang="en-US" sz="5400">
                <a:latin typeface="隶书" panose="02010509060101010101" charset="-122"/>
                <a:ea typeface="隶书" panose="02010509060101010101" charset="-122"/>
              </a:rPr>
              <a:t>魔鬼</a:t>
            </a:r>
            <a:endParaRPr lang="zh-CN" altLang="en-US" sz="5400">
              <a:latin typeface="隶书" panose="02010509060101010101" charset="-122"/>
              <a:ea typeface="隶书" panose="0201050906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580" y="2622550"/>
            <a:ext cx="3246755" cy="2790190"/>
          </a:xfrm>
          <a:prstGeom prst="round2Same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第二讲：认识罪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离弃神建造自己的世界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25520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252" name="图片 4" descr="图片 4"/>
          <p:cNvPicPr>
            <a:picLocks noChangeAspect="1"/>
          </p:cNvPicPr>
          <p:nvPr/>
        </p:nvPicPr>
        <p:blipFill>
          <a:blip r:embed="rId2" cstate="print"/>
          <a:srcRect l="951" t="3274" r="104"/>
          <a:stretch>
            <a:fillRect/>
          </a:stretch>
        </p:blipFill>
        <p:spPr>
          <a:xfrm>
            <a:off x="5345430" y="1836420"/>
            <a:ext cx="5100955" cy="3173095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245" name="天使岂不都是服役的灵、奉差遣为那将要…"/>
          <p:cNvSpPr txBox="1"/>
          <p:nvPr/>
        </p:nvSpPr>
        <p:spPr>
          <a:xfrm>
            <a:off x="4488815" y="5220335"/>
            <a:ext cx="7436485" cy="95186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7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天使岂不都是服役的灵、奉差遣为那将要承受救恩的人效力吗？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(希伯来书 1:14 )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1"/>
      <p:bldP spid="24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第二讲：认识罪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离弃神建造自己的世界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25520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252" name="图片 4" descr="图片 4"/>
          <p:cNvPicPr>
            <a:picLocks noChangeAspect="1"/>
          </p:cNvPicPr>
          <p:nvPr/>
        </p:nvPicPr>
        <p:blipFill>
          <a:blip r:embed="rId2" cstate="print"/>
          <a:srcRect l="951" t="3274" r="104"/>
          <a:stretch>
            <a:fillRect/>
          </a:stretch>
        </p:blipFill>
        <p:spPr>
          <a:xfrm>
            <a:off x="5330825" y="1836420"/>
            <a:ext cx="5078730" cy="2799715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245" name="天使岂不都是服役的灵、奉差遣为那将要…"/>
          <p:cNvSpPr txBox="1"/>
          <p:nvPr/>
        </p:nvSpPr>
        <p:spPr>
          <a:xfrm>
            <a:off x="4494530" y="4883150"/>
            <a:ext cx="7436485" cy="82867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1.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人子啊，你为推罗王作起哀歌说,主耶和华如此说：你无所不备智慧充足，全然美丽。(结28:12 )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48175" y="5895340"/>
            <a:ext cx="7498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你因美丽心中高傲，又因荣光败坏智慧，(结28:17 )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1"/>
      <p:bldP spid="245" grpId="2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第二讲：认识罪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离弃神建造自己的世界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25520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67930" y="2239010"/>
            <a:ext cx="4368165" cy="193675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p>
            <a:pPr>
              <a:defRPr sz="31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0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你心里曾说</a:t>
            </a:r>
            <a:r>
              <a:rPr lang="zh-CN" sz="20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endParaRPr sz="20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31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0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我要</a:t>
            </a:r>
            <a:r>
              <a:rPr sz="2000" dirty="0" err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升到天上</a:t>
            </a:r>
            <a:endParaRPr sz="20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31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0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我要</a:t>
            </a:r>
            <a:r>
              <a:rPr sz="2000" dirty="0" err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高举我的宝座</a:t>
            </a:r>
            <a:r>
              <a:rPr lang="zh-CN" sz="2000" dirty="0" err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</a:t>
            </a:r>
            <a:r>
              <a:rPr sz="2000" dirty="0" err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神众星以上</a:t>
            </a:r>
            <a:endParaRPr sz="20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31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0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我要</a:t>
            </a:r>
            <a:r>
              <a:rPr sz="2000" dirty="0" err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坐在聚会的山上，在北方的极处</a:t>
            </a:r>
            <a:endParaRPr sz="20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31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0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我要</a:t>
            </a:r>
            <a:r>
              <a:rPr sz="2000" dirty="0" err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升到高云之上</a:t>
            </a:r>
            <a:endParaRPr sz="20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defRPr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0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我要</a:t>
            </a:r>
            <a:r>
              <a:rPr sz="2000" dirty="0" err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与至上者同等</a:t>
            </a:r>
            <a:r>
              <a:rPr sz="16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sz="1600" dirty="0" err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赛</a:t>
            </a:r>
            <a:r>
              <a:rPr sz="16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14:13-14 ）</a:t>
            </a:r>
            <a:endParaRPr sz="16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1" name="图片 4" descr="图片 4"/>
          <p:cNvPicPr>
            <a:picLocks noChangeAspect="1"/>
          </p:cNvPicPr>
          <p:nvPr/>
        </p:nvPicPr>
        <p:blipFill>
          <a:blip r:embed="rId2" cstate="print"/>
          <a:srcRect l="951" t="3274" r="104"/>
          <a:stretch>
            <a:fillRect/>
          </a:stretch>
        </p:blipFill>
        <p:spPr>
          <a:xfrm>
            <a:off x="4046220" y="1850390"/>
            <a:ext cx="3468370" cy="3155315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第二讲：认识罪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离弃神建造自己的世界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11" name="图片 4" descr="图片 4"/>
          <p:cNvPicPr>
            <a:picLocks noChangeAspect="1"/>
          </p:cNvPicPr>
          <p:nvPr/>
        </p:nvPicPr>
        <p:blipFill>
          <a:blip r:embed="rId2" cstate="print"/>
          <a:srcRect l="951" t="3274" r="104"/>
          <a:stretch>
            <a:fillRect/>
          </a:stretch>
        </p:blipFill>
        <p:spPr>
          <a:xfrm>
            <a:off x="4162425" y="1845310"/>
            <a:ext cx="3468370" cy="3155315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19" name="文本框 4"/>
          <p:cNvSpPr txBox="1"/>
          <p:nvPr/>
        </p:nvSpPr>
        <p:spPr>
          <a:xfrm>
            <a:off x="7560308" y="2479040"/>
            <a:ext cx="4613912" cy="15367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t>    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4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华文楷体" panose="02010600040101010101" charset="-122"/>
              </a:rPr>
              <a:t>撒但</a:t>
            </a:r>
            <a:endParaRPr sz="4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华文楷体" panose="02010600040101010101" charset="-122"/>
            </a:endParaRPr>
          </a:p>
          <a:p>
            <a:pPr>
              <a:defRPr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</a:p>
          <a:p>
            <a:pPr>
              <a:defRPr sz="36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t>  </a:t>
            </a:r>
          </a:p>
        </p:txBody>
      </p:sp>
      <p:sp>
        <p:nvSpPr>
          <p:cNvPr id="279" name="线条"/>
          <p:cNvSpPr/>
          <p:nvPr/>
        </p:nvSpPr>
        <p:spPr>
          <a:xfrm rot="840000" flipV="1">
            <a:off x="9415145" y="2729230"/>
            <a:ext cx="841375" cy="194310"/>
          </a:xfrm>
          <a:prstGeom prst="line">
            <a:avLst/>
          </a:prstGeom>
          <a:ln w="60325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p/>
        </p:txBody>
      </p:sp>
      <p:sp>
        <p:nvSpPr>
          <p:cNvPr id="278" name="邪灵"/>
          <p:cNvSpPr txBox="1"/>
          <p:nvPr/>
        </p:nvSpPr>
        <p:spPr>
          <a:xfrm>
            <a:off x="10466705" y="2479040"/>
            <a:ext cx="1235075" cy="70548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4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lvl1pPr>
          </a:lstStyle>
          <a:p>
            <a:r>
              <a:rPr sz="4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邪灵</a:t>
            </a:r>
            <a:endParaRPr sz="4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就是抵挡的意思…"/>
          <p:cNvSpPr txBox="1"/>
          <p:nvPr/>
        </p:nvSpPr>
        <p:spPr>
          <a:xfrm>
            <a:off x="7753350" y="3507105"/>
            <a:ext cx="4358640" cy="95186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p>
            <a:pPr>
              <a:defRPr sz="36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就是抵挡的意思乃魔鬼的别名</a:t>
            </a:r>
            <a:r>
              <a:rPr lang="zh-CN"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（太</a:t>
            </a:r>
            <a:r>
              <a:rPr lang="en-US" altLang="zh-CN"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45661" y="211425"/>
            <a:ext cx="1245704" cy="596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1" name="直角三角形 5"/>
          <p:cNvSpPr/>
          <p:nvPr/>
        </p:nvSpPr>
        <p:spPr>
          <a:xfrm rot="16200000">
            <a:off x="10987481" y="5651922"/>
            <a:ext cx="773461" cy="1635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14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220" y="339090"/>
            <a:ext cx="1095375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21860" y="186690"/>
            <a:ext cx="642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49605" y="2151380"/>
            <a:ext cx="1044575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法利赛人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9405" y="4123690"/>
            <a:ext cx="613410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rgbClr val="0BB3C1"/>
                </a:solidFill>
                <a:latin typeface="隶书" panose="02010509060101010101" charset="-122"/>
                <a:ea typeface="隶书" panose="02010509060101010101" charset="-122"/>
              </a:rPr>
              <a:t>迦玛列门下</a:t>
            </a:r>
            <a:endParaRPr lang="zh-CN" altLang="en-US" sz="2800">
              <a:solidFill>
                <a:srgbClr val="0BB3C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6200" y="-9525"/>
            <a:ext cx="4053840" cy="6865620"/>
          </a:xfrm>
          <a:prstGeom prst="rect">
            <a:avLst/>
          </a:prstGeom>
          <a:solidFill>
            <a:srgbClr val="375B85"/>
          </a:solidFill>
          <a:ln>
            <a:solidFill>
              <a:srgbClr val="375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143510" y="2129790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20" y="831850"/>
            <a:ext cx="3746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440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福音讲解</a:t>
            </a:r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94860" y="1049655"/>
            <a:ext cx="72360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-67945" y="1850390"/>
            <a:ext cx="4037330" cy="7721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10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第二讲：认识罪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22" name="그림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65835"/>
            <a:ext cx="847090" cy="48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294505" y="404495"/>
            <a:ext cx="717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76225">
              <a:defRPr sz="4410">
                <a:solidFill>
                  <a:srgbClr val="404040"/>
                </a:solidFill>
                <a:effectLst>
                  <a:outerShdw blurRad="16002" dist="7680" dir="270000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lang="en-US" altLang="zh-CN"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3600">
                <a:solidFill>
                  <a:srgbClr val="0BB3C1"/>
                </a:solidFill>
                <a:latin typeface="黑体" panose="02010609060101010101" charset="-122"/>
                <a:ea typeface="黑体" panose="02010609060101010101" charset="-122"/>
                <a:cs typeface="隶书" panose="02010509060101010101" charset="-122"/>
                <a:sym typeface="+mn-ea"/>
              </a:rPr>
              <a:t>离弃神建造自己的世界</a:t>
            </a:r>
            <a:endParaRPr lang="zh-CN" altLang="en-US" sz="3600">
              <a:solidFill>
                <a:srgbClr val="0BB3C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96680" y="2345055"/>
            <a:ext cx="2705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食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欲。 睡眠欲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850" y="2916555"/>
            <a:ext cx="303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感觉 感情  精神上欲求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89415" y="3518535"/>
            <a:ext cx="288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永生  思慕永远的世界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289" name="图片 6" descr="图片 6"/>
          <p:cNvPicPr>
            <a:picLocks noChangeAspect="1"/>
          </p:cNvPicPr>
          <p:nvPr/>
        </p:nvPicPr>
        <p:blipFill>
          <a:blip r:embed="rId2" cstate="print"/>
          <a:srcRect b="6276"/>
          <a:stretch>
            <a:fillRect/>
          </a:stretch>
        </p:blipFill>
        <p:spPr>
          <a:xfrm>
            <a:off x="5090160" y="1778635"/>
            <a:ext cx="5690870" cy="2922270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288" name="矩形 5"/>
          <p:cNvSpPr txBox="1"/>
          <p:nvPr/>
        </p:nvSpPr>
        <p:spPr>
          <a:xfrm>
            <a:off x="4723130" y="4939665"/>
            <a:ext cx="6979285" cy="98234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p>
            <a:pPr>
              <a:defRPr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华文楷体" panose="02010600040101010101" charset="-122"/>
              </a:defRPr>
            </a:pPr>
            <a:r>
              <a: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耶和华 神使各样的树从地里长出来，可以悦人的眼目，其上的果子好作食物。园子当中又有</a:t>
            </a:r>
            <a:r>
              <a:rPr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生命树</a:t>
            </a:r>
            <a:r>
              <a:rPr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分别善恶的树</a:t>
            </a:r>
            <a:r>
              <a:rPr lang="zh-CN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r>
              <a:rPr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 创世记 2:9 ）</a:t>
            </a:r>
            <a:endParaRPr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11665" y="1972310"/>
            <a:ext cx="1044575" cy="22866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分别善恶树</a:t>
            </a:r>
            <a:endParaRPr lang="zh-CN" sz="28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8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24400" y="1972310"/>
            <a:ext cx="1167765" cy="14909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生命</a:t>
            </a:r>
            <a:r>
              <a:rPr lang="zh-CN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树</a:t>
            </a:r>
            <a:endParaRPr sz="36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3600"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2672</Words>
  <Application>WPS 演示</Application>
  <PresentationFormat>宽屏</PresentationFormat>
  <Paragraphs>655</Paragraphs>
  <Slides>23</Slides>
  <Notes>11</Notes>
  <HiddenSlides>0</HiddenSlides>
  <MMClips>2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4" baseType="lpstr">
      <vt:lpstr>Arial</vt:lpstr>
      <vt:lpstr>宋体</vt:lpstr>
      <vt:lpstr>Wingdings</vt:lpstr>
      <vt:lpstr>Segoe UI</vt:lpstr>
      <vt:lpstr>微软雅黑</vt:lpstr>
      <vt:lpstr>隶书</vt:lpstr>
      <vt:lpstr>华文楷体</vt:lpstr>
      <vt:lpstr>黑体</vt:lpstr>
      <vt:lpstr>Arial</vt:lpstr>
      <vt:lpstr>等线</vt:lpstr>
      <vt:lpstr>Arial Unicode MS</vt:lpstr>
      <vt:lpstr>等线 Light</vt:lpstr>
      <vt:lpstr>HY궁서</vt:lpstr>
      <vt:lpstr>HY견명조</vt:lpstr>
      <vt:lpstr>Segoe Print</vt:lpstr>
      <vt:lpstr>Gulim</vt:lpstr>
      <vt:lpstr>HYCuYuanF</vt:lpstr>
      <vt:lpstr>HY헤드라인M</vt:lpstr>
      <vt:lpstr>Calibri</vt:lpstr>
      <vt:lpstr>Malgun Gothic</vt:lpstr>
      <vt:lpstr>Office 主题​​</vt:lpstr>
      <vt:lpstr>PowerPoint 演示文稿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Whishile.King&amp;Ethan</dc:creator>
  <cp:lastModifiedBy>雨田 LEI</cp:lastModifiedBy>
  <cp:revision>331</cp:revision>
  <dcterms:created xsi:type="dcterms:W3CDTF">2017-09-12T13:47:00Z</dcterms:created>
  <dcterms:modified xsi:type="dcterms:W3CDTF">2022-01-26T23:57:15Z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7097DE56B605416AB6FF108FA4A4892C</vt:lpwstr>
  </property>
</Properties>
</file>