
<file path=[Content_Types].xml><?xml version="1.0" encoding="utf-8"?>
<Types xmlns="http://schemas.openxmlformats.org/package/2006/content-types">
  <Default Extension="jpeg" ContentType="image/jpeg"/>
  <Default Extension="JPG" ContentType="image/.jpg"/>
  <Default Extension="wav" ContentType="audio/x-wav"/>
  <Default Extension="png" ContentType="image/png"/>
  <Default Extension="gif" ContentType="image/gif"/>
  <Default Extension="tiff" ContentType="image/tif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669" r:id="rId3"/>
    <p:sldId id="1265" r:id="rId5"/>
    <p:sldId id="1365" r:id="rId6"/>
    <p:sldId id="1286" r:id="rId7"/>
    <p:sldId id="1243" r:id="rId8"/>
    <p:sldId id="1260" r:id="rId9"/>
    <p:sldId id="1261" r:id="rId10"/>
    <p:sldId id="1262" r:id="rId11"/>
    <p:sldId id="1263" r:id="rId12"/>
    <p:sldId id="1267" r:id="rId13"/>
    <p:sldId id="1255" r:id="rId14"/>
    <p:sldId id="1337" r:id="rId15"/>
    <p:sldId id="1305" r:id="rId16"/>
    <p:sldId id="1306" r:id="rId17"/>
    <p:sldId id="1362" r:id="rId18"/>
    <p:sldId id="1310" r:id="rId19"/>
    <p:sldId id="1317" r:id="rId20"/>
    <p:sldId id="1361" r:id="rId21"/>
    <p:sldId id="1327" r:id="rId22"/>
    <p:sldId id="1328" r:id="rId23"/>
    <p:sldId id="1329" r:id="rId24"/>
    <p:sldId id="1330" r:id="rId25"/>
    <p:sldId id="1331" r:id="rId26"/>
    <p:sldId id="1333" r:id="rId27"/>
    <p:sldId id="1363" r:id="rId28"/>
    <p:sldId id="516" r:id="rId29"/>
  </p:sldIdLst>
  <p:sldSz cx="12192000" cy="6858000"/>
  <p:notesSz cx="6858000" cy="9144000"/>
  <p:custDataLst>
    <p:tags r:id="rId3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8235"/>
    <a:srgbClr val="FFFFFF"/>
    <a:srgbClr val="D5D3D3"/>
    <a:srgbClr val="0BB3C1"/>
    <a:srgbClr val="C5C5C3"/>
    <a:srgbClr val="969696"/>
    <a:srgbClr val="FFC000"/>
    <a:srgbClr val="ED7D31"/>
    <a:srgbClr val="22477D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9" autoAdjust="0"/>
    <p:restoredTop sz="92579" autoAdjust="0"/>
  </p:normalViewPr>
  <p:slideViewPr>
    <p:cSldViewPr snapToGrid="0" showGuides="1">
      <p:cViewPr varScale="1">
        <p:scale>
          <a:sx n="67" d="100"/>
          <a:sy n="67" d="100"/>
        </p:scale>
        <p:origin x="858" y="60"/>
      </p:cViewPr>
      <p:guideLst>
        <p:guide orient="horz" pos="369"/>
        <p:guide pos="37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3" Type="http://schemas.openxmlformats.org/officeDocument/2006/relationships/tags" Target="tags/tag4.xml"/><Relationship Id="rId32" Type="http://schemas.openxmlformats.org/officeDocument/2006/relationships/tableStyles" Target="tableStyles.xml"/><Relationship Id="rId31" Type="http://schemas.openxmlformats.org/officeDocument/2006/relationships/viewProps" Target="viewProps.xml"/><Relationship Id="rId30" Type="http://schemas.openxmlformats.org/officeDocument/2006/relationships/presProps" Target="presProps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8C39A6-4C52-4804-8B80-6EF4D3149A3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41DB7E-4CB5-4ABA-993C-C818B2A9FB2E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41DB7E-4CB5-4ABA-993C-C818B2A9FB2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文本框"/>
          <p:cNvSpPr>
            <a:spLocks noGrp="1"/>
          </p:cNvSpPr>
          <p:nvPr>
            <p:ph type="sldNum" idx="5"/>
          </p:nvPr>
        </p:nvSpPr>
        <p:spPr>
          <a:xfrm>
            <a:off x="3883025" y="8685213"/>
            <a:ext cx="2973388" cy="45720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/>
          <a:lstStyle/>
          <a:p>
            <a:pPr algn="r" latinLnBrk="1" hangingPunct="1"/>
            <a:fld id="{CAD2D6BD-DE1B-4B5F-8B41-2702339687B9}" type="slidenum">
              <a:rPr lang="en-US" altLang="zh-CN" sz="1200" u="none" strike="noStrike" kern="1200" cap="none" spc="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Times New Roman" panose="02020603050405020304" charset="0"/>
              </a:rPr>
            </a:fld>
            <a:endParaRPr lang="zh-CN" altLang="en-US" sz="1200">
              <a:latin typeface="Gulim" panose="020B0600000101010101" pitchFamily="34" charset="-127"/>
              <a:ea typeface="Gulim" panose="020B0600000101010101" pitchFamily="34" charset="-127"/>
              <a:cs typeface="HY궁서" charset="0"/>
            </a:endParaRPr>
          </a:p>
        </p:txBody>
      </p:sp>
      <p:sp>
        <p:nvSpPr>
          <p:cNvPr id="670" name="对象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</p:sp>
      <p:sp>
        <p:nvSpPr>
          <p:cNvPr id="671" name="文本框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슬라이드 이미지 개체 틀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0051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ko-KR" altLang="en-US" smtClean="0"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  <p:sp>
        <p:nvSpPr>
          <p:cNvPr id="130052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3B23D504-4678-45DD-925E-05C9BD230329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고딕 ExtraBold" panose="020D0904000000000000" pitchFamily="50" charset="-127"/>
                <a:ea typeface="나눔고딕 ExtraBold" panose="020D0904000000000000" pitchFamily="50" charset="-127"/>
                <a:cs typeface="+mn-cs"/>
              </a:rPr>
            </a:fld>
            <a:endParaRPr kumimoji="0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고딕 ExtraBold" panose="020D0904000000000000" pitchFamily="50" charset="-127"/>
              <a:ea typeface="나눔고딕 ExtraBold" panose="020D0904000000000000" pitchFamily="50" charset="-127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슬라이드 이미지 개체 틀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883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ko-KR" altLang="en-US" smtClean="0"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  <p:sp>
        <p:nvSpPr>
          <p:cNvPr id="122884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0B6A4C7F-8502-4B92-8EBE-A10533CD0C8D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고딕 ExtraBold" panose="020D0904000000000000" pitchFamily="50" charset="-127"/>
                <a:ea typeface="나눔고딕 ExtraBold" panose="020D0904000000000000" pitchFamily="50" charset="-127"/>
                <a:cs typeface="+mn-cs"/>
              </a:rPr>
            </a:fld>
            <a:endParaRPr kumimoji="0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고딕 ExtraBold" panose="020D0904000000000000" pitchFamily="50" charset="-127"/>
              <a:ea typeface="나눔고딕 ExtraBold" panose="020D0904000000000000" pitchFamily="50" charset="-127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슬라이드 이미지 개체 틀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0051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ko-KR" altLang="en-US" smtClean="0"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  <p:sp>
        <p:nvSpPr>
          <p:cNvPr id="130052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3B23D504-4678-45DD-925E-05C9BD230329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고딕 ExtraBold" panose="020D0904000000000000" pitchFamily="50" charset="-127"/>
                <a:ea typeface="나눔고딕 ExtraBold" panose="020D0904000000000000" pitchFamily="50" charset="-127"/>
                <a:cs typeface="+mn-cs"/>
              </a:rPr>
            </a:fld>
            <a:endParaRPr kumimoji="0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고딕 ExtraBold" panose="020D0904000000000000" pitchFamily="50" charset="-127"/>
              <a:ea typeface="나눔고딕 ExtraBold" panose="020D0904000000000000" pitchFamily="50" charset="-127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슬라이드 이미지 개체 틀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9027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ko-KR" altLang="en-US" smtClean="0">
              <a:latin typeface="나눔고딕 ExtraBold" panose="020D0904000000000000" pitchFamily="50" charset="-127"/>
              <a:ea typeface="나눔고딕 ExtraBold" panose="020D0904000000000000" pitchFamily="50" charset="-127"/>
            </a:endParaRPr>
          </a:p>
        </p:txBody>
      </p:sp>
      <p:sp>
        <p:nvSpPr>
          <p:cNvPr id="129028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875CA88F-8797-4FE0-AFAC-51870EF75470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고딕 ExtraBold" panose="020D0904000000000000" pitchFamily="50" charset="-127"/>
                <a:ea typeface="나눔고딕 ExtraBold" panose="020D0904000000000000" pitchFamily="50" charset="-127"/>
                <a:cs typeface="+mn-cs"/>
              </a:rPr>
            </a:fld>
            <a:endParaRPr kumimoji="0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나눔고딕 ExtraBold" panose="020D0904000000000000" pitchFamily="50" charset="-127"/>
              <a:ea typeface="나눔고딕 ExtraBold" panose="020D0904000000000000" pitchFamily="50" charset="-127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4" Type="http://schemas.openxmlformats.org/officeDocument/2006/relationships/image" Target="../media/image5.png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矩形: 圆角 8"/>
          <p:cNvSpPr/>
          <p:nvPr userDrawn="1"/>
        </p:nvSpPr>
        <p:spPr>
          <a:xfrm>
            <a:off x="11173216" y="315251"/>
            <a:ext cx="789139" cy="340313"/>
          </a:xfrm>
          <a:prstGeom prst="round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/>
        </p:nvSpPr>
        <p:spPr>
          <a:xfrm>
            <a:off x="11093727" y="285352"/>
            <a:ext cx="9481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i="1" dirty="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LOGO</a:t>
            </a:r>
            <a:endParaRPr lang="zh-CN" altLang="en-US" i="1" dirty="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文本框 7"/>
          <p:cNvSpPr txBox="1"/>
          <p:nvPr userDrawn="1"/>
        </p:nvSpPr>
        <p:spPr>
          <a:xfrm>
            <a:off x="0" y="6982406"/>
            <a:ext cx="3101648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定制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：静水流深工作室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QQ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276060523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微信：</a:t>
            </a:r>
            <a:r>
              <a:rPr lang="en-US" altLang="zh-CN" sz="12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whishile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电话：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18928897164</a:t>
            </a:r>
            <a:endParaRPr lang="zh-CN" altLang="en-US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8" grpId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组合 9"/>
          <p:cNvGrpSpPr/>
          <p:nvPr userDrawn="1"/>
        </p:nvGrpSpPr>
        <p:grpSpPr>
          <a:xfrm>
            <a:off x="258713" y="272826"/>
            <a:ext cx="948117" cy="370212"/>
            <a:chOff x="258713" y="272826"/>
            <a:chExt cx="948117" cy="370212"/>
          </a:xfrm>
        </p:grpSpPr>
        <p:sp>
          <p:nvSpPr>
            <p:cNvPr id="8" name="矩形: 圆角 7"/>
            <p:cNvSpPr/>
            <p:nvPr userDrawn="1"/>
          </p:nvSpPr>
          <p:spPr>
            <a:xfrm>
              <a:off x="338202" y="302725"/>
              <a:ext cx="789139" cy="340313"/>
            </a:xfrm>
            <a:prstGeom prst="round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 userDrawn="1"/>
          </p:nvSpPr>
          <p:spPr>
            <a:xfrm>
              <a:off x="258713" y="272826"/>
              <a:ext cx="94811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i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LOGO</a:t>
              </a:r>
              <a:endParaRPr lang="zh-CN" altLang="en-US" i="1" dirty="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0FA02-530C-4634-8731-CFFE3675F7E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B2D09-6E80-4F0C-B1A1-3E3C01CB43D5}" type="slidenum">
              <a:rPr lang="zh-CN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/>
          <a:srcRect b="34736"/>
          <a:stretch>
            <a:fillRect/>
          </a:stretch>
        </p:blipFill>
        <p:spPr>
          <a:xfrm>
            <a:off x="2827852" y="3925595"/>
            <a:ext cx="4267570" cy="2932408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/>
          <a:srcRect t="18901" r="28003"/>
          <a:stretch>
            <a:fillRect/>
          </a:stretch>
        </p:blipFill>
        <p:spPr>
          <a:xfrm>
            <a:off x="6937992" y="35897"/>
            <a:ext cx="5254008" cy="5255676"/>
          </a:xfrm>
          <a:prstGeom prst="rect">
            <a:avLst/>
          </a:prstGeom>
        </p:spPr>
      </p:pic>
      <p:sp>
        <p:nvSpPr>
          <p:cNvPr id="10" name="Freeform 3529"/>
          <p:cNvSpPr/>
          <p:nvPr userDrawn="1"/>
        </p:nvSpPr>
        <p:spPr bwMode="auto">
          <a:xfrm rot="10800000" flipV="1">
            <a:off x="0" y="6515099"/>
            <a:ext cx="12192000" cy="342904"/>
          </a:xfrm>
          <a:custGeom>
            <a:avLst/>
            <a:gdLst>
              <a:gd name="T0" fmla="*/ 7186 w 7186"/>
              <a:gd name="T1" fmla="*/ 246 h 246"/>
              <a:gd name="T2" fmla="*/ 0 w 7186"/>
              <a:gd name="T3" fmla="*/ 246 h 246"/>
              <a:gd name="T4" fmla="*/ 0 w 7186"/>
              <a:gd name="T5" fmla="*/ 0 h 246"/>
              <a:gd name="T6" fmla="*/ 7186 w 7186"/>
              <a:gd name="T7" fmla="*/ 2 h 246"/>
              <a:gd name="T8" fmla="*/ 7186 w 7186"/>
              <a:gd name="T9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186" h="246">
                <a:moveTo>
                  <a:pt x="7186" y="246"/>
                </a:moveTo>
                <a:lnTo>
                  <a:pt x="0" y="246"/>
                </a:lnTo>
                <a:lnTo>
                  <a:pt x="0" y="0"/>
                </a:lnTo>
                <a:lnTo>
                  <a:pt x="7186" y="2"/>
                </a:lnTo>
                <a:lnTo>
                  <a:pt x="7186" y="246"/>
                </a:lnTo>
                <a:close/>
              </a:path>
            </a:pathLst>
          </a:custGeom>
          <a:solidFill>
            <a:srgbClr val="00A39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4"/>
          <a:srcRect l="80947" t="15110" b="50658"/>
          <a:stretch>
            <a:fillRect/>
          </a:stretch>
        </p:blipFill>
        <p:spPr>
          <a:xfrm rot="5400000">
            <a:off x="808190" y="-808190"/>
            <a:ext cx="1211470" cy="2827850"/>
          </a:xfrm>
          <a:prstGeom prst="rect">
            <a:avLst/>
          </a:prstGeom>
        </p:spPr>
      </p:pic>
      <p:sp>
        <p:nvSpPr>
          <p:cNvPr id="12" name="文本框 11"/>
          <p:cNvSpPr txBox="1"/>
          <p:nvPr userDrawn="1"/>
        </p:nvSpPr>
        <p:spPr>
          <a:xfrm>
            <a:off x="0" y="6982406"/>
            <a:ext cx="3101648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定制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：静水流深工作室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QQ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276060523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微信：</a:t>
            </a:r>
            <a:r>
              <a:rPr lang="en-US" altLang="zh-CN" sz="12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whishile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电话：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18928897164</a:t>
            </a:r>
            <a:endParaRPr lang="zh-CN" altLang="en-US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与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标题文本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8" name="正文级别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9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ko-KR" altLang="en-US" smtClean="0"/>
              <a:t>마스터 텍스트 스타일을 편집합니다</a:t>
            </a:r>
            <a:endParaRPr lang="ko-KR" altLang="en-US" smtClean="0"/>
          </a:p>
          <a:p>
            <a:pPr lvl="1"/>
            <a:r>
              <a:rPr lang="ko-KR" altLang="en-US" smtClean="0"/>
              <a:t>둘째 수준</a:t>
            </a:r>
            <a:endParaRPr lang="ko-KR" altLang="en-US" smtClean="0"/>
          </a:p>
          <a:p>
            <a:pPr lvl="2"/>
            <a:r>
              <a:rPr lang="ko-KR" altLang="en-US" smtClean="0"/>
              <a:t>셋째 수준</a:t>
            </a:r>
            <a:endParaRPr lang="ko-KR" altLang="en-US" smtClean="0"/>
          </a:p>
          <a:p>
            <a:pPr lvl="3"/>
            <a:r>
              <a:rPr lang="ko-KR" altLang="en-US" smtClean="0"/>
              <a:t>넷째 수준</a:t>
            </a:r>
            <a:endParaRPr lang="ko-KR" altLang="en-US" smtClean="0"/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FAF90E87-A142-456C-AF40-0F04DCEE2000}" type="datetimeFigureOut">
              <a:rPr lang="ko-KR" altLang="en-US" smtClean="0"/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05481-B0A4-4082-A5E6-C173923F812C}" type="slidenum">
              <a:rPr lang="ko-KR" altLang="en-US" smtClean="0"/>
            </a:fld>
            <a:endParaRPr lang="ko-KR" altLang="en-US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7.png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8.png"/><Relationship Id="rId3" Type="http://schemas.openxmlformats.org/officeDocument/2006/relationships/tags" Target="../tags/tag2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7.png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3.GIF"/><Relationship Id="rId1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1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7.png"/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tags" Target="../tags/tag3.xml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5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3.jpeg"/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4.jpeg"/><Relationship Id="rId1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7.png"/><Relationship Id="rId7" Type="http://schemas.openxmlformats.org/officeDocument/2006/relationships/image" Target="../media/image31.png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7.png"/><Relationship Id="rId2" Type="http://schemas.openxmlformats.org/officeDocument/2006/relationships/image" Target="../media/image33.png"/><Relationship Id="rId1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7.png"/><Relationship Id="rId3" Type="http://schemas.openxmlformats.org/officeDocument/2006/relationships/image" Target="../media/image7.png"/><Relationship Id="rId2" Type="http://schemas.openxmlformats.org/officeDocument/2006/relationships/image" Target="../media/image33.png"/><Relationship Id="rId1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7.png"/><Relationship Id="rId2" Type="http://schemas.openxmlformats.org/officeDocument/2006/relationships/image" Target="../media/image36.png"/><Relationship Id="rId1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image" Target="../media/image45.GIF"/><Relationship Id="rId8" Type="http://schemas.openxmlformats.org/officeDocument/2006/relationships/image" Target="../media/image44.GIF"/><Relationship Id="rId7" Type="http://schemas.openxmlformats.org/officeDocument/2006/relationships/image" Target="../media/image43.GIF"/><Relationship Id="rId6" Type="http://schemas.openxmlformats.org/officeDocument/2006/relationships/image" Target="../media/image42.GIF"/><Relationship Id="rId5" Type="http://schemas.openxmlformats.org/officeDocument/2006/relationships/image" Target="../media/image41.GIF"/><Relationship Id="rId4" Type="http://schemas.openxmlformats.org/officeDocument/2006/relationships/image" Target="../media/image40.GIF"/><Relationship Id="rId3" Type="http://schemas.openxmlformats.org/officeDocument/2006/relationships/image" Target="../media/image39.GIF"/><Relationship Id="rId2" Type="http://schemas.openxmlformats.org/officeDocument/2006/relationships/image" Target="../media/image38.GIF"/><Relationship Id="rId17" Type="http://schemas.openxmlformats.org/officeDocument/2006/relationships/slideLayout" Target="../slideLayouts/slideLayout7.xml"/><Relationship Id="rId16" Type="http://schemas.openxmlformats.org/officeDocument/2006/relationships/audio" Target="../media/audio1.wav"/><Relationship Id="rId15" Type="http://schemas.openxmlformats.org/officeDocument/2006/relationships/image" Target="../media/image49.jpeg"/><Relationship Id="rId14" Type="http://schemas.openxmlformats.org/officeDocument/2006/relationships/image" Target="../media/image48.png"/><Relationship Id="rId13" Type="http://schemas.microsoft.com/office/2007/relationships/media" Target="file:///C:\Documents%20and%20Settings\user\&#48148;&#53461;%20&#54868;&#47732;\&#48373;&#51020;&#48152;&#51088;&#47308;\NEW&#48373;&#51020;&#48152;\&#45320;&#45716;&#45236;&#50500;&#46308;&#51060;&#46972;.wav" TargetMode="External"/><Relationship Id="rId12" Type="http://schemas.openxmlformats.org/officeDocument/2006/relationships/audio" Target="file:///C:\Documents%20and%20Settings\user\&#48148;&#53461;%20&#54868;&#47732;\&#48373;&#51020;&#48152;&#51088;&#47308;\NEW&#48373;&#51020;&#48152;\&#45320;&#45716;&#45236;&#50500;&#46308;&#51060;&#46972;.wav" TargetMode="External"/><Relationship Id="rId11" Type="http://schemas.openxmlformats.org/officeDocument/2006/relationships/image" Target="../media/image47.GIF"/><Relationship Id="rId10" Type="http://schemas.openxmlformats.org/officeDocument/2006/relationships/image" Target="../media/image46.GIF"/><Relationship Id="rId1" Type="http://schemas.openxmlformats.org/officeDocument/2006/relationships/image" Target="../media/image3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5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1" Type="http://schemas.openxmlformats.org/officeDocument/2006/relationships/image" Target="../media/image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椭圆 2"/>
          <p:cNvSpPr/>
          <p:nvPr/>
        </p:nvSpPr>
        <p:spPr>
          <a:xfrm>
            <a:off x="4586216" y="1704178"/>
            <a:ext cx="3304377" cy="3234606"/>
          </a:xfrm>
          <a:prstGeom prst="ellipse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4372988" y="1460579"/>
            <a:ext cx="3771056" cy="3691431"/>
          </a:xfrm>
          <a:prstGeom prst="ellipse">
            <a:avLst/>
          </a:prstGeom>
          <a:noFill/>
          <a:ln>
            <a:solidFill>
              <a:schemeClr val="bg1">
                <a:lumMod val="65000"/>
                <a:alpha val="7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4372988" y="1460579"/>
            <a:ext cx="3771056" cy="3691431"/>
          </a:xfrm>
          <a:prstGeom prst="ellipse">
            <a:avLst/>
          </a:prstGeom>
          <a:noFill/>
          <a:ln>
            <a:solidFill>
              <a:schemeClr val="bg1">
                <a:lumMod val="65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3960510" y="989352"/>
            <a:ext cx="4673824" cy="4575138"/>
          </a:xfrm>
          <a:prstGeom prst="ellipse">
            <a:avLst/>
          </a:prstGeom>
          <a:noFill/>
          <a:ln>
            <a:solidFill>
              <a:schemeClr val="bg1">
                <a:lumMod val="65000"/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4585970" y="2788920"/>
            <a:ext cx="3337560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4000" dirty="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Segoe UI" panose="020B0502040204020203" pitchFamily="34" charset="0"/>
              </a:rPr>
              <a:t>福音讲解</a:t>
            </a:r>
            <a:endParaRPr lang="zh-CN" altLang="en-US" sz="4000" dirty="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Segoe UI" panose="020B0502040204020203" pitchFamily="34" charset="0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4979165" y="1995427"/>
            <a:ext cx="2444352" cy="2688417"/>
            <a:chOff x="1997035" y="2290189"/>
            <a:chExt cx="1640246" cy="1842935"/>
          </a:xfrm>
        </p:grpSpPr>
        <p:sp>
          <p:nvSpPr>
            <p:cNvPr id="9" name="椭圆 8"/>
            <p:cNvSpPr/>
            <p:nvPr/>
          </p:nvSpPr>
          <p:spPr>
            <a:xfrm>
              <a:off x="1997035" y="3945759"/>
              <a:ext cx="187365" cy="187365"/>
            </a:xfrm>
            <a:prstGeom prst="ellipse">
              <a:avLst/>
            </a:prstGeom>
            <a:solidFill>
              <a:srgbClr val="0BB3C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3484683" y="2290189"/>
              <a:ext cx="152598" cy="152598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" name="直接连接符 10"/>
            <p:cNvCxnSpPr>
              <a:stCxn id="10" idx="3"/>
              <a:endCxn id="9" idx="7"/>
            </p:cNvCxnSpPr>
            <p:nvPr/>
          </p:nvCxnSpPr>
          <p:spPr>
            <a:xfrm flipH="1">
              <a:off x="2156961" y="2420440"/>
              <a:ext cx="1350069" cy="1552758"/>
            </a:xfrm>
            <a:prstGeom prst="line">
              <a:avLst/>
            </a:prstGeom>
            <a:ln>
              <a:solidFill>
                <a:schemeClr val="bg1">
                  <a:alpha val="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209862" y="269823"/>
            <a:ext cx="1573968" cy="5096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50" y="269875"/>
            <a:ext cx="1009015" cy="5765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8" presetClass="emph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Rot by="-21600000">
                                      <p:cBhvr>
                                        <p:cTn id="4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4" grpId="0" bldLvl="0" animBg="1"/>
      <p:bldP spid="4" grpId="1" bldLvl="0" animBg="1"/>
      <p:bldP spid="5" grpId="0" bldLvl="0" animBg="1"/>
      <p:bldP spid="5" grpId="1" bldLvl="0" animBg="1"/>
      <p:bldP spid="6" grpId="0" bldLvl="0" animBg="1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258" name="表格 224257"/>
          <p:cNvGraphicFramePr/>
          <p:nvPr>
            <p:custDataLst>
              <p:tags r:id="rId1"/>
            </p:custDataLst>
          </p:nvPr>
        </p:nvGraphicFramePr>
        <p:xfrm>
          <a:off x="17780" y="1306830"/>
          <a:ext cx="12161520" cy="5586095"/>
        </p:xfrm>
        <a:graphic>
          <a:graphicData uri="http://schemas.openxmlformats.org/drawingml/2006/table">
            <a:tbl>
              <a:tblPr/>
              <a:tblGrid>
                <a:gridCol w="3040380"/>
                <a:gridCol w="3040380"/>
                <a:gridCol w="3040380"/>
                <a:gridCol w="3040380"/>
              </a:tblGrid>
              <a:tr h="1741170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600" b="1" dirty="0">
                          <a:solidFill>
                            <a:srgbClr val="00B05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HY견명조" pitchFamily="2" charset="-127"/>
                        </a:rPr>
                        <a:t>祭罪祀的种类</a:t>
                      </a:r>
                      <a:endParaRPr lang="zh-CN" altLang="en-US" sz="20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3D3"/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6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个人</a:t>
                      </a:r>
                      <a:r>
                        <a:rPr lang="zh-CN" altLang="en-US" sz="36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赎罪祭</a:t>
                      </a:r>
                      <a:endParaRPr lang="zh-CN" altLang="en-US" sz="36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cs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600" b="1" u="sng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大</a:t>
                      </a:r>
                      <a:r>
                        <a:rPr lang="zh-CN" altLang="en-US" sz="36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赎罪祭</a:t>
                      </a:r>
                      <a:endParaRPr lang="zh-CN" altLang="en-US" sz="36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cs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6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永远</a:t>
                      </a:r>
                      <a:r>
                        <a:rPr lang="zh-CN" altLang="en-US" sz="36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的赎罪祭</a:t>
                      </a:r>
                      <a:endParaRPr lang="zh-CN" altLang="en-US" sz="36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cs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281430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祭物</a:t>
                      </a:r>
                      <a:endParaRPr lang="zh-CN" altLang="en-US" sz="32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0000"/>
                        <a:alpha val="9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没有残疾的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母山羊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没有残疾的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母羊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二只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没有罪的祭物。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神的羔羊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282065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祭祀方法</a:t>
                      </a:r>
                      <a:endParaRPr lang="zh-CN" altLang="en-US" sz="32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0000"/>
                        <a:alpha val="9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在祭物头上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按手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百姓代表的祭司羊头上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按手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世人代表祭司约翰的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按手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281430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赎罪的效果</a:t>
                      </a:r>
                      <a:endParaRPr lang="zh-CN" altLang="en-US" sz="32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0000"/>
                        <a:alpha val="9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6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一次</a:t>
                      </a:r>
                      <a:r>
                        <a:rPr lang="zh-CN" altLang="en-US" sz="28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的罪</a:t>
                      </a:r>
                      <a:endParaRPr lang="zh-CN" altLang="en-US" sz="28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6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一年</a:t>
                      </a:r>
                      <a:r>
                        <a:rPr lang="zh-CN" altLang="en-US" sz="2800" b="1" dirty="0">
                          <a:solidFill>
                            <a:schemeClr val="tx1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的罪</a:t>
                      </a:r>
                      <a:endParaRPr lang="zh-CN" altLang="en-US" sz="2800" b="1" dirty="0">
                        <a:solidFill>
                          <a:schemeClr val="tx1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600" b="1" u="sng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永远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的罪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80" name="会众一年赎罪"/>
          <p:cNvSpPr txBox="1">
            <a:spLocks noGrp="1"/>
          </p:cNvSpPr>
          <p:nvPr>
            <p:ph type="title"/>
          </p:nvPr>
        </p:nvSpPr>
        <p:spPr>
          <a:xfrm>
            <a:off x="-149225" y="418465"/>
            <a:ext cx="12214225" cy="673735"/>
          </a:xfrm>
          <a:prstGeom prst="rect">
            <a:avLst/>
          </a:prstGeom>
        </p:spPr>
        <p:txBody>
          <a:bodyPr>
            <a:noAutofit/>
          </a:bodyPr>
          <a:p>
            <a:pPr algn="ctr"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zh-CN" altLang="en-US" sz="60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三《永远的救赎》</a:t>
            </a:r>
            <a:endParaRPr lang="zh-CN" altLang="en-US" sz="60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2097224" name="그림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298" y="143923"/>
            <a:ext cx="1144648" cy="6536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10436225" y="161925"/>
            <a:ext cx="1651000" cy="7543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lv_0_20200908204703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그림 18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2304415" y="649605"/>
            <a:ext cx="4347845" cy="529653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7412" name="그룹 19"/>
          <p:cNvGrpSpPr/>
          <p:nvPr/>
        </p:nvGrpSpPr>
        <p:grpSpPr>
          <a:xfrm>
            <a:off x="5146675" y="1811020"/>
            <a:ext cx="871538" cy="877888"/>
            <a:chOff x="0" y="0"/>
            <a:chExt cx="1401768" cy="1410225"/>
          </a:xfrm>
        </p:grpSpPr>
        <p:sp>
          <p:nvSpPr>
            <p:cNvPr id="350212" name="타원 20"/>
            <p:cNvSpPr/>
            <p:nvPr/>
          </p:nvSpPr>
          <p:spPr>
            <a:xfrm>
              <a:off x="0" y="0"/>
              <a:ext cx="1401768" cy="1410225"/>
            </a:xfrm>
            <a:prstGeom prst="ellipse">
              <a:avLst/>
            </a:prstGeom>
            <a:gradFill rotWithShape="1">
              <a:gsLst>
                <a:gs pos="0">
                  <a:srgbClr val="242424">
                    <a:alpha val="100000"/>
                  </a:srgbClr>
                </a:gs>
                <a:gs pos="50000">
                  <a:srgbClr val="343434">
                    <a:alpha val="100000"/>
                  </a:srgbClr>
                </a:gs>
                <a:gs pos="100000">
                  <a:srgbClr val="3F3F3F">
                    <a:alpha val="100000"/>
                  </a:srgbClr>
                </a:gs>
              </a:gsLst>
              <a:lin ang="5400000" scaled="1"/>
              <a:tileRect/>
            </a:gradFill>
            <a:ln w="25400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lvl="0" algn="ctr"/>
              <a:endParaRPr>
                <a:solidFill>
                  <a:srgbClr val="FFFFFF"/>
                </a:solidFill>
                <a:latin typeface="Malgun Gothic" panose="020B0503020000020004" charset="-127"/>
                <a:ea typeface="Malgun Gothic" panose="020B0503020000020004" charset="-127"/>
                <a:sym typeface="Malgun Gothic" panose="020B0503020000020004" charset="-127"/>
              </a:endParaRPr>
            </a:p>
          </p:txBody>
        </p:sp>
        <p:sp>
          <p:nvSpPr>
            <p:cNvPr id="350213" name="TextBox 21"/>
            <p:cNvSpPr/>
            <p:nvPr/>
          </p:nvSpPr>
          <p:spPr>
            <a:xfrm>
              <a:off x="228265" y="123104"/>
              <a:ext cx="1042127" cy="103825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/>
            <a:p>
              <a:pPr lvl="0"/>
              <a:r>
                <a:rPr lang="zh-CN" altLang="en-US" sz="3600" b="1" dirty="0">
                  <a:solidFill>
                    <a:srgbClr val="000000"/>
                  </a:solidFill>
                  <a:latin typeface="Malgun Gothic" panose="020B0503020000020004" charset="-127"/>
                  <a:ea typeface="Malgun Gothic" panose="020B0503020000020004" charset="-127"/>
                  <a:sym typeface="Malgun Gothic" panose="020B0503020000020004" charset="-127"/>
                </a:rPr>
                <a:t>罪</a:t>
              </a:r>
              <a:endParaRPr lang="zh-CN" altLang="en-US" sz="3600" b="1" dirty="0">
                <a:solidFill>
                  <a:srgbClr val="000000"/>
                </a:solidFill>
                <a:latin typeface="Malgun Gothic" panose="020B0503020000020004" charset="-127"/>
                <a:ea typeface="Malgun Gothic" panose="020B0503020000020004" charset="-127"/>
                <a:sym typeface="Malgun Gothic" panose="020B0503020000020004" charset="-127"/>
              </a:endParaRPr>
            </a:p>
          </p:txBody>
        </p:sp>
      </p:grpSp>
      <p:grpSp>
        <p:nvGrpSpPr>
          <p:cNvPr id="17415" name="그룹 22"/>
          <p:cNvGrpSpPr/>
          <p:nvPr/>
        </p:nvGrpSpPr>
        <p:grpSpPr>
          <a:xfrm>
            <a:off x="2203450" y="1044575"/>
            <a:ext cx="4672330" cy="4672965"/>
            <a:chOff x="60647" y="-23730"/>
            <a:chExt cx="5129194" cy="6985193"/>
          </a:xfrm>
        </p:grpSpPr>
        <p:pic>
          <p:nvPicPr>
            <p:cNvPr id="350215" name="그림 23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647" y="-23730"/>
              <a:ext cx="5129194" cy="6985193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350216" name="그룹 24"/>
            <p:cNvGrpSpPr/>
            <p:nvPr/>
          </p:nvGrpSpPr>
          <p:grpSpPr>
            <a:xfrm>
              <a:off x="576064" y="3591372"/>
              <a:ext cx="1401768" cy="1410225"/>
              <a:chOff x="0" y="0"/>
              <a:chExt cx="1401768" cy="1410225"/>
            </a:xfrm>
          </p:grpSpPr>
          <p:sp>
            <p:nvSpPr>
              <p:cNvPr id="350217" name="타원 25"/>
              <p:cNvSpPr/>
              <p:nvPr/>
            </p:nvSpPr>
            <p:spPr>
              <a:xfrm>
                <a:off x="0" y="0"/>
                <a:ext cx="1401768" cy="1410225"/>
              </a:xfrm>
              <a:prstGeom prst="ellipse">
                <a:avLst/>
              </a:prstGeom>
              <a:gradFill rotWithShape="1">
                <a:gsLst>
                  <a:gs pos="0">
                    <a:srgbClr val="242424">
                      <a:alpha val="100000"/>
                    </a:srgbClr>
                  </a:gs>
                  <a:gs pos="50000">
                    <a:srgbClr val="343434">
                      <a:alpha val="100000"/>
                    </a:srgbClr>
                  </a:gs>
                  <a:gs pos="100000">
                    <a:srgbClr val="3F3F3F">
                      <a:alpha val="100000"/>
                    </a:srgbClr>
                  </a:gs>
                </a:gsLst>
                <a:lin ang="5400000" scaled="1"/>
                <a:tileRect/>
              </a:gradFill>
              <a:ln w="25400" cap="flat" cmpd="sng">
                <a:solidFill>
                  <a:srgbClr val="7F7F7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/>
              <a:lstStyle/>
              <a:p>
                <a:pPr lvl="0" algn="ctr"/>
                <a:endParaRPr>
                  <a:solidFill>
                    <a:srgbClr val="FFFFFF"/>
                  </a:solidFill>
                  <a:latin typeface="Malgun Gothic" panose="020B0503020000020004" charset="-127"/>
                  <a:ea typeface="Malgun Gothic" panose="020B0503020000020004" charset="-127"/>
                  <a:sym typeface="Malgun Gothic" panose="020B0503020000020004" charset="-127"/>
                </a:endParaRPr>
              </a:p>
            </p:txBody>
          </p:sp>
          <p:sp>
            <p:nvSpPr>
              <p:cNvPr id="350218" name="TextBox 26"/>
              <p:cNvSpPr/>
              <p:nvPr/>
            </p:nvSpPr>
            <p:spPr>
              <a:xfrm>
                <a:off x="233554" y="155296"/>
                <a:ext cx="1031782" cy="95679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/>
              <a:p>
                <a:pPr lvl="0"/>
                <a:r>
                  <a:rPr lang="zh-CN" altLang="en-US" sz="3600" b="1" dirty="0">
                    <a:solidFill>
                      <a:srgbClr val="FF0000"/>
                    </a:solidFill>
                    <a:latin typeface="Malgun Gothic" panose="020B0503020000020004" charset="-127"/>
                    <a:ea typeface="宋体" panose="02010600030101010101" pitchFamily="2" charset="-122"/>
                    <a:sym typeface="Malgun Gothic" panose="020B0503020000020004" charset="-127"/>
                  </a:rPr>
                  <a:t>罪</a:t>
                </a:r>
                <a:endParaRPr lang="zh-CN" altLang="en-US" sz="3600" b="1" dirty="0">
                  <a:solidFill>
                    <a:srgbClr val="FF0000"/>
                  </a:solidFill>
                  <a:latin typeface="Malgun Gothic" panose="020B0503020000020004" charset="-127"/>
                  <a:ea typeface="Malgun Gothic" panose="020B0503020000020004" charset="-127"/>
                  <a:sym typeface="Malgun Gothic" panose="020B0503020000020004" charset="-127"/>
                </a:endParaRPr>
              </a:p>
            </p:txBody>
          </p:sp>
        </p:grpSp>
      </p:grpSp>
      <p:grpSp>
        <p:nvGrpSpPr>
          <p:cNvPr id="17420" name="组合 17419"/>
          <p:cNvGrpSpPr/>
          <p:nvPr/>
        </p:nvGrpSpPr>
        <p:grpSpPr>
          <a:xfrm>
            <a:off x="1878013" y="5299075"/>
            <a:ext cx="7332662" cy="1190625"/>
            <a:chOff x="0" y="0"/>
            <a:chExt cx="3990" cy="802"/>
          </a:xfrm>
        </p:grpSpPr>
        <p:pic>
          <p:nvPicPr>
            <p:cNvPr id="350220" name="圆角矩形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3559" cy="80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50221" name="文本框 17421"/>
            <p:cNvSpPr txBox="1"/>
            <p:nvPr/>
          </p:nvSpPr>
          <p:spPr>
            <a:xfrm>
              <a:off x="177" y="178"/>
              <a:ext cx="3813" cy="44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/>
            <a:lstStyle/>
            <a:p>
              <a:pPr lvl="0" latinLnBrk="1"/>
              <a:r>
                <a:rPr lang="zh-CN" altLang="en-US" sz="3600" b="1" dirty="0">
                  <a:latin typeface="Arial" panose="020B0604020202020204" charset="-127"/>
                  <a:ea typeface="宋体" panose="02010600030101010101" pitchFamily="2" charset="-122"/>
                </a:rPr>
                <a:t>   一个 人 一次 赎 罪的方法？</a:t>
              </a:r>
              <a:endParaRPr lang="zh-CN" altLang="en-US" sz="3600" b="1" dirty="0">
                <a:latin typeface="Arial" panose="020B0604020202020204" charset="-127"/>
                <a:ea typeface="宋体" panose="02010600030101010101" pitchFamily="2" charset="-122"/>
              </a:endParaRPr>
            </a:p>
            <a:p>
              <a:pPr lvl="0" latinLnBrk="1"/>
              <a:endParaRPr lang="zh-CN" altLang="en-US" dirty="0">
                <a:latin typeface="Arial" panose="020B0604020202020204" charset="-127"/>
                <a:ea typeface="宋体" panose="02010600030101010101" pitchFamily="2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7412990" y="1611630"/>
            <a:ext cx="4244975" cy="3599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/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民中若有人行了耶和华所吩咐不可行的什么事，误犯了罪，所犯的罪自己知道了，就要为所犯的罪牵一只没有残疾的母山羊为供物，</a:t>
            </a:r>
            <a:r>
              <a:rPr lang="zh-CN" altLang="en-US" sz="320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按手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在赎罪祭牲的头上，在那宰燔祭牲的地方宰了。</a:t>
            </a:r>
            <a:r>
              <a:rPr lang="zh-CN" altLang="en-US"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（利</a:t>
            </a:r>
            <a:r>
              <a:rPr lang="en-US" altLang="zh-CN"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4:27-29</a:t>
            </a:r>
            <a:r>
              <a:rPr lang="zh-CN" altLang="en-US"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）</a:t>
            </a:r>
            <a:endParaRPr lang="zh-CN" altLang="en-US" sz="20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pic>
        <p:nvPicPr>
          <p:cNvPr id="2097224" name="그림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9298" y="319183"/>
            <a:ext cx="1144648" cy="6536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00 -0.000093 L -0.175990 0.271296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filter="fade">
                                      <p:cBhvr>
                                        <p:cTn id="10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filter="fade">
                                      <p:cBhvr>
                                        <p:cTn id="13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17" dur="2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3" name="图片" descr="그림20"/>
          <p:cNvPicPr>
            <a:picLocks noChangeAspect="1"/>
          </p:cNvPicPr>
          <p:nvPr/>
        </p:nvPicPr>
        <p:blipFill>
          <a:blip r:embed="rId1" cstate="print"/>
          <a:srcRect l="10626" t="21404" r="9052" b="4904"/>
          <a:stretch>
            <a:fillRect/>
          </a:stretch>
        </p:blipFill>
        <p:spPr>
          <a:xfrm>
            <a:off x="982662" y="36195"/>
            <a:ext cx="9685338" cy="678656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</p:pic>
      <p:pic>
        <p:nvPicPr>
          <p:cNvPr id="664" name="图片" descr="불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338" y="3068638"/>
            <a:ext cx="5256212" cy="3789362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</p:pic>
      <p:sp>
        <p:nvSpPr>
          <p:cNvPr id="665" name="矩形"/>
          <p:cNvSpPr/>
          <p:nvPr/>
        </p:nvSpPr>
        <p:spPr>
          <a:xfrm>
            <a:off x="3381356" y="642917"/>
            <a:ext cx="1859280" cy="76835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none" lIns="91440" tIns="45720" rIns="91440" bIns="45720" anchor="t" anchorCtr="0"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4400" u="none" strike="noStrike" kern="1200" cap="none" spc="0" baseline="0">
                <a:ln w="18415" cap="flat">
                  <a:solidFill>
                    <a:srgbClr val="FFFFFF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blurRad="63500" dir="3600000" algn="tl">
                    <a:srgbClr val="000000">
                      <a:alpha val="70000"/>
                    </a:srgbClr>
                  </a:outerShdw>
                </a:effectLst>
                <a:latin typeface="HY궁서" charset="0"/>
                <a:ea typeface="HY궁서" charset="0"/>
                <a:cs typeface="HY궁서" charset="0"/>
              </a:rPr>
              <a:t>替罪羊</a:t>
            </a:r>
            <a:endParaRPr lang="zh-CN" altLang="en-US" sz="4400" u="none" strike="noStrike" kern="1200" cap="none" spc="0" baseline="0">
              <a:ln w="18415" cap="flat">
                <a:solidFill>
                  <a:srgbClr val="FFFFFF"/>
                </a:solidFill>
                <a:prstDash val="solid"/>
                <a:round/>
              </a:ln>
              <a:solidFill>
                <a:srgbClr val="FFFFFF"/>
              </a:solidFill>
              <a:effectLst>
                <a:outerShdw blurRad="63500" dir="3600000" algn="tl">
                  <a:srgbClr val="000000">
                    <a:alpha val="70000"/>
                  </a:srgbClr>
                </a:outerShdw>
              </a:effectLst>
              <a:latin typeface="HY궁서" charset="0"/>
              <a:ea typeface="HY궁서" charset="0"/>
              <a:cs typeface="HY궁서" charset="0"/>
            </a:endParaRPr>
          </a:p>
        </p:txBody>
      </p:sp>
      <p:sp>
        <p:nvSpPr>
          <p:cNvPr id="666" name="圆角矩形标注"/>
          <p:cNvSpPr/>
          <p:nvPr/>
        </p:nvSpPr>
        <p:spPr>
          <a:xfrm>
            <a:off x="6887850" y="620559"/>
            <a:ext cx="1440200" cy="1080076"/>
          </a:xfrm>
          <a:prstGeom prst="wedgeRoundRectCallout">
            <a:avLst>
              <a:gd name="adj1" fmla="val -168750"/>
              <a:gd name="adj2" fmla="val 178402"/>
              <a:gd name="adj3" fmla="val 16667"/>
            </a:avLst>
          </a:prstGeom>
          <a:solidFill>
            <a:srgbClr val="C5D9F1"/>
          </a:solidFill>
          <a:ln w="9525" cap="flat" cmpd="sng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t" anchorCtr="0"/>
          <a:lstStyle/>
          <a:p>
            <a:pPr marL="0" indent="0" algn="l" eaLnBrk="1" fontAlgn="base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4400" b="0" i="0" u="none" strike="noStrike" kern="1200" cap="none" spc="0" baseline="0" dirty="0">
                <a:solidFill>
                  <a:schemeClr val="tx1"/>
                </a:solidFill>
                <a:latin typeface="HY궁서" charset="0"/>
                <a:ea typeface="HY궁서" charset="0"/>
                <a:cs typeface="HY궁서" charset="0"/>
              </a:rPr>
              <a:t>坛角</a:t>
            </a:r>
            <a:endParaRPr lang="zh-CN" altLang="en-US" sz="4400" b="0" i="0" u="none" strike="noStrike" kern="1200" cap="none" spc="0" baseline="0" dirty="0">
              <a:solidFill>
                <a:schemeClr val="tx1"/>
              </a:solidFill>
              <a:latin typeface="HY궁서" charset="0"/>
              <a:ea typeface="HY궁서" charset="0"/>
              <a:cs typeface="HY궁서" charset="0"/>
            </a:endParaRPr>
          </a:p>
        </p:txBody>
      </p:sp>
      <p:sp>
        <p:nvSpPr>
          <p:cNvPr id="667" name="矩形"/>
          <p:cNvSpPr/>
          <p:nvPr/>
        </p:nvSpPr>
        <p:spPr>
          <a:xfrm>
            <a:off x="6888088" y="620688"/>
            <a:ext cx="1097280" cy="119888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none" lIns="91440" tIns="45720" rIns="91440" bIns="45720" anchor="t" anchorCtr="0"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7200" u="none" strike="noStrike" kern="1200" cap="none" spc="0" baseline="0">
                <a:solidFill>
                  <a:srgbClr val="FF0000"/>
                </a:solidFill>
                <a:latin typeface="HY궁서" charset="0"/>
                <a:ea typeface="HY궁서" charset="0"/>
                <a:cs typeface="HY궁서" charset="0"/>
              </a:rPr>
              <a:t>？</a:t>
            </a:r>
            <a:endParaRPr lang="zh-CN" altLang="en-US" sz="7200" u="none" strike="noStrike" kern="1200" cap="none" spc="0" baseline="0">
              <a:solidFill>
                <a:srgbClr val="FF0000"/>
              </a:solidFill>
              <a:latin typeface="HY궁서" charset="0"/>
              <a:ea typeface="HY궁서" charset="0"/>
              <a:cs typeface="HY궁서" charset="0"/>
            </a:endParaRPr>
          </a:p>
        </p:txBody>
      </p:sp>
      <p:sp>
        <p:nvSpPr>
          <p:cNvPr id="668" name="圆角矩形标注"/>
          <p:cNvSpPr/>
          <p:nvPr/>
        </p:nvSpPr>
        <p:spPr>
          <a:xfrm>
            <a:off x="2800985" y="4417060"/>
            <a:ext cx="3768090" cy="1330960"/>
          </a:xfrm>
          <a:prstGeom prst="wedgeRoundRectCallout">
            <a:avLst>
              <a:gd name="adj1" fmla="val 11606"/>
              <a:gd name="adj2" fmla="val -146314"/>
              <a:gd name="adj3" fmla="val 16667"/>
            </a:avLst>
          </a:prstGeom>
          <a:solidFill>
            <a:srgbClr val="8DB4E3"/>
          </a:solidFill>
          <a:ln w="25400" cap="flat" cmpd="sng">
            <a:solidFill>
              <a:srgbClr val="385D8A"/>
            </a:solidFill>
            <a:prstDash val="solid"/>
            <a:round/>
          </a:ln>
        </p:spPr>
        <p:txBody>
          <a:bodyPr vert="horz" wrap="square" lIns="91440" tIns="45720" rIns="91440" bIns="45720" anchor="ctr" anchorCtr="0"/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2400" u="none" strike="noStrike" kern="1200" cap="none" spc="0" baseline="0" dirty="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Calibri" panose="020F0502020204030204" charset="0"/>
              </a:rPr>
              <a:t>犹大的罪，是用铁笔，金刚钻记录的，铭刻在他们的心版上和坛角上</a:t>
            </a:r>
            <a:r>
              <a:rPr lang="zh-CN" altLang="en-US" sz="2000" u="none" strike="noStrike" kern="1200" cap="none" spc="0" baseline="0" dirty="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Calibri" panose="020F0502020204030204" charset="0"/>
              </a:rPr>
              <a:t>（</a:t>
            </a:r>
            <a:r>
              <a:rPr lang="zh-CN" altLang="en-US" sz="2000" u="none" strike="noStrike" kern="1200" cap="none" spc="0" baseline="0" dirty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耶</a:t>
            </a:r>
            <a:r>
              <a:rPr lang="en-US" altLang="zh-CN" sz="2000" u="none" strike="noStrike" kern="1200" cap="none" spc="0" baseline="0" dirty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17:1</a:t>
            </a:r>
            <a:r>
              <a:rPr lang="zh-CN" altLang="en-US" sz="2000" u="none" strike="noStrike" kern="1200" cap="none" spc="0" baseline="0" dirty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）</a:t>
            </a:r>
            <a:endParaRPr lang="zh-CN" altLang="en-US" sz="2000" u="none" strike="noStrike" kern="1200" cap="none" spc="0" baseline="0" dirty="0">
              <a:solidFill>
                <a:schemeClr val="tx1"/>
              </a:solidFill>
              <a:latin typeface="Calibri" panose="020F0502020204030204" charset="0"/>
              <a:ea typeface="宋体" panose="02010600030101010101" pitchFamily="2" charset="-122"/>
              <a:cs typeface="Calibri" panose="020F0502020204030204" charset="0"/>
            </a:endParaRPr>
          </a:p>
        </p:txBody>
      </p:sp>
      <p:sp>
        <p:nvSpPr>
          <p:cNvPr id="669" name="心形"/>
          <p:cNvSpPr/>
          <p:nvPr/>
        </p:nvSpPr>
        <p:spPr>
          <a:xfrm>
            <a:off x="7494905" y="2061845"/>
            <a:ext cx="1112520" cy="841375"/>
          </a:xfrm>
          <a:prstGeom prst="heart">
            <a:avLst/>
          </a:prstGeom>
          <a:solidFill>
            <a:srgbClr val="FF0000"/>
          </a:solidFill>
          <a:ln w="25400" cap="flat" cmpd="sng">
            <a:solidFill>
              <a:srgbClr val="385D8A"/>
            </a:solidFill>
            <a:prstDash val="solid"/>
            <a:round/>
          </a:ln>
        </p:spPr>
        <p:txBody>
          <a:bodyPr vert="horz" wrap="square" lIns="91440" tIns="45720" rIns="91440" bIns="45720" anchor="ctr" anchorCtr="0"/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4800" u="none" strike="noStrike" kern="1200" cap="none" spc="0" baseline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罪</a:t>
            </a:r>
            <a:endParaRPr lang="zh-CN" altLang="en-US" sz="4800" u="none" strike="noStrike" kern="1200" cap="none" spc="0" baseline="0">
              <a:solidFill>
                <a:schemeClr val="tx1"/>
              </a:solidFill>
              <a:latin typeface="Calibri" panose="020F0502020204030204" charset="0"/>
              <a:ea typeface="宋体" panose="02010600030101010101" pitchFamily="2" charset="-122"/>
              <a:cs typeface="Calibri" panose="020F0502020204030204" charset="0"/>
            </a:endParaRPr>
          </a:p>
        </p:txBody>
      </p:sp>
      <p:sp>
        <p:nvSpPr>
          <p:cNvPr id="15394" name="모서리가 둥근 직사각형 39"/>
          <p:cNvSpPr/>
          <p:nvPr/>
        </p:nvSpPr>
        <p:spPr>
          <a:xfrm>
            <a:off x="8490585" y="4698365"/>
            <a:ext cx="3425190" cy="1049655"/>
          </a:xfrm>
          <a:prstGeom prst="roundRect">
            <a:avLst>
              <a:gd name="adj" fmla="val 16667"/>
            </a:avLst>
          </a:prstGeom>
          <a:solidFill>
            <a:srgbClr val="B6DDE7"/>
          </a:solidFill>
          <a:ln w="9525">
            <a:noFill/>
          </a:ln>
        </p:spPr>
        <p:txBody>
          <a:bodyPr wrap="square" anchor="ctr"/>
          <a:p>
            <a:pPr lvl="0" latinLnBrk="1"/>
            <a:r>
              <a:rPr lang="zh-CN" altLang="en-US" sz="24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HY견명조" pitchFamily="2" charset="-127"/>
              </a:rPr>
              <a:t>⊙ 利17；11</a:t>
            </a:r>
            <a:r>
              <a:rPr lang="zh-CN" altLang="en-US" sz="2400" b="1" dirty="0">
                <a:latin typeface="宋体" panose="02010600030101010101" pitchFamily="2" charset="-122"/>
                <a:ea typeface="宋体" panose="02010600030101010101" pitchFamily="2" charset="-122"/>
                <a:sym typeface="HY견명조" pitchFamily="2" charset="-127"/>
              </a:rPr>
              <a:t>因为血里有生命所以能赎罪</a:t>
            </a:r>
            <a:endParaRPr lang="zh-CN" altLang="en-US" sz="2400" b="1" dirty="0">
              <a:latin typeface="宋体" panose="02010600030101010101" pitchFamily="2" charset="-122"/>
              <a:ea typeface="宋体" panose="02010600030101010101" pitchFamily="2" charset="-122"/>
              <a:sym typeface="HY견명조" pitchFamily="2" charset="-127"/>
            </a:endParaRPr>
          </a:p>
        </p:txBody>
      </p:sp>
      <p:sp>
        <p:nvSpPr>
          <p:cNvPr id="15393" name="모서리가 둥근 직사각형 39"/>
          <p:cNvSpPr/>
          <p:nvPr/>
        </p:nvSpPr>
        <p:spPr>
          <a:xfrm>
            <a:off x="8545195" y="5748020"/>
            <a:ext cx="3227705" cy="986790"/>
          </a:xfrm>
          <a:prstGeom prst="roundRect">
            <a:avLst>
              <a:gd name="adj" fmla="val 16667"/>
            </a:avLst>
          </a:prstGeom>
          <a:solidFill>
            <a:srgbClr val="B6DDE7"/>
          </a:solidFill>
          <a:ln w="9525">
            <a:noFill/>
          </a:ln>
        </p:spPr>
        <p:txBody>
          <a:bodyPr wrap="square" anchor="ctr"/>
          <a:p>
            <a:pPr lvl="0" latinLnBrk="1"/>
            <a:r>
              <a:rPr lang="zh-CN" altLang="en-US" sz="24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HY견명조" pitchFamily="2" charset="-127"/>
              </a:rPr>
              <a:t>⊙ 来9；22</a:t>
            </a:r>
            <a:r>
              <a:rPr lang="en-US" altLang="x-none" sz="2400" b="1" dirty="0">
                <a:solidFill>
                  <a:srgbClr val="FF0000"/>
                </a:solidFill>
                <a:latin typeface="Arial" panose="020B0604020202020204" charset="-127"/>
                <a:ea typeface="宋体" panose="02010600030101010101" pitchFamily="2" charset="-122"/>
                <a:sym typeface="Malgun Gothic" panose="020B0503020000020004" charset="-127"/>
              </a:rPr>
              <a:t> </a:t>
            </a:r>
            <a:r>
              <a:rPr lang="zh-CN" altLang="en-US" sz="2400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Malgun Gothic" panose="020B0503020000020004" charset="-127"/>
              </a:rPr>
              <a:t>　</a:t>
            </a:r>
            <a:r>
              <a:rPr lang="zh-CN" altLang="en-US" sz="2400" b="1" dirty="0">
                <a:latin typeface="宋体" panose="02010600030101010101" pitchFamily="2" charset="-122"/>
                <a:ea typeface="宋体" panose="02010600030101010101" pitchFamily="2" charset="-122"/>
                <a:sym typeface="Malgun Gothic" panose="020B0503020000020004" charset="-127"/>
              </a:rPr>
              <a:t>若不流血。罪就不得赦免</a:t>
            </a:r>
            <a:endParaRPr lang="zh-CN" altLang="en-US" sz="2400" b="1" dirty="0">
              <a:latin typeface="宋体" panose="02010600030101010101" pitchFamily="2" charset="-122"/>
              <a:ea typeface="宋体" panose="02010600030101010101" pitchFamily="2" charset="-122"/>
              <a:sym typeface="Malgun Gothic" panose="020B0503020000020004" charset="-127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16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6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54" dur="2000"/>
                                        <p:tgtEl>
                                          <p:spTgt spid="1539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57" dur="2000"/>
                                        <p:tgtEl>
                                          <p:spTgt spid="15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62" dur="2000"/>
                                        <p:tgtEl>
                                          <p:spTgt spid="1539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65" dur="2000"/>
                                        <p:tgtEl>
                                          <p:spTgt spid="15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6" grpId="0" bldLvl="0" animBg="1"/>
      <p:bldP spid="667" grpId="0"/>
      <p:bldP spid="667" grpId="1"/>
      <p:bldP spid="668" grpId="0" bldLvl="0" animBg="1"/>
      <p:bldP spid="668" grpId="1" bldLvl="0" animBg="1"/>
      <p:bldP spid="669" grpId="0" bldLvl="0" animBg="1"/>
      <p:bldP spid="15394" grpId="0" bldLvl="0" animBg="1" build="allAtOnce"/>
      <p:bldP spid="15393" grpId="0" bldLvl="0" animBg="1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会众一年赎罪"/>
          <p:cNvSpPr txBox="1">
            <a:spLocks noGrp="1"/>
          </p:cNvSpPr>
          <p:nvPr>
            <p:ph type="title"/>
          </p:nvPr>
        </p:nvSpPr>
        <p:spPr>
          <a:xfrm>
            <a:off x="3159760" y="464820"/>
            <a:ext cx="5872480" cy="673735"/>
          </a:xfrm>
          <a:prstGeom prst="rect">
            <a:avLst/>
          </a:prstGeom>
        </p:spPr>
        <p:txBody>
          <a:bodyPr>
            <a:noAutofit/>
          </a:bodyPr>
          <a:lstStyle/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4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会众一年</a:t>
            </a:r>
            <a:r>
              <a:rPr lang="zh-CN"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一次</a:t>
            </a:r>
            <a: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赎罪</a:t>
            </a: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381" name="그림 5" descr="그림 5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856615" y="1897380"/>
            <a:ext cx="6491605" cy="4122420"/>
          </a:xfrm>
          <a:prstGeom prst="roundRect">
            <a:avLst/>
          </a:prstGeom>
          <a:ln w="12700">
            <a:miter lim="400000"/>
            <a:headEnd/>
            <a:tailEnd/>
          </a:ln>
          <a:effectLst>
            <a:outerShdw blurRad="254000" dist="127000" dir="16440000" rotWithShape="0">
              <a:srgbClr val="000000">
                <a:alpha val="70000"/>
              </a:srgbClr>
            </a:outerShdw>
          </a:effectLst>
        </p:spPr>
      </p:pic>
      <p:sp>
        <p:nvSpPr>
          <p:cNvPr id="382" name="也要把两只公山羊安置在会幕门口、耶和华面前， 为那两只羊拈阄，一阄归与耶和华，一阄归与阿撒泻勒。…"/>
          <p:cNvSpPr txBox="1"/>
          <p:nvPr/>
        </p:nvSpPr>
        <p:spPr>
          <a:xfrm>
            <a:off x="7842885" y="2035810"/>
            <a:ext cx="3752850" cy="384619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 algn="just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3600"/>
              <a:t>也要把两只公山羊安置在会幕门口、耶和华面前， 为那两只羊拈阄，一阄归与耶和华，一阄归与阿撒泻勒 </a:t>
            </a:r>
            <a:r>
              <a:rPr sz="2800"/>
              <a:t>(利未记 16:7-8 )</a:t>
            </a:r>
            <a:endParaRPr sz="2800"/>
          </a:p>
        </p:txBody>
      </p:sp>
      <p:sp>
        <p:nvSpPr>
          <p:cNvPr id="383" name="直角三角形 5"/>
          <p:cNvSpPr/>
          <p:nvPr/>
        </p:nvSpPr>
        <p:spPr>
          <a:xfrm rot="16200000">
            <a:off x="11094719" y="5724525"/>
            <a:ext cx="712471" cy="15557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2097224" name="그림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298" y="319183"/>
            <a:ext cx="1144648" cy="653643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0887710" y="249555"/>
            <a:ext cx="1200785" cy="5486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6296" y="68550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970" y="283210"/>
            <a:ext cx="1011555" cy="5791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72" name="图片" descr="C:\Users\Administrator\Desktop\图片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545" y="1980565"/>
            <a:ext cx="5549265" cy="333629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  <a:effectLst>
            <a:outerShdw blurRad="342900" dist="266700" dir="19140000" sx="98000" sy="98000" algn="bl" rotWithShape="0">
              <a:prstClr val="black">
                <a:alpha val="82000"/>
              </a:prstClr>
            </a:outerShdw>
          </a:effectLst>
        </p:spPr>
      </p:pic>
      <p:pic>
        <p:nvPicPr>
          <p:cNvPr id="391" name="图片 5" descr="图片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80810" y="1980565"/>
            <a:ext cx="5318125" cy="3393440"/>
          </a:xfrm>
          <a:prstGeom prst="rect">
            <a:avLst/>
          </a:pr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sp>
        <p:nvSpPr>
          <p:cNvPr id="380" name="会众一年赎罪"/>
          <p:cNvSpPr txBox="1">
            <a:spLocks noGrp="1"/>
          </p:cNvSpPr>
          <p:nvPr/>
        </p:nvSpPr>
        <p:spPr>
          <a:xfrm>
            <a:off x="3335655" y="717550"/>
            <a:ext cx="5835015" cy="6737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会众一年</a:t>
            </a:r>
            <a:r>
              <a:rPr lang="zh-CN"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一次</a:t>
            </a:r>
            <a: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赎罪</a:t>
            </a: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935" y="259080"/>
            <a:ext cx="991870" cy="5676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87" name="그림 8" descr="그림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8565" y="1481773"/>
            <a:ext cx="4511675" cy="2868295"/>
          </a:xfrm>
          <a:prstGeom prst="rect">
            <a:avLst/>
          </a:pr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grpSp>
        <p:nvGrpSpPr>
          <p:cNvPr id="417" name="그림 3"/>
          <p:cNvGrpSpPr/>
          <p:nvPr/>
        </p:nvGrpSpPr>
        <p:grpSpPr>
          <a:xfrm>
            <a:off x="6792595" y="1511935"/>
            <a:ext cx="4337050" cy="2809240"/>
            <a:chOff x="0" y="0"/>
            <a:chExt cx="6907629" cy="4546600"/>
          </a:xfrm>
        </p:grpSpPr>
        <p:sp>
          <p:nvSpPr>
            <p:cNvPr id="415" name="矩形"/>
            <p:cNvSpPr/>
            <p:nvPr/>
          </p:nvSpPr>
          <p:spPr>
            <a:xfrm>
              <a:off x="0" y="0"/>
              <a:ext cx="6907630" cy="4546600"/>
            </a:xfrm>
            <a:prstGeom prst="rect">
              <a:avLst/>
            </a:prstGeom>
            <a:solidFill>
              <a:srgbClr val="EDEDED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p/>
          </p:txBody>
        </p:sp>
        <p:pic>
          <p:nvPicPr>
            <p:cNvPr id="416" name="image44.jpeg" descr="image44.jpeg"/>
            <p:cNvPicPr/>
            <p:nvPr/>
          </p:nvPicPr>
          <p:blipFill>
            <a:blip r:embed="rId3" cstate="print"/>
            <a:srcRect/>
            <a:stretch>
              <a:fillRect/>
            </a:stretch>
          </p:blipFill>
          <p:spPr>
            <a:xfrm>
              <a:off x="0" y="0"/>
              <a:ext cx="6907630" cy="4546600"/>
            </a:xfrm>
            <a:prstGeom prst="rect">
              <a:avLst/>
            </a:prstGeom>
            <a:ln w="88900" cap="sq">
              <a:solidFill>
                <a:srgbClr val="FFFFFF"/>
              </a:solidFill>
              <a:prstDash val="solid"/>
              <a:miter lim="800000"/>
              <a:headEnd/>
              <a:tailEnd/>
            </a:ln>
            <a:effectLst>
              <a:outerShdw blurRad="241300" dist="177800" dir="14640000" sx="94000" sy="94000" algn="r" rotWithShape="0">
                <a:prstClr val="black">
                  <a:alpha val="84000"/>
                </a:prstClr>
              </a:outerShdw>
            </a:effectLst>
          </p:spPr>
        </p:pic>
      </p:grpSp>
      <p:sp>
        <p:nvSpPr>
          <p:cNvPr id="380" name="会众一年赎罪"/>
          <p:cNvSpPr txBox="1">
            <a:spLocks noGrp="1"/>
          </p:cNvSpPr>
          <p:nvPr/>
        </p:nvSpPr>
        <p:spPr>
          <a:xfrm>
            <a:off x="3532505" y="440690"/>
            <a:ext cx="6272530" cy="6737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会众一年</a:t>
            </a:r>
            <a:r>
              <a:rPr lang="zh-CN"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一次</a:t>
            </a:r>
            <a: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赎罪</a:t>
            </a:r>
            <a:br>
              <a:rPr sz="36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55320" y="4740910"/>
            <a:ext cx="1119060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12700"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sz="2400">
                <a:sym typeface="+mn-ea"/>
              </a:rPr>
              <a:t>21</a:t>
            </a:r>
            <a:r>
              <a:rPr lang="zh-CN" altLang="en-US" sz="2400">
                <a:sym typeface="+mn-ea"/>
              </a:rPr>
              <a:t>、</a:t>
            </a:r>
            <a:r>
              <a:rPr sz="2400">
                <a:sym typeface="+mn-ea"/>
              </a:rPr>
              <a:t>亚伦为圣所和会幕并坛献完了赎罪祭，就要把那只活着的公山羊奉上。</a:t>
            </a:r>
            <a:r>
              <a:rPr lang="zh-CN" sz="2800" b="1">
                <a:solidFill>
                  <a:srgbClr val="FF0000"/>
                </a:solidFill>
                <a:sym typeface="+mn-ea"/>
              </a:rPr>
              <a:t>两</a:t>
            </a:r>
            <a:r>
              <a:rPr sz="2800" b="1">
                <a:solidFill>
                  <a:srgbClr val="FF0000"/>
                </a:solidFill>
                <a:sym typeface="+mn-ea"/>
              </a:rPr>
              <a:t>手按在羊头上，承认以色列人诸般的罪孽过犯，就是他们一切的罪愆，把这罪都归在羊的头上。</a:t>
            </a:r>
            <a:r>
              <a:rPr sz="2400">
                <a:sym typeface="+mn-ea"/>
              </a:rPr>
              <a:t>借着所派之人的手，送到旷野去。</a:t>
            </a:r>
            <a:endParaRPr sz="2400">
              <a:sym typeface="+mn-ea"/>
            </a:endParaRPr>
          </a:p>
          <a:p>
            <a:pPr algn="just" defTabSz="12700"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sz="2400">
                <a:sym typeface="+mn-ea"/>
              </a:rPr>
              <a:t>22</a:t>
            </a:r>
            <a:r>
              <a:rPr lang="zh-CN" altLang="en-US" sz="2400">
                <a:sym typeface="+mn-ea"/>
              </a:rPr>
              <a:t>、</a:t>
            </a:r>
            <a:r>
              <a:rPr sz="2400">
                <a:sym typeface="+mn-ea"/>
              </a:rPr>
              <a:t>要把这羊放在旷野，这羊要担当他们一切的罪孽，带到无人之地  </a:t>
            </a:r>
            <a:r>
              <a:rPr sz="2000">
                <a:sym typeface="+mn-ea"/>
              </a:rPr>
              <a:t>(利 16:21</a:t>
            </a:r>
            <a:r>
              <a:rPr lang="en-US" sz="2000">
                <a:sym typeface="+mn-ea"/>
              </a:rPr>
              <a:t>-</a:t>
            </a:r>
            <a:r>
              <a:rPr sz="2000">
                <a:sym typeface="+mn-ea"/>
              </a:rPr>
              <a:t> </a:t>
            </a:r>
            <a:r>
              <a:rPr lang="en-US" sz="2000">
                <a:sym typeface="+mn-ea"/>
              </a:rPr>
              <a:t>22</a:t>
            </a:r>
            <a:r>
              <a:rPr sz="2000">
                <a:sym typeface="+mn-ea"/>
              </a:rPr>
              <a:t>)</a:t>
            </a:r>
            <a:endParaRPr lang="zh-CN" altLang="en-US" sz="2000">
              <a:sym typeface="+mn-ea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1038840" y="250190"/>
            <a:ext cx="1088390" cy="55753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文本框 3"/>
          <p:cNvSpPr txBox="1"/>
          <p:nvPr/>
        </p:nvSpPr>
        <p:spPr>
          <a:xfrm>
            <a:off x="597535" y="4552315"/>
            <a:ext cx="5390515" cy="193802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>
              <a:defRPr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zh-CN" sz="2400" b="1">
                <a:solidFill>
                  <a:srgbClr val="FF0000"/>
                </a:solidFill>
              </a:rPr>
              <a:t>（</a:t>
            </a:r>
            <a:r>
              <a:rPr lang="en-US" altLang="zh-CN" sz="2400" b="1">
                <a:solidFill>
                  <a:srgbClr val="FF0000"/>
                </a:solidFill>
              </a:rPr>
              <a:t>1</a:t>
            </a:r>
            <a:r>
              <a:rPr lang="zh-CN" altLang="en-US" sz="2400" b="1">
                <a:solidFill>
                  <a:srgbClr val="FF0000"/>
                </a:solidFill>
              </a:rPr>
              <a:t>）</a:t>
            </a:r>
            <a:r>
              <a:rPr sz="2400" b="1"/>
              <a:t>律法既是将来美事的</a:t>
            </a:r>
            <a:r>
              <a:rPr sz="2400" b="1">
                <a:solidFill>
                  <a:srgbClr val="FF0000"/>
                </a:solidFill>
              </a:rPr>
              <a:t>影儿</a:t>
            </a:r>
            <a:r>
              <a:rPr sz="2400" b="1"/>
              <a:t>，不是本物的</a:t>
            </a:r>
            <a:r>
              <a:rPr sz="2400" b="1">
                <a:solidFill>
                  <a:srgbClr val="FF0000"/>
                </a:solidFill>
              </a:rPr>
              <a:t>真像</a:t>
            </a:r>
            <a:r>
              <a:rPr sz="2400" b="1"/>
              <a:t>，总不能藉着每年常献一样的祭物叫那近前来的人得以完全。若不然，献祭的事岂不早已止住了吗</a:t>
            </a:r>
            <a:r>
              <a:rPr sz="2000" b="1"/>
              <a:t>(来10:1-2 )</a:t>
            </a:r>
            <a:endParaRPr sz="2000" b="1"/>
          </a:p>
          <a:p>
            <a:pPr>
              <a:defRPr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2400" b="1"/>
              <a:t>                                                                           </a:t>
            </a:r>
            <a:r>
              <a:rPr sz="1800"/>
              <a:t>      </a:t>
            </a:r>
            <a:endParaRPr sz="1800"/>
          </a:p>
        </p:txBody>
      </p:sp>
      <p:sp>
        <p:nvSpPr>
          <p:cNvPr id="435" name="直角三角形 5"/>
          <p:cNvSpPr/>
          <p:nvPr/>
        </p:nvSpPr>
        <p:spPr>
          <a:xfrm rot="16200000">
            <a:off x="11155044" y="5819140"/>
            <a:ext cx="706121" cy="13741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2097181" name="그림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cstate="print"/>
          <a:stretch>
            <a:fillRect/>
          </a:stretch>
        </p:blipFill>
        <p:spPr>
          <a:xfrm>
            <a:off x="6109970" y="1847850"/>
            <a:ext cx="5167630" cy="2696210"/>
          </a:xfrm>
          <a:prstGeom prst="round2SameRect">
            <a:avLst/>
          </a:prstGeom>
        </p:spPr>
      </p:pic>
      <p:pic>
        <p:nvPicPr>
          <p:cNvPr id="429" name="그림 1" descr="그림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548765" y="1927860"/>
            <a:ext cx="4201795" cy="26162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599" y="0"/>
                </a:moveTo>
                <a:cubicBezTo>
                  <a:pt x="1611" y="0"/>
                  <a:pt x="0" y="1512"/>
                  <a:pt x="0" y="3378"/>
                </a:cubicBezTo>
                <a:lnTo>
                  <a:pt x="0" y="21600"/>
                </a:lnTo>
                <a:lnTo>
                  <a:pt x="21600" y="21600"/>
                </a:lnTo>
                <a:lnTo>
                  <a:pt x="21600" y="3378"/>
                </a:lnTo>
                <a:cubicBezTo>
                  <a:pt x="21600" y="1512"/>
                  <a:pt x="19987" y="0"/>
                  <a:pt x="17999" y="0"/>
                </a:cubicBezTo>
                <a:lnTo>
                  <a:pt x="3599" y="0"/>
                </a:lnTo>
                <a:close/>
              </a:path>
            </a:pathLst>
          </a:cu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sp>
        <p:nvSpPr>
          <p:cNvPr id="2" name="文本框 1"/>
          <p:cNvSpPr txBox="1"/>
          <p:nvPr/>
        </p:nvSpPr>
        <p:spPr>
          <a:xfrm>
            <a:off x="6395085" y="4688205"/>
            <a:ext cx="505460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1800">
                <a:sym typeface="+mn-ea"/>
              </a:rPr>
              <a:t> </a:t>
            </a:r>
            <a:r>
              <a:rPr lang="zh-CN" sz="2400" b="1">
                <a:solidFill>
                  <a:srgbClr val="FF0000"/>
                </a:solidFill>
                <a:sym typeface="+mn-ea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sym typeface="+mn-ea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sym typeface="+mn-ea"/>
              </a:rPr>
              <a:t>）</a:t>
            </a:r>
            <a:r>
              <a:rPr sz="2400" b="1">
                <a:solidFill>
                  <a:srgbClr val="FF0000"/>
                </a:solidFill>
                <a:sym typeface="+mn-ea"/>
              </a:rPr>
              <a:t> </a:t>
            </a:r>
            <a:r>
              <a:rPr sz="2400" b="1">
                <a:sym typeface="+mn-ea"/>
              </a:rPr>
              <a:t>以上说：“祭物和礼物，燔祭和赎罪祭，是你不愿意的，也是你不喜欢这都是按着律法献的</a:t>
            </a:r>
            <a:r>
              <a:rPr sz="2000" b="1">
                <a:sym typeface="+mn-ea"/>
              </a:rPr>
              <a:t>(来 10:8 )</a:t>
            </a:r>
            <a:endParaRPr lang="zh-CN" altLang="en-US" sz="2000" b="1"/>
          </a:p>
        </p:txBody>
      </p:sp>
      <p:sp>
        <p:nvSpPr>
          <p:cNvPr id="380" name="会众一年赎罪"/>
          <p:cNvSpPr txBox="1">
            <a:spLocks noGrp="1"/>
          </p:cNvSpPr>
          <p:nvPr/>
        </p:nvSpPr>
        <p:spPr>
          <a:xfrm>
            <a:off x="2854960" y="502920"/>
            <a:ext cx="6584950" cy="6737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216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r>
              <a:rPr sz="216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会众一年</a:t>
            </a:r>
            <a:r>
              <a:rPr lang="zh-CN" sz="216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一次</a:t>
            </a:r>
            <a:r>
              <a:rPr sz="216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赎罪</a:t>
            </a:r>
            <a:br>
              <a:rPr sz="216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21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535" y="238125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/>
        </p:nvSpPr>
        <p:spPr>
          <a:xfrm>
            <a:off x="11141710" y="245745"/>
            <a:ext cx="899795" cy="5143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8320" y="274955"/>
            <a:ext cx="983615" cy="5626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97251" name="그림 18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69415" y="3871595"/>
            <a:ext cx="3400425" cy="2072005"/>
          </a:xfrm>
          <a:prstGeom prst="rect">
            <a:avLst/>
          </a:prstGeom>
          <a:effectLst>
            <a:softEdge rad="558800"/>
          </a:effectLst>
        </p:spPr>
      </p:pic>
      <p:pic>
        <p:nvPicPr>
          <p:cNvPr id="550" name="그림 9" descr="그림 9"/>
          <p:cNvPicPr>
            <a:picLocks noChangeAspect="1"/>
          </p:cNvPicPr>
          <p:nvPr/>
        </p:nvPicPr>
        <p:blipFill>
          <a:blip r:embed="rId3" cstate="print"/>
          <a:srcRect t="8833"/>
          <a:stretch>
            <a:fillRect/>
          </a:stretch>
        </p:blipFill>
        <p:spPr>
          <a:xfrm flipH="1">
            <a:off x="8083550" y="3301365"/>
            <a:ext cx="3199765" cy="321246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2" name="文本框 1"/>
          <p:cNvSpPr txBox="1"/>
          <p:nvPr/>
        </p:nvSpPr>
        <p:spPr>
          <a:xfrm>
            <a:off x="5297170" y="4001770"/>
            <a:ext cx="278638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</a:rPr>
              <a:t>照着天上样式作的物件，必须用这些祭物去洁净。但那天上的本物，自然当用更美的祭物去洁净。（来</a:t>
            </a:r>
            <a:r>
              <a:rPr lang="en-US" altLang="zh-CN" sz="2400">
                <a:latin typeface="华文楷体" panose="02010600040101010101" charset="-122"/>
                <a:ea typeface="华文楷体" panose="02010600040101010101" charset="-122"/>
              </a:rPr>
              <a:t>9:23</a:t>
            </a:r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</a:rPr>
              <a:t>）</a:t>
            </a:r>
            <a:endParaRPr lang="zh-CN" altLang="en-US" sz="2400"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1047095" y="259080"/>
            <a:ext cx="1003300" cy="5397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7" name="图片 6" descr="OIP(3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9415" y="1236345"/>
            <a:ext cx="3981450" cy="2124075"/>
          </a:xfrm>
          <a:prstGeom prst="roundRect">
            <a:avLst/>
          </a:prstGeom>
        </p:spPr>
      </p:pic>
      <p:pic>
        <p:nvPicPr>
          <p:cNvPr id="8" name="图片 7" descr="OIP(3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4790" y="1236345"/>
            <a:ext cx="3981450" cy="2124075"/>
          </a:xfrm>
          <a:prstGeom prst="round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2604135" y="1973580"/>
            <a:ext cx="2649220" cy="917575"/>
          </a:xfrm>
          <a:prstGeom prst="rect">
            <a:avLst/>
          </a:prstGeom>
          <a:solidFill>
            <a:schemeClr val="bg1">
              <a:lumMod val="85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4800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时间界</a:t>
            </a:r>
            <a:endParaRPr lang="zh-CN" altLang="en-US" sz="4800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343775" y="1895475"/>
            <a:ext cx="2649220" cy="917575"/>
          </a:xfrm>
          <a:prstGeom prst="rect">
            <a:avLst/>
          </a:prstGeom>
          <a:solidFill>
            <a:schemeClr val="bg1">
              <a:lumMod val="85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4800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永远界</a:t>
            </a:r>
            <a:endParaRPr lang="zh-CN" altLang="en-US" sz="4800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80" name="会众一年赎罪"/>
          <p:cNvSpPr txBox="1">
            <a:spLocks noGrp="1"/>
          </p:cNvSpPr>
          <p:nvPr>
            <p:ph type="title"/>
          </p:nvPr>
        </p:nvSpPr>
        <p:spPr>
          <a:xfrm>
            <a:off x="2251075" y="219075"/>
            <a:ext cx="7553325" cy="673735"/>
          </a:xfrm>
          <a:prstGeom prst="rect">
            <a:avLst/>
          </a:prstGeom>
        </p:spPr>
        <p:txBody>
          <a:bodyPr>
            <a:noAutofit/>
          </a:bodyPr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zh-CN" sz="4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时间界的献祭和永远界的献祭</a:t>
            </a:r>
            <a:endParaRPr lang="zh-CN" sz="4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3" name="그림 18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69415" y="3865245"/>
            <a:ext cx="3400425" cy="2072005"/>
          </a:xfrm>
          <a:prstGeom prst="rect">
            <a:avLst/>
          </a:prstGeom>
          <a:effectLst>
            <a:softEdge rad="558800"/>
          </a:effectLst>
        </p:spPr>
      </p:pic>
      <p:sp>
        <p:nvSpPr>
          <p:cNvPr id="4" name="文本框 3"/>
          <p:cNvSpPr txBox="1"/>
          <p:nvPr/>
        </p:nvSpPr>
        <p:spPr>
          <a:xfrm>
            <a:off x="5297170" y="3995420"/>
            <a:ext cx="278638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</a:rPr>
              <a:t>照着天上样式作的物件，必须用这些祭物去洁净。但那天上的本物，自然当用更美的祭物去洁净。（来</a:t>
            </a:r>
            <a:r>
              <a:rPr lang="en-US" altLang="zh-CN" sz="2400">
                <a:latin typeface="华文楷体" panose="02010600040101010101" charset="-122"/>
                <a:ea typeface="华文楷体" panose="02010600040101010101" charset="-122"/>
              </a:rPr>
              <a:t>9:23</a:t>
            </a:r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</a:rPr>
              <a:t>）</a:t>
            </a:r>
            <a:endParaRPr lang="zh-CN" altLang="en-US" sz="2400">
              <a:latin typeface="华文楷体" panose="02010600040101010101" charset="-122"/>
              <a:ea typeface="华文楷体" panose="02010600040101010101" charset="-122"/>
            </a:endParaRPr>
          </a:p>
        </p:txBody>
      </p:sp>
      <p:pic>
        <p:nvPicPr>
          <p:cNvPr id="6" name="图片 5" descr="OIP(3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9415" y="1229995"/>
            <a:ext cx="3981450" cy="2124075"/>
          </a:xfrm>
          <a:prstGeom prst="roundRect">
            <a:avLst/>
          </a:prstGeom>
        </p:spPr>
      </p:pic>
      <p:pic>
        <p:nvPicPr>
          <p:cNvPr id="11" name="图片 10" descr="OIP(3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4790" y="1229995"/>
            <a:ext cx="3981450" cy="2124075"/>
          </a:xfrm>
          <a:prstGeom prst="roundRect">
            <a:avLst/>
          </a:prstGeom>
        </p:spPr>
      </p:pic>
      <p:sp>
        <p:nvSpPr>
          <p:cNvPr id="12" name="会众一年赎罪"/>
          <p:cNvSpPr txBox="1">
            <a:spLocks noGrp="1"/>
          </p:cNvSpPr>
          <p:nvPr/>
        </p:nvSpPr>
        <p:spPr>
          <a:xfrm>
            <a:off x="2251075" y="212725"/>
            <a:ext cx="7553325" cy="6737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zh-CN" sz="4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时间界的献祭和永远界的献祭</a:t>
            </a:r>
            <a:endParaRPr lang="zh-CN" sz="4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97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标题 1"/>
          <p:cNvSpPr txBox="1">
            <a:spLocks noGrp="1"/>
          </p:cNvSpPr>
          <p:nvPr>
            <p:ph type="title"/>
          </p:nvPr>
        </p:nvSpPr>
        <p:spPr>
          <a:xfrm>
            <a:off x="4289425" y="527050"/>
            <a:ext cx="4394200" cy="625475"/>
          </a:xfrm>
          <a:prstGeom prst="rect">
            <a:avLst/>
          </a:prstGeom>
        </p:spPr>
        <p:txBody>
          <a:bodyPr>
            <a:noAutofit/>
          </a:bodyPr>
          <a:lstStyle>
            <a:lvl1pPr defTabSz="895985">
              <a:defRPr sz="353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永远的赎罪</a:t>
            </a: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438" name="TextBox 2"/>
          <p:cNvSpPr txBox="1"/>
          <p:nvPr/>
        </p:nvSpPr>
        <p:spPr>
          <a:xfrm>
            <a:off x="1313498" y="372427"/>
            <a:ext cx="202938" cy="523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lvl1pPr>
              <a:lnSpc>
                <a:spcPct val="150000"/>
              </a:lnSpc>
              <a:defRPr sz="2800" b="1">
                <a:latin typeface="HY견명조"/>
                <a:ea typeface="HY견명조"/>
                <a:cs typeface="HY견명조"/>
                <a:sym typeface="HY견명조"/>
              </a:defRPr>
            </a:lvl1pPr>
          </a:lstStyle>
          <a:p>
            <a:r>
              <a:t> </a:t>
            </a:r>
          </a:p>
        </p:txBody>
      </p:sp>
      <p:sp>
        <p:nvSpPr>
          <p:cNvPr id="453" name="直角三角形 4"/>
          <p:cNvSpPr/>
          <p:nvPr/>
        </p:nvSpPr>
        <p:spPr>
          <a:xfrm rot="16200000">
            <a:off x="11180896" y="5855150"/>
            <a:ext cx="710466" cy="12952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640" y="14351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11047095" y="259080"/>
            <a:ext cx="1003300" cy="5397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527290" y="2186305"/>
            <a:ext cx="449961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因此，主自己要给你们一个兆头，必有童女怀孕生子，给他</a:t>
            </a:r>
            <a:r>
              <a:rPr sz="2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起名叫以马内利</a:t>
            </a:r>
            <a:r>
              <a:rPr lang="zh-CN" sz="20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（</a:t>
            </a:r>
            <a:r>
              <a:rPr sz="20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赛7:14 </a:t>
            </a:r>
            <a:r>
              <a:rPr lang="zh-CN" sz="20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）</a:t>
            </a:r>
            <a:endParaRPr sz="2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/>
            <a:endParaRPr lang="zh-CN" altLang="en-US" sz="2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452995" y="3440430"/>
            <a:ext cx="426910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 你 要 怀 孕 生 子 ，可 以 给 他 起 名 叫 耶 稣</a:t>
            </a:r>
            <a:r>
              <a: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宋体" panose="02010600030101010101" pitchFamily="2" charset="-122"/>
              </a:rPr>
              <a:t> </a:t>
            </a:r>
            <a:r>
              <a:rPr lang="zh-CN"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宋体" panose="02010600030101010101" pitchFamily="2" charset="-122"/>
              </a:rPr>
              <a:t>（</a:t>
            </a:r>
            <a:r>
              <a: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路1:31 </a:t>
            </a:r>
            <a:r>
              <a:rPr lang="zh-CN"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宋体" panose="02010600030101010101" pitchFamily="2" charset="-122"/>
              </a:rPr>
              <a:t>）</a:t>
            </a:r>
            <a:endParaRPr sz="2400" b="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宋体" panose="02010600030101010101" pitchFamily="2" charset="-122"/>
            </a:endParaRPr>
          </a:p>
          <a:p>
            <a:pPr algn="just"/>
            <a:endParaRPr lang="zh-CN" altLang="en-US" sz="2400" b="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452995" y="4639310"/>
            <a:ext cx="4432300" cy="15068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 她将要生一个儿子，你要给他起名叫耶稣，因他要将</a:t>
            </a:r>
            <a:r>
              <a:rPr sz="2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自</a:t>
            </a:r>
            <a:r>
              <a:rPr sz="2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己的百姓从罪恶里救出来</a:t>
            </a:r>
            <a:r>
              <a:rPr lang="zh-CN" sz="2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。</a:t>
            </a:r>
            <a:r>
              <a:rPr lang="zh-CN" sz="20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（</a:t>
            </a:r>
            <a:r>
              <a:rPr sz="20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太1:21 </a:t>
            </a:r>
            <a:r>
              <a:rPr lang="zh-CN" sz="20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）</a:t>
            </a:r>
            <a:endParaRPr sz="20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/>
            <a:endParaRPr lang="zh-CN" altLang="en-US" sz="20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pic>
        <p:nvPicPr>
          <p:cNvPr id="6" name="图片 5" descr="9BBF14D1D0294869F268D826D5DD38B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320" y="2186305"/>
            <a:ext cx="6162675" cy="3706495"/>
          </a:xfrm>
          <a:prstGeom prst="round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" grpId="1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5" name="그림 30" descr="그림 30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7005321" y="2253763"/>
            <a:ext cx="857251" cy="2249488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76" name="그림 24" descr="그림 2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57312" y="3566478"/>
            <a:ext cx="5929314" cy="495301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77" name="그림 21" descr="그림 2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336550" y="3552825"/>
            <a:ext cx="2135189" cy="1798639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78" name="TextBox 4"/>
          <p:cNvSpPr/>
          <p:nvPr/>
        </p:nvSpPr>
        <p:spPr>
          <a:xfrm>
            <a:off x="4835525" y="1907540"/>
            <a:ext cx="2272665" cy="583565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>
              <a:defRPr sz="2000">
                <a:solidFill>
                  <a:srgbClr val="00B0F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3200">
                <a:solidFill>
                  <a:srgbClr val="FF0000"/>
                </a:solidFill>
              </a:rPr>
              <a:t>“暂且许我”</a:t>
            </a:r>
            <a:endParaRPr sz="3200">
              <a:solidFill>
                <a:srgbClr val="FF0000"/>
              </a:solidFill>
            </a:endParaRPr>
          </a:p>
        </p:txBody>
      </p:sp>
      <p:sp>
        <p:nvSpPr>
          <p:cNvPr id="479" name="TextBox 5"/>
          <p:cNvSpPr txBox="1"/>
          <p:nvPr/>
        </p:nvSpPr>
        <p:spPr>
          <a:xfrm>
            <a:off x="2079943" y="2690178"/>
            <a:ext cx="2143126" cy="101473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/>
          <a:p>
            <a:pPr algn="ctr">
              <a:defRPr sz="2000" b="1">
                <a:latin typeface="Malgun Gothic" panose="020B0503020000020004" charset="-127"/>
                <a:ea typeface="Malgun Gothic" panose="020B0503020000020004" charset="-127"/>
                <a:cs typeface="Malgun Gothic" panose="020B0503020000020004" charset="-127"/>
                <a:sym typeface="Malgun Gothic" panose="020B0503020000020004" charset="-127"/>
              </a:defRPr>
            </a:pPr>
            <a:r>
              <a:rPr sz="1800"/>
              <a:t>※</a:t>
            </a:r>
            <a:r>
              <a:rPr sz="32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来的目的</a:t>
            </a:r>
            <a:endParaRPr sz="2400" b="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华文楷体" panose="02010600040101010101" charset="-122"/>
            </a:endParaRPr>
          </a:p>
          <a:p>
            <a:pPr algn="ctr">
              <a:def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2800">
                <a:solidFill>
                  <a:srgbClr val="FF0000"/>
                </a:solidFill>
              </a:rPr>
              <a:t>→受洗</a:t>
            </a:r>
            <a:endParaRPr sz="2800">
              <a:solidFill>
                <a:srgbClr val="FF0000"/>
              </a:solidFill>
            </a:endParaRPr>
          </a:p>
        </p:txBody>
      </p:sp>
      <p:pic>
        <p:nvPicPr>
          <p:cNvPr id="480" name="그림 27" descr="그림 27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840105" y="2402204"/>
            <a:ext cx="857251" cy="2251076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81" name="TextBox 26"/>
          <p:cNvSpPr/>
          <p:nvPr/>
        </p:nvSpPr>
        <p:spPr>
          <a:xfrm>
            <a:off x="7945360" y="1592162"/>
            <a:ext cx="4357370" cy="52197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wrap="none" lIns="45719" rIns="45719">
            <a:spAutoFit/>
          </a:bodyPr>
          <a:lstStyle/>
          <a:p>
            <a:pPr>
              <a:defRPr sz="2400">
                <a:solidFill>
                  <a:srgbClr val="00B0F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2800">
                <a:solidFill>
                  <a:srgbClr val="FF0000"/>
                </a:solidFill>
              </a:rPr>
              <a:t>“你反倒上我这里来吗？”</a:t>
            </a:r>
            <a:endParaRPr sz="2800">
              <a:solidFill>
                <a:srgbClr val="FF0000"/>
              </a:solidFill>
            </a:endParaRPr>
          </a:p>
        </p:txBody>
      </p:sp>
      <p:pic>
        <p:nvPicPr>
          <p:cNvPr id="482" name="그림 44" descr="그림 44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451274">
            <a:off x="6881495" y="3094990"/>
            <a:ext cx="4762501" cy="1905001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83" name="그림 43" descr="그림 43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456295" y="2304732"/>
            <a:ext cx="1943101" cy="1485901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84" name="그림 25" descr="그림 25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112125" y="2888932"/>
            <a:ext cx="839788" cy="1562101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85" name="TextBox 6"/>
          <p:cNvSpPr txBox="1"/>
          <p:nvPr/>
        </p:nvSpPr>
        <p:spPr>
          <a:xfrm>
            <a:off x="10993119" y="3817620"/>
            <a:ext cx="1309370" cy="58356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lvl1pPr>
              <a:def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sz="3200"/>
              <a:t>约旦河</a:t>
            </a:r>
            <a:endParaRPr sz="3200"/>
          </a:p>
        </p:txBody>
      </p:sp>
      <p:pic>
        <p:nvPicPr>
          <p:cNvPr id="486" name="그림 46" descr="그림 46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472805" y="2031365"/>
            <a:ext cx="1910081" cy="2032636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87" name="文本框 3"/>
          <p:cNvSpPr txBox="1"/>
          <p:nvPr/>
        </p:nvSpPr>
        <p:spPr>
          <a:xfrm>
            <a:off x="60324" y="2849562"/>
            <a:ext cx="1004570" cy="46037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lvl1pPr>
              <a:def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sz="2400"/>
              <a:t>加利利</a:t>
            </a:r>
            <a:endParaRPr sz="2400"/>
          </a:p>
        </p:txBody>
      </p:sp>
      <p:sp>
        <p:nvSpPr>
          <p:cNvPr id="488" name="直角三角形 5"/>
          <p:cNvSpPr/>
          <p:nvPr/>
        </p:nvSpPr>
        <p:spPr>
          <a:xfrm rot="16200000">
            <a:off x="10850002" y="5552884"/>
            <a:ext cx="891393" cy="179260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89" name="文本框 4"/>
          <p:cNvSpPr txBox="1"/>
          <p:nvPr/>
        </p:nvSpPr>
        <p:spPr>
          <a:xfrm>
            <a:off x="6384925" y="4965700"/>
            <a:ext cx="5625465" cy="58356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 algn="ctr">
              <a:defRPr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sz="3200">
                <a:solidFill>
                  <a:srgbClr val="FF0000"/>
                </a:solidFill>
              </a:rPr>
              <a:t>受洗的意义</a:t>
            </a:r>
            <a:r>
              <a:t>→</a:t>
            </a:r>
            <a:r>
              <a:rPr sz="3200"/>
              <a:t>为成就诸般的义</a:t>
            </a:r>
            <a:endParaRPr sz="3200"/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3380" y="176530"/>
            <a:ext cx="1152525" cy="6584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标题 2"/>
          <p:cNvSpPr txBox="1">
            <a:spLocks noGrp="1"/>
          </p:cNvSpPr>
          <p:nvPr/>
        </p:nvSpPr>
        <p:spPr>
          <a:xfrm>
            <a:off x="3419475" y="340995"/>
            <a:ext cx="5734050" cy="625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defTabSz="804545">
              <a:defRPr sz="352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pPr algn="just"/>
            <a:r>
              <a:rPr lang="zh-CN"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新约永远的赎罪祭</a:t>
            </a:r>
            <a:endParaRPr lang="zh-CN"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1047095" y="259080"/>
            <a:ext cx="1003300" cy="5397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6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indefinite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6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indefinite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9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indefinite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600"/>
                                        <p:tgtEl>
                                          <p:spTgt spid="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9" presetClass="entr" presetSubtype="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indefinite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6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indefinite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6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9" presetClass="entr" presetSubtype="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indefinite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6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9" presetClass="entr" presetSubtype="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indefinite" fill="hold"/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60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indefinite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600"/>
                                        <p:tgtEl>
                                          <p:spTgt spid="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indefinite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600"/>
                                        <p:tgtEl>
                                          <p:spTgt spid="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indefinite" fill="hold"/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6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indefinite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60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1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indefinite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2000"/>
                                        <p:tgtEl>
                                          <p:spTgt spid="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xit" presetSubtype="0" fill="hold" grpId="1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xit" presetSubtype="0" fill="hold" grpId="1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5" grpId="17" bldLvl="0" animBg="1" advAuto="0"/>
      <p:bldP spid="476" grpId="8" bldLvl="0" animBg="1" advAuto="0"/>
      <p:bldP spid="477" grpId="5" bldLvl="0" animBg="1" advAuto="0"/>
      <p:bldP spid="478" grpId="13" bldLvl="0" animBg="1" advAuto="0"/>
      <p:bldP spid="478" grpId="18" bldLvl="0" animBg="1" advAuto="0"/>
      <p:bldP spid="479" grpId="10" animBg="1" advAuto="0"/>
      <p:bldP spid="480" grpId="7" bldLvl="0" animBg="1" advAuto="0"/>
      <p:bldP spid="480" grpId="14" bldLvl="0" animBg="1" advAuto="0"/>
      <p:bldP spid="481" grpId="12" bldLvl="0" animBg="1" advAuto="0"/>
      <p:bldP spid="481" grpId="19" bldLvl="0" animBg="1" advAuto="0"/>
      <p:bldP spid="482" grpId="3" bldLvl="0" animBg="1" advAuto="0"/>
      <p:bldP spid="483" grpId="2" bldLvl="0" animBg="1" advAuto="0"/>
      <p:bldP spid="484" grpId="15" bldLvl="0" animBg="1" advAuto="0"/>
      <p:bldP spid="484" grpId="16" bldLvl="0" animBg="1" advAuto="0"/>
      <p:bldP spid="485" grpId="4" animBg="1" advAuto="0"/>
      <p:bldP spid="486" grpId="1" bldLvl="0" animBg="1" advAuto="0"/>
      <p:bldP spid="487" grpId="6" animBg="1" advAuto="0"/>
      <p:bldP spid="4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8" name="图片" descr="세례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4691380" y="1403985"/>
            <a:ext cx="3761105" cy="3141345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</p:pic>
      <p:sp>
        <p:nvSpPr>
          <p:cNvPr id="699" name="椭圆"/>
          <p:cNvSpPr/>
          <p:nvPr/>
        </p:nvSpPr>
        <p:spPr>
          <a:xfrm>
            <a:off x="7706360" y="1483995"/>
            <a:ext cx="1412240" cy="913130"/>
          </a:xfrm>
          <a:prstGeom prst="ellipse">
            <a:avLst/>
          </a:prstGeom>
          <a:solidFill>
            <a:schemeClr val="tx1"/>
          </a:solidFill>
          <a:ln w="9525" cap="flat" cmpd="sng">
            <a:solidFill>
              <a:srgbClr val="000000"/>
            </a:solidFill>
            <a:prstDash val="solid"/>
            <a:round/>
          </a:ln>
        </p:spPr>
        <p:txBody>
          <a:bodyPr vert="horz" wrap="none" lIns="91440" tIns="45720" rIns="91440" bIns="45720" anchor="ctr" anchorCtr="0"/>
          <a:p>
            <a:pPr marL="0" indent="0" algn="ctr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2400" u="none" strike="noStrike" kern="1200" cap="none" spc="0" baseline="0">
                <a:solidFill>
                  <a:schemeClr val="bg1"/>
                </a:solidFill>
                <a:latin typeface="HY궁서" charset="0"/>
                <a:ea typeface="宋体" panose="02010600030101010101" pitchFamily="2" charset="-122"/>
                <a:cs typeface="HY궁서" charset="0"/>
              </a:rPr>
              <a:t>世人的罪</a:t>
            </a:r>
            <a:endParaRPr lang="zh-CN" altLang="en-US" sz="2400" u="none" strike="noStrike" kern="1200" cap="none" spc="0" baseline="0">
              <a:solidFill>
                <a:schemeClr val="bg1"/>
              </a:solidFill>
              <a:latin typeface="HY궁서" charset="0"/>
              <a:ea typeface="宋体" panose="02010600030101010101" pitchFamily="2" charset="-122"/>
              <a:cs typeface="HY궁서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464435" y="4953635"/>
            <a:ext cx="9243695" cy="11372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</a:rPr>
              <a:t>1 </a:t>
            </a:r>
            <a:r>
              <a:rPr lang="zh-CN" altLang="en-US" sz="36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</a:rPr>
              <a:t>、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我们都如羊走迷，各人偏行己路。耶和华使我们</a:t>
            </a:r>
            <a:r>
              <a:rPr lang="zh-CN" altLang="en-US" sz="32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众人的罪孽都归在他身上。</a:t>
            </a:r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</a:rPr>
              <a:t>（赛</a:t>
            </a:r>
            <a:r>
              <a:rPr lang="en-US" altLang="zh-CN" sz="2400">
                <a:latin typeface="华文楷体" panose="02010600040101010101" charset="-122"/>
                <a:ea typeface="华文楷体" panose="02010600040101010101" charset="-122"/>
              </a:rPr>
              <a:t>53</a:t>
            </a:r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</a:rPr>
              <a:t>：</a:t>
            </a:r>
            <a:r>
              <a:rPr lang="en-US" altLang="zh-CN" sz="2400">
                <a:latin typeface="华文楷体" panose="02010600040101010101" charset="-122"/>
                <a:ea typeface="华文楷体" panose="02010600040101010101" charset="-122"/>
              </a:rPr>
              <a:t>6</a:t>
            </a:r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</a:rPr>
              <a:t>）</a:t>
            </a:r>
            <a:endParaRPr lang="zh-CN" altLang="en-US" sz="2400"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464435" y="6082665"/>
            <a:ext cx="45656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sym typeface="+mn-ea"/>
              </a:rPr>
              <a:t>2 </a:t>
            </a:r>
            <a:r>
              <a:rPr lang="zh-CN" altLang="en-US" sz="36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sym typeface="+mn-ea"/>
              </a:rPr>
              <a:t>、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sym typeface="+mn-ea"/>
              </a:rPr>
              <a:t>成就了诸般的义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  <a:sym typeface="+mn-ea"/>
            </a:endParaRPr>
          </a:p>
        </p:txBody>
      </p:sp>
      <p:pic>
        <p:nvPicPr>
          <p:cNvPr id="501" name="그림 15" descr="그림 1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1491529">
            <a:off x="4065905" y="3813175"/>
            <a:ext cx="5012690" cy="114744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247015"/>
            <a:ext cx="1152525" cy="6584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标题 2"/>
          <p:cNvSpPr txBox="1">
            <a:spLocks noGrp="1"/>
          </p:cNvSpPr>
          <p:nvPr/>
        </p:nvSpPr>
        <p:spPr>
          <a:xfrm>
            <a:off x="2578100" y="443865"/>
            <a:ext cx="7594600" cy="625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defTabSz="804545">
              <a:defRPr sz="352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lang="zh-CN"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新约永远的赎罪祭</a:t>
            </a:r>
            <a:endParaRPr lang="zh-CN"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0866755" y="247015"/>
            <a:ext cx="1243330" cy="62611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835 -0.098056 C 0.005995 -0.132751 -0.055702 -0.157979 -0.081180 -0.174432 C -0.106755 -0.190917 -0.149303 -0.083342 -0.162946 -0.065113 C -0.176577 -0.046554 -0.152914 -0.083342 -0.162946 -0.065113 C -0.172879 -0.046554 -0.209383 0.013020 -0.222737 0.044566 C -0.236184 0.076095 -0.235668 0.096066 -0.243193 0.124095 C -0.250717 0.152474 -0.259945 0.194534 -0.267971 0.213791 C -0.275997 0.232685 -0.289138 0.235503 -0.291357 0.238639 C -0.293552 0.241836 -0.282833 0.234474 -0.281117 0.233776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9" grpId="0" bldLvl="0" animBg="1"/>
      <p:bldP spid="7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3" name="그림 11" descr="그림 11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6293813" y="1534184"/>
            <a:ext cx="2133601" cy="2447926"/>
          </a:xfrm>
          <a:prstGeom prst="rect">
            <a:avLst/>
          </a:prstGeom>
          <a:ln w="12700">
            <a:miter lim="400000"/>
            <a:headEnd/>
            <a:tailEnd/>
          </a:ln>
        </p:spPr>
      </p:pic>
      <p:grpSp>
        <p:nvGrpSpPr>
          <p:cNvPr id="496" name="组合 21508"/>
          <p:cNvGrpSpPr/>
          <p:nvPr/>
        </p:nvGrpSpPr>
        <p:grpSpPr>
          <a:xfrm>
            <a:off x="1839595" y="1652270"/>
            <a:ext cx="1532890" cy="1102995"/>
            <a:chOff x="0" y="0"/>
            <a:chExt cx="1373197" cy="1143000"/>
          </a:xfrm>
        </p:grpSpPr>
        <p:sp>
          <p:nvSpPr>
            <p:cNvPr id="494" name="타원 9"/>
            <p:cNvSpPr/>
            <p:nvPr/>
          </p:nvSpPr>
          <p:spPr>
            <a:xfrm>
              <a:off x="0" y="0"/>
              <a:ext cx="1143000" cy="1143000"/>
            </a:xfrm>
            <a:prstGeom prst="ellipse">
              <a:avLst/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algun Gothic" panose="020B0503020000020004" charset="-127"/>
                  <a:ea typeface="Malgun Gothic" panose="020B0503020000020004" charset="-127"/>
                  <a:cs typeface="Malgun Gothic" panose="020B0503020000020004" charset="-127"/>
                  <a:sym typeface="Malgun Gothic" panose="020B0503020000020004" charset="-127"/>
                </a:defRPr>
              </a:pPr>
            </a:p>
          </p:txBody>
        </p:sp>
        <p:sp>
          <p:nvSpPr>
            <p:cNvPr id="495" name="TextBox 3"/>
            <p:cNvSpPr txBox="1"/>
            <p:nvPr/>
          </p:nvSpPr>
          <p:spPr>
            <a:xfrm>
              <a:off x="34856" y="300743"/>
              <a:ext cx="1338341" cy="60341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2400">
                  <a:solidFill>
                    <a:srgbClr val="FFFFFF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华文楷体" panose="02010600040101010101" charset="-122"/>
                </a:defRPr>
              </a:lvl1pPr>
            </a:lstStyle>
            <a:p>
              <a:r>
                <a:rPr sz="3200"/>
                <a:t>世人罪</a:t>
              </a:r>
              <a:endParaRPr sz="3200"/>
            </a:p>
          </p:txBody>
        </p:sp>
      </p:grpSp>
      <p:sp>
        <p:nvSpPr>
          <p:cNvPr id="497" name="TextBox 6"/>
          <p:cNvSpPr txBox="1"/>
          <p:nvPr/>
        </p:nvSpPr>
        <p:spPr>
          <a:xfrm>
            <a:off x="567055" y="5859463"/>
            <a:ext cx="358141" cy="396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lvl1pPr>
              <a:def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t>    </a:t>
            </a:r>
          </a:p>
        </p:txBody>
      </p:sp>
      <p:sp>
        <p:nvSpPr>
          <p:cNvPr id="500" name="TextBox 16"/>
          <p:cNvSpPr txBox="1"/>
          <p:nvPr/>
        </p:nvSpPr>
        <p:spPr>
          <a:xfrm rot="21600000">
            <a:off x="8427720" y="1298575"/>
            <a:ext cx="3448685" cy="236855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 algn="just">
              <a:defRPr sz="2100" b="1">
                <a:solidFill>
                  <a:srgbClr val="0D0D0D"/>
                </a:solidFill>
                <a:latin typeface="Malgun Gothic" panose="020B0503020000020004" charset="-127"/>
                <a:ea typeface="Malgun Gothic" panose="020B0503020000020004" charset="-127"/>
                <a:cs typeface="Malgun Gothic" panose="020B0503020000020004" charset="-127"/>
                <a:sym typeface="Malgun Gothic" panose="020B0503020000020004" charset="-127"/>
              </a:defRPr>
            </a:pPr>
            <a:r>
              <a:rPr lang="zh-CN" sz="28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次日，约翰看到耶稣来到他那里，就说：</a:t>
            </a:r>
            <a:r>
              <a:rPr sz="28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看哪，神的羔羊，除去（背负）</a:t>
            </a:r>
            <a:r>
              <a:rPr sz="32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世人罪孽</a:t>
            </a:r>
            <a:r>
              <a:rPr sz="28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的</a:t>
            </a:r>
            <a:r>
              <a:rPr lang="zh-CN" sz="28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。</a:t>
            </a:r>
            <a:r>
              <a:rPr lang="zh-CN" sz="24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（</a:t>
            </a:r>
            <a:r>
              <a:rPr sz="24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约1:29</a:t>
            </a:r>
            <a:r>
              <a:rPr lang="zh-CN" sz="2800" b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）</a:t>
            </a:r>
            <a:endParaRPr lang="zh-CN" sz="2800" b="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pic>
        <p:nvPicPr>
          <p:cNvPr id="501" name="그림 15" descr="그림 1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1491529">
            <a:off x="5375910" y="3392805"/>
            <a:ext cx="3971290" cy="107188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509" name="직선 화살표 연결선 29"/>
          <p:cNvSpPr/>
          <p:nvPr/>
        </p:nvSpPr>
        <p:spPr>
          <a:xfrm flipH="1">
            <a:off x="4973955" y="2755264"/>
            <a:ext cx="976631" cy="6351"/>
          </a:xfrm>
          <a:prstGeom prst="line">
            <a:avLst/>
          </a:prstGeom>
          <a:ln w="50800">
            <a:solidFill>
              <a:srgbClr val="00B050"/>
            </a:solidFill>
            <a:tailEnd type="triangle"/>
          </a:ln>
        </p:spPr>
        <p:txBody>
          <a:bodyPr lIns="45719" rIns="45719"/>
          <a:lstStyle/>
          <a:p/>
        </p:txBody>
      </p:sp>
      <p:sp>
        <p:nvSpPr>
          <p:cNvPr id="511" name="直角三角形 5"/>
          <p:cNvSpPr/>
          <p:nvPr/>
        </p:nvSpPr>
        <p:spPr>
          <a:xfrm rot="16200000">
            <a:off x="10987481" y="5429037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12" name="文本框 2"/>
          <p:cNvSpPr txBox="1"/>
          <p:nvPr/>
        </p:nvSpPr>
        <p:spPr>
          <a:xfrm>
            <a:off x="865505" y="5311775"/>
            <a:ext cx="10826115" cy="119888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>
              <a:def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3200"/>
              <a:t>她将要生一个儿子，你要给他起名叫</a:t>
            </a:r>
            <a:r>
              <a:rPr sz="3600">
                <a:solidFill>
                  <a:srgbClr val="FF0000"/>
                </a:solidFill>
              </a:rPr>
              <a:t>耶稣</a:t>
            </a:r>
            <a:r>
              <a:rPr sz="3200"/>
              <a:t>，因他要</a:t>
            </a:r>
            <a:r>
              <a:rPr sz="3600">
                <a:solidFill>
                  <a:srgbClr val="FF0000"/>
                </a:solidFill>
              </a:rPr>
              <a:t>将自己的百姓从罪恶里救出来。</a:t>
            </a:r>
            <a:r>
              <a:rPr sz="3200"/>
              <a:t>”</a:t>
            </a:r>
            <a:r>
              <a:rPr lang="zh-CN" sz="2400"/>
              <a:t>（</a:t>
            </a:r>
            <a:r>
              <a:rPr sz="2400">
                <a:sym typeface="+mn-ea"/>
              </a:rPr>
              <a:t>太1:21</a:t>
            </a:r>
            <a:r>
              <a:rPr lang="zh-CN" sz="2400">
                <a:sym typeface="+mn-ea"/>
              </a:rPr>
              <a:t>）</a:t>
            </a:r>
            <a:endParaRPr lang="zh-CN" sz="2400"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614545" y="318135"/>
            <a:ext cx="39452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 b="1" dirty="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Segoe UI" panose="020B0502040204020203" pitchFamily="34" charset="0"/>
                <a:sym typeface="+mn-ea"/>
              </a:rPr>
              <a:t>  </a:t>
            </a:r>
            <a:r>
              <a:rPr lang="zh-CN" altLang="en-US" sz="4800" dirty="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Segoe UI" panose="020B0502040204020203" pitchFamily="34" charset="0"/>
                <a:sym typeface="+mn-ea"/>
              </a:rPr>
              <a:t>约翰的见证</a:t>
            </a:r>
            <a:endParaRPr lang="zh-CN" altLang="en-US" sz="4800" dirty="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Segoe UI" panose="020B0502040204020203" pitchFamily="34" charset="0"/>
              <a:sym typeface="+mn-ea"/>
            </a:endParaR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" y="318135"/>
            <a:ext cx="1156970" cy="6248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77" name="그림 21" descr="그림 2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63115" y="3423920"/>
            <a:ext cx="2430780" cy="158369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10" name="그림 8" descr="그림 8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58465" y="1840230"/>
            <a:ext cx="824865" cy="250190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" name="矩形 3"/>
          <p:cNvSpPr/>
          <p:nvPr/>
        </p:nvSpPr>
        <p:spPr>
          <a:xfrm>
            <a:off x="10866755" y="247015"/>
            <a:ext cx="1243330" cy="62611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10750550" y="181610"/>
            <a:ext cx="1320165" cy="7289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73762" name="Picture 2" descr="yesu9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3377565" y="1197610"/>
            <a:ext cx="4955540" cy="5248275"/>
          </a:xfrm>
          <a:prstGeom prst="rect">
            <a:avLst/>
          </a:prstGeom>
          <a:noFill/>
          <a:ln w="9525">
            <a:noFill/>
          </a:ln>
          <a:effectLst>
            <a:softEdge rad="139700"/>
          </a:effectLst>
        </p:spPr>
      </p:pic>
      <p:sp>
        <p:nvSpPr>
          <p:cNvPr id="40988" name="椭圆形标注 42"/>
          <p:cNvSpPr/>
          <p:nvPr/>
        </p:nvSpPr>
        <p:spPr>
          <a:xfrm>
            <a:off x="5673090" y="2350135"/>
            <a:ext cx="2102485" cy="1316355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t"/>
          <a:p>
            <a:pPr lvl="0" latinLnBrk="1"/>
            <a:r>
              <a:rPr lang="zh-CN" altLang="en-US" sz="4800" b="1" dirty="0">
                <a:solidFill>
                  <a:srgbClr val="FF0000"/>
                </a:solidFill>
                <a:latin typeface="HY궁서"/>
                <a:ea typeface="HY궁서"/>
                <a:sym typeface="HY궁서"/>
              </a:rPr>
              <a:t>成了</a:t>
            </a:r>
            <a:r>
              <a:rPr lang="zh-CN" altLang="en-US" sz="4400" dirty="0">
                <a:solidFill>
                  <a:srgbClr val="FF0000"/>
                </a:solidFill>
                <a:latin typeface="HY궁서"/>
                <a:ea typeface="HY궁서"/>
                <a:sym typeface="HY궁서"/>
              </a:rPr>
              <a:t>！</a:t>
            </a:r>
            <a:endParaRPr lang="zh-CN" altLang="en-US" sz="4400" dirty="0">
              <a:solidFill>
                <a:srgbClr val="FF0000"/>
              </a:solidFill>
              <a:latin typeface="HY궁서"/>
              <a:ea typeface="HY궁서"/>
              <a:sym typeface="HY궁서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lum bright="-6000"/>
          </a:blip>
          <a:stretch>
            <a:fillRect/>
          </a:stretch>
        </p:blipFill>
        <p:spPr>
          <a:xfrm>
            <a:off x="920115" y="2092960"/>
            <a:ext cx="2095500" cy="2095500"/>
          </a:xfrm>
          <a:prstGeom prst="ellipse">
            <a:avLst/>
          </a:prstGeom>
          <a:effectLst>
            <a:softEdge rad="139700"/>
          </a:effectLst>
        </p:spPr>
      </p:pic>
      <p:sp>
        <p:nvSpPr>
          <p:cNvPr id="7" name="文本框 6"/>
          <p:cNvSpPr txBox="1"/>
          <p:nvPr/>
        </p:nvSpPr>
        <p:spPr>
          <a:xfrm>
            <a:off x="8872855" y="3010535"/>
            <a:ext cx="297561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lang="zh-CN" altLang="en-US" sz="2800" b="1" dirty="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摩西在旷野怎样举蛇，人子也必照样被举起来，叫一切信他的都得永生。</a:t>
            </a:r>
            <a:r>
              <a:rPr lang="zh-CN" altLang="en-US" sz="2000" b="1" dirty="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（约</a:t>
            </a:r>
            <a:r>
              <a:rPr lang="en-US" altLang="zh-CN" sz="2000" b="1" dirty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3</a:t>
            </a:r>
            <a:r>
              <a:rPr lang="zh-CN" altLang="en-US" sz="2000" b="1" dirty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：</a:t>
            </a:r>
            <a:r>
              <a:rPr lang="en-US" altLang="zh-CN" sz="2000" b="1" dirty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14</a:t>
            </a:r>
            <a:r>
              <a:rPr lang="zh-CN" altLang="en-US" sz="2000" b="1" dirty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）</a:t>
            </a:r>
            <a:endParaRPr lang="zh-CN" altLang="en-US" sz="2800" b="1" dirty="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/>
            <a:endParaRPr lang="zh-CN" altLang="en-US" sz="2800" b="1" dirty="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8" name="标题 2"/>
          <p:cNvSpPr txBox="1">
            <a:spLocks noGrp="1"/>
          </p:cNvSpPr>
          <p:nvPr/>
        </p:nvSpPr>
        <p:spPr>
          <a:xfrm>
            <a:off x="2578100" y="443865"/>
            <a:ext cx="7594600" cy="625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defTabSz="804545">
              <a:defRPr sz="352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lang="zh-CN"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新约永远的赎罪祭</a:t>
            </a:r>
            <a:endParaRPr lang="zh-CN"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" y="318135"/>
            <a:ext cx="1156970" cy="62484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7" dur="770" decel="100000"/>
                                        <p:tgtEl>
                                          <p:spTgt spid="4098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098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8" grpId="0" bldLvl="0" animBg="1"/>
      <p:bldP spid="7" grpId="0"/>
      <p:bldP spid="7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2" descr="그림35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-4891617" y="0"/>
            <a:ext cx="1329266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79" name="Picture 15" descr="fire721300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783139">
            <a:off x="-78740" y="117052"/>
            <a:ext cx="678181" cy="440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0" name="Picture 16" descr="fire72131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322094">
            <a:off x="2734734" y="1483996"/>
            <a:ext cx="865717" cy="575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29" name="Picture 17" descr="fire72132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834076">
            <a:off x="1007533" y="476251"/>
            <a:ext cx="948267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30" name="Picture 18" descr="fire721040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20267" y="333376"/>
            <a:ext cx="778933" cy="584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31" name="Picture 19" descr="fire721300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31783">
            <a:off x="8688917" y="1196340"/>
            <a:ext cx="863600" cy="5734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4" name="Picture 20" descr="fire72131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00479">
            <a:off x="8879417" y="2421256"/>
            <a:ext cx="660400" cy="43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5" name="Picture 21" descr="fire72132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991852" y="621030"/>
            <a:ext cx="766233" cy="508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6" name="Picture 22" descr="fire721300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1639202">
            <a:off x="527051" y="3141346"/>
            <a:ext cx="768349" cy="51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35" name="Picture 23" descr="fire72131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647257">
            <a:off x="9264651" y="260986"/>
            <a:ext cx="960967" cy="638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36" name="Picture 24" descr="fire72132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883647">
            <a:off x="5520267" y="2924176"/>
            <a:ext cx="863600" cy="57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9" name="Picture 25" descr="fire721040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1231928">
            <a:off x="2446867" y="2708910"/>
            <a:ext cx="876300" cy="657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90" name="Picture 26" descr="fire721040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1212144">
            <a:off x="10320867" y="1413511"/>
            <a:ext cx="8382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91" name="Picture 27" descr="fire721040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490078">
            <a:off x="565152" y="1746886"/>
            <a:ext cx="766233" cy="57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92" name="Picture 28" descr="fire721300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4575824">
            <a:off x="11084137" y="2495974"/>
            <a:ext cx="594360" cy="486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93" name="Picture 29" descr="fire72131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9600822">
            <a:off x="5808134" y="4076700"/>
            <a:ext cx="673100" cy="447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2" name="Picture 30" descr="fire65605700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34734" y="2566036"/>
            <a:ext cx="4142317" cy="3310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3" name="Picture 31" descr="fire6560660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78517" y="3789046"/>
            <a:ext cx="2616200" cy="263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4" name="Picture 32" descr="memory1056170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74485" y="2205991"/>
            <a:ext cx="2914649" cy="3166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5" name="Picture 34" descr="fire65605700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331385" y="2491740"/>
            <a:ext cx="3744383" cy="2809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6" name="Picture 35" descr="memory1056170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873067" y="2421256"/>
            <a:ext cx="2650067" cy="288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7" name="Picture 36" descr="fire6560660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683751" y="4221480"/>
            <a:ext cx="2616200" cy="263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8" name="Picture 37" descr="fire6563550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401051" y="3213736"/>
            <a:ext cx="2796116" cy="2160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49" name="Picture 38" descr="fire65634700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-1526117" y="2491740"/>
            <a:ext cx="2821517" cy="199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50" name="Picture 39" descr="fire65635300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" y="3981450"/>
            <a:ext cx="3119967" cy="2444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51" name="너는내아들이라.wav">
            <a:hlinkClick r:id="" action="ppaction://media"/>
          </p:cNvPr>
          <p:cNvPicPr>
            <a:picLocks noRot="1" noChangeAspect="1" noChangeArrowheads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link="rId13"/>
              </p:ext>
            </p:ext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1785600" y="6553200"/>
            <a:ext cx="406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404" name="Picture 28" descr="图片55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294717" y="0"/>
            <a:ext cx="745701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34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50000"/>
                                  </p:stCondLst>
                                  <p:childTnLst>
                                    <p:animMotion origin="layout" path="M -8.33333E-7 9.42197E-6 L 0.62205 0.4508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" presetClass="emph" presetSubtype="0" fill="hold" nodeType="withEffect">
                                  <p:stCondLst>
                                    <p:cond delay="5500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03436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60000"/>
                                  </p:stCondLst>
                                  <p:childTnLst>
                                    <p:animMotion origin="layout" path="M 4.44444E-6 -0.00439 L -0.69306 0.6039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" y="30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" presetClass="emph" presetSubtype="0" fill="hold" nodeType="withEffect">
                                  <p:stCondLst>
                                    <p:cond delay="6500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3431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9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9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6" name="폭죽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6" name="폭죽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2" showWhenStopped="0">
                <p:cTn id="42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3451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6296" y="68550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202180" y="2286635"/>
            <a:ext cx="820420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2</a:t>
            </a:r>
            <a:r>
              <a:rPr lang="en-US" altLang="zh-CN" sz="32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 </a:t>
            </a:r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我们凭这旨意，靠耶稣基督只一次献上他的身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  体，就得以成圣。</a:t>
            </a:r>
            <a:r>
              <a:rPr lang="zh-CN" altLang="en-US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（来</a:t>
            </a:r>
            <a:r>
              <a:rPr lang="en-US" altLang="zh-CN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10:10</a:t>
            </a:r>
            <a:r>
              <a:rPr lang="zh-CN" altLang="en-US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）</a:t>
            </a:r>
            <a:endParaRPr lang="zh-CN" altLang="en-US" sz="2800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202180" y="3472180"/>
            <a:ext cx="676211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3 </a:t>
            </a:r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因为他一次献祭，便叫那得以成圣的人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  永远完全。</a:t>
            </a:r>
            <a:r>
              <a:rPr lang="zh-CN" altLang="en-US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（来</a:t>
            </a:r>
            <a:r>
              <a:rPr lang="en-US" altLang="zh-CN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10:14</a:t>
            </a:r>
            <a:r>
              <a:rPr lang="zh-CN" altLang="en-US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）</a:t>
            </a:r>
            <a:endParaRPr lang="zh-CN" altLang="en-US" sz="2800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52980" y="4601210"/>
            <a:ext cx="930021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4 </a:t>
            </a:r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圣灵也对我们作见证。因为他既已说过，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17以后就说，我不再记念他们的罪愆，和他们的过犯。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18这些罪过既已赦免，就不用再为罪献祭了</a:t>
            </a:r>
            <a:r>
              <a:rPr lang="zh-CN" altLang="en-US" sz="24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（来</a:t>
            </a:r>
            <a:r>
              <a:rPr lang="en-US" altLang="zh-CN" sz="24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10</a:t>
            </a:r>
            <a:r>
              <a:rPr lang="zh-CN" altLang="en-US" sz="24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：</a:t>
            </a:r>
            <a:r>
              <a:rPr lang="en-US" altLang="zh-CN" sz="24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15-18</a:t>
            </a:r>
            <a:r>
              <a:rPr lang="zh-CN" altLang="en-US" sz="24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</a:t>
            </a:r>
            <a:endParaRPr lang="zh-CN" altLang="en-US" sz="2400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202180" y="1162685"/>
            <a:ext cx="949769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 </a:t>
            </a:r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因为世人都犯了罪，亏缺了神的荣耀。</a:t>
            </a:r>
            <a:r>
              <a:rPr lang="zh-CN" altLang="en-US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（罗</a:t>
            </a:r>
            <a:r>
              <a:rPr lang="en-US" altLang="zh-CN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3:23-24</a:t>
            </a:r>
            <a:r>
              <a:rPr lang="zh-CN" altLang="en-US" sz="28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24如今却蒙神的恩典，因基督耶稣的救赎，就白白地称义。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6296" y="68550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3827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9545" y="20320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8134" name="Rectangle 6"/>
          <p:cNvSpPr/>
          <p:nvPr/>
        </p:nvSpPr>
        <p:spPr>
          <a:xfrm>
            <a:off x="41275" y="3724275"/>
            <a:ext cx="1113790" cy="50863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anchor="ctr"/>
          <a:p>
            <a:pPr algn="ctr"/>
            <a:r>
              <a:rPr lang="zh-CN" altLang="en-US" sz="2600" b="1" dirty="0">
                <a:latin typeface="-윤고딕360" pitchFamily="18" charset="-127"/>
                <a:ea typeface="-윤고딕360" pitchFamily="18" charset="-127"/>
              </a:rPr>
              <a:t>亚当</a:t>
            </a:r>
            <a:endParaRPr lang="ko-KR" altLang="en-US" sz="2600" b="1" dirty="0">
              <a:latin typeface="-윤고딕360" pitchFamily="18" charset="-127"/>
              <a:ea typeface="-윤고딕360" pitchFamily="18" charset="-127"/>
            </a:endParaRPr>
          </a:p>
        </p:txBody>
      </p:sp>
      <p:sp>
        <p:nvSpPr>
          <p:cNvPr id="48136" name="Line 8"/>
          <p:cNvSpPr/>
          <p:nvPr/>
        </p:nvSpPr>
        <p:spPr>
          <a:xfrm>
            <a:off x="1172845" y="4026535"/>
            <a:ext cx="1082548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37" name="Line 9"/>
          <p:cNvSpPr/>
          <p:nvPr/>
        </p:nvSpPr>
        <p:spPr>
          <a:xfrm>
            <a:off x="1175385" y="3773170"/>
            <a:ext cx="0" cy="507365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39" name="Line 11"/>
          <p:cNvSpPr/>
          <p:nvPr/>
        </p:nvSpPr>
        <p:spPr>
          <a:xfrm>
            <a:off x="6741160" y="3773170"/>
            <a:ext cx="0" cy="507365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40" name="Line 12"/>
          <p:cNvSpPr/>
          <p:nvPr/>
        </p:nvSpPr>
        <p:spPr>
          <a:xfrm>
            <a:off x="4472940" y="3773170"/>
            <a:ext cx="0" cy="507365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41" name="Rectangle 13"/>
          <p:cNvSpPr/>
          <p:nvPr/>
        </p:nvSpPr>
        <p:spPr>
          <a:xfrm>
            <a:off x="3957320" y="4363720"/>
            <a:ext cx="1113790" cy="50863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anchor="ctr"/>
          <a:p>
            <a:pPr algn="ctr"/>
            <a:r>
              <a:rPr lang="zh-CN" altLang="en-US" sz="2600" b="1" dirty="0">
                <a:latin typeface="-윤고딕360" pitchFamily="18" charset="-127"/>
                <a:ea typeface="-윤고딕360" pitchFamily="18" charset="-127"/>
              </a:rPr>
              <a:t>摩西</a:t>
            </a:r>
            <a:endParaRPr lang="ko-KR" altLang="en-US" sz="2600" b="1" dirty="0">
              <a:latin typeface="-윤고딕360" pitchFamily="18" charset="-127"/>
              <a:ea typeface="-윤고딕360" pitchFamily="18" charset="-127"/>
            </a:endParaRPr>
          </a:p>
        </p:txBody>
      </p:sp>
      <p:sp>
        <p:nvSpPr>
          <p:cNvPr id="48143" name="Rectangle 15"/>
          <p:cNvSpPr/>
          <p:nvPr/>
        </p:nvSpPr>
        <p:spPr>
          <a:xfrm>
            <a:off x="5814060" y="4363720"/>
            <a:ext cx="1958975" cy="76073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anchor="ctr"/>
          <a:p>
            <a:pPr algn="ctr">
              <a:lnSpc>
                <a:spcPct val="90000"/>
              </a:lnSpc>
            </a:pPr>
            <a:r>
              <a:rPr lang="zh-CN" altLang="en-US" sz="2600" b="1" dirty="0">
                <a:solidFill>
                  <a:srgbClr val="005800"/>
                </a:solidFill>
                <a:latin typeface="HY헤드라인M" pitchFamily="18" charset="-127"/>
                <a:ea typeface="HY헤드라인M" pitchFamily="18" charset="-127"/>
              </a:rPr>
              <a:t>耶稣基督</a:t>
            </a:r>
            <a:endParaRPr lang="en-US" altLang="zh-CN" sz="2600" b="1" dirty="0">
              <a:solidFill>
                <a:srgbClr val="0058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48145" name="Group 17"/>
          <p:cNvGrpSpPr/>
          <p:nvPr/>
        </p:nvGrpSpPr>
        <p:grpSpPr>
          <a:xfrm rot="0">
            <a:off x="5813425" y="2219960"/>
            <a:ext cx="1675130" cy="2059940"/>
            <a:chOff x="2190" y="935"/>
            <a:chExt cx="817" cy="1225"/>
          </a:xfrm>
        </p:grpSpPr>
        <p:sp>
          <p:nvSpPr>
            <p:cNvPr id="48156" name="Rectangle 18"/>
            <p:cNvSpPr/>
            <p:nvPr/>
          </p:nvSpPr>
          <p:spPr>
            <a:xfrm>
              <a:off x="2190" y="1254"/>
              <a:ext cx="817" cy="136"/>
            </a:xfrm>
            <a:prstGeom prst="rect">
              <a:avLst/>
            </a:prstGeom>
            <a:solidFill>
              <a:srgbClr val="FF3300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p>
              <a:pPr algn="ctr"/>
              <a:endParaRPr lang="ko-KR" altLang="ko-KR" dirty="0">
                <a:solidFill>
                  <a:srgbClr val="FF3300"/>
                </a:solidFill>
                <a:latin typeface="제목돋움체" pitchFamily="18" charset="-127"/>
                <a:ea typeface="제목돋움체" pitchFamily="18" charset="-127"/>
              </a:endParaRPr>
            </a:p>
          </p:txBody>
        </p:sp>
        <p:sp>
          <p:nvSpPr>
            <p:cNvPr id="48157" name="Rectangle 19"/>
            <p:cNvSpPr/>
            <p:nvPr/>
          </p:nvSpPr>
          <p:spPr>
            <a:xfrm>
              <a:off x="2545" y="935"/>
              <a:ext cx="136" cy="1225"/>
            </a:xfrm>
            <a:prstGeom prst="rect">
              <a:avLst/>
            </a:prstGeom>
            <a:solidFill>
              <a:srgbClr val="FF3300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p>
              <a:endParaRPr lang="ko-KR" altLang="en-US" dirty="0">
                <a:latin typeface="Gulim" panose="020B0600000101010101" pitchFamily="34" charset="-127"/>
              </a:endParaRPr>
            </a:p>
          </p:txBody>
        </p:sp>
      </p:grpSp>
      <p:sp>
        <p:nvSpPr>
          <p:cNvPr id="48146" name="Line 20"/>
          <p:cNvSpPr/>
          <p:nvPr/>
        </p:nvSpPr>
        <p:spPr>
          <a:xfrm>
            <a:off x="2823210" y="3773170"/>
            <a:ext cx="0" cy="507365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47" name="Rectangle 21"/>
          <p:cNvSpPr/>
          <p:nvPr/>
        </p:nvSpPr>
        <p:spPr>
          <a:xfrm>
            <a:off x="2204720" y="4363720"/>
            <a:ext cx="1113790" cy="50863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anchor="ctr"/>
          <a:p>
            <a:pPr algn="ctr"/>
            <a:r>
              <a:rPr lang="zh-CN" altLang="en-US" sz="2400" b="1" dirty="0">
                <a:latin typeface="-윤고딕360" pitchFamily="18" charset="-127"/>
                <a:ea typeface="-윤고딕360" pitchFamily="18" charset="-127"/>
              </a:rPr>
              <a:t>亚伯拉罕</a:t>
            </a:r>
            <a:endParaRPr lang="zh-CN" altLang="en-US" sz="2400" b="1" dirty="0">
              <a:latin typeface="-윤고딕360" pitchFamily="18" charset="-127"/>
              <a:ea typeface="-윤고딕360" pitchFamily="18" charset="-127"/>
            </a:endParaRPr>
          </a:p>
        </p:txBody>
      </p:sp>
      <p:sp>
        <p:nvSpPr>
          <p:cNvPr id="48148" name="Line 22"/>
          <p:cNvSpPr/>
          <p:nvPr/>
        </p:nvSpPr>
        <p:spPr>
          <a:xfrm>
            <a:off x="10761980" y="3856990"/>
            <a:ext cx="0" cy="17145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49" name="Line 23"/>
          <p:cNvSpPr/>
          <p:nvPr/>
        </p:nvSpPr>
        <p:spPr>
          <a:xfrm>
            <a:off x="9318625" y="3856990"/>
            <a:ext cx="0" cy="16764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50" name="Line 24"/>
          <p:cNvSpPr/>
          <p:nvPr/>
        </p:nvSpPr>
        <p:spPr>
          <a:xfrm>
            <a:off x="10041255" y="3855085"/>
            <a:ext cx="0" cy="17145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8151" name="Rectangle 25"/>
          <p:cNvSpPr/>
          <p:nvPr/>
        </p:nvSpPr>
        <p:spPr>
          <a:xfrm>
            <a:off x="8700770" y="4110355"/>
            <a:ext cx="1113790" cy="50863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anchor="ctr"/>
          <a:p>
            <a:pPr algn="ctr"/>
            <a:r>
              <a:rPr lang="zh-CN" altLang="en-US" sz="2600" b="1" dirty="0">
                <a:latin typeface="-윤고딕350" pitchFamily="18" charset="-127"/>
                <a:ea typeface="-윤고딕350" pitchFamily="18" charset="-127"/>
              </a:rPr>
              <a:t>出生</a:t>
            </a:r>
            <a:endParaRPr lang="ko-KR" altLang="en-US" sz="2600" b="1" dirty="0">
              <a:latin typeface="-윤고딕350" pitchFamily="18" charset="-127"/>
              <a:ea typeface="-윤고딕350" pitchFamily="18" charset="-127"/>
            </a:endParaRPr>
          </a:p>
        </p:txBody>
      </p:sp>
      <p:sp>
        <p:nvSpPr>
          <p:cNvPr id="48152" name="Rectangle 26"/>
          <p:cNvSpPr/>
          <p:nvPr/>
        </p:nvSpPr>
        <p:spPr>
          <a:xfrm>
            <a:off x="10245725" y="4110355"/>
            <a:ext cx="1113790" cy="50863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anchor="ctr"/>
          <a:p>
            <a:pPr algn="ctr"/>
            <a:r>
              <a:rPr lang="zh-CN" altLang="en-US" sz="2600" b="1" dirty="0">
                <a:latin typeface="-윤고딕350" pitchFamily="18" charset="-127"/>
                <a:ea typeface="-윤고딕350" pitchFamily="18" charset="-127"/>
              </a:rPr>
              <a:t>死亡</a:t>
            </a:r>
            <a:endParaRPr lang="ko-KR" altLang="en-US" sz="2600" b="1" dirty="0">
              <a:latin typeface="-윤고딕350" pitchFamily="18" charset="-127"/>
              <a:ea typeface="-윤고딕350" pitchFamily="18" charset="-127"/>
            </a:endParaRPr>
          </a:p>
        </p:txBody>
      </p:sp>
      <p:sp>
        <p:nvSpPr>
          <p:cNvPr id="48153" name="Rectangle 27"/>
          <p:cNvSpPr/>
          <p:nvPr/>
        </p:nvSpPr>
        <p:spPr>
          <a:xfrm>
            <a:off x="9420860" y="3263900"/>
            <a:ext cx="1113790" cy="50863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anchor="ctr"/>
          <a:p>
            <a:pPr algn="ctr"/>
            <a:r>
              <a:rPr lang="zh-CN" altLang="en-US" sz="2600" b="1" dirty="0">
                <a:solidFill>
                  <a:schemeClr val="accent2"/>
                </a:solidFill>
                <a:latin typeface="-윤고딕350" pitchFamily="18" charset="-127"/>
                <a:ea typeface="-윤고딕350" pitchFamily="18" charset="-127"/>
              </a:rPr>
              <a:t>现在</a:t>
            </a:r>
            <a:endParaRPr lang="ko-KR" altLang="en-US" sz="2600" b="1" dirty="0">
              <a:solidFill>
                <a:schemeClr val="accent2"/>
              </a:solidFill>
              <a:latin typeface="-윤고딕350" pitchFamily="18" charset="-127"/>
              <a:ea typeface="-윤고딕350" pitchFamily="18" charset="-127"/>
            </a:endParaRPr>
          </a:p>
        </p:txBody>
      </p:sp>
      <p:sp>
        <p:nvSpPr>
          <p:cNvPr id="48154" name="Freeform 28"/>
          <p:cNvSpPr/>
          <p:nvPr/>
        </p:nvSpPr>
        <p:spPr>
          <a:xfrm>
            <a:off x="9318625" y="3773170"/>
            <a:ext cx="722630" cy="167640"/>
          </a:xfrm>
          <a:custGeom>
            <a:avLst/>
            <a:gdLst>
              <a:gd name="txL" fmla="*/ 0 w 318"/>
              <a:gd name="txT" fmla="*/ 0 h 90"/>
              <a:gd name="txR" fmla="*/ 318 w 318"/>
              <a:gd name="txB" fmla="*/ 90 h 90"/>
            </a:gdLst>
            <a:ahLst/>
            <a:cxnLst>
              <a:cxn ang="0">
                <a:pos x="0" y="90"/>
              </a:cxn>
              <a:cxn ang="0">
                <a:pos x="136" y="0"/>
              </a:cxn>
              <a:cxn ang="0">
                <a:pos x="318" y="90"/>
              </a:cxn>
            </a:cxnLst>
            <a:rect l="txL" t="txT" r="txR" b="txB"/>
            <a:pathLst>
              <a:path w="318" h="90">
                <a:moveTo>
                  <a:pt x="0" y="90"/>
                </a:moveTo>
                <a:cubicBezTo>
                  <a:pt x="41" y="45"/>
                  <a:pt x="83" y="0"/>
                  <a:pt x="136" y="0"/>
                </a:cubicBezTo>
                <a:cubicBezTo>
                  <a:pt x="189" y="0"/>
                  <a:pt x="273" y="75"/>
                  <a:pt x="318" y="90"/>
                </a:cubicBezTo>
              </a:path>
            </a:pathLst>
          </a:custGeom>
          <a:noFill/>
          <a:ln w="9525" cap="flat" cmpd="sng">
            <a:solidFill>
              <a:schemeClr val="tx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48155" name="Freeform 29"/>
          <p:cNvSpPr/>
          <p:nvPr/>
        </p:nvSpPr>
        <p:spPr>
          <a:xfrm flipH="1">
            <a:off x="10041255" y="3773170"/>
            <a:ext cx="720725" cy="167640"/>
          </a:xfrm>
          <a:custGeom>
            <a:avLst/>
            <a:gdLst>
              <a:gd name="txL" fmla="*/ 0 w 318"/>
              <a:gd name="txT" fmla="*/ 0 h 90"/>
              <a:gd name="txR" fmla="*/ 318 w 318"/>
              <a:gd name="txB" fmla="*/ 90 h 90"/>
            </a:gdLst>
            <a:ahLst/>
            <a:cxnLst>
              <a:cxn ang="0">
                <a:pos x="0" y="90"/>
              </a:cxn>
              <a:cxn ang="0">
                <a:pos x="136" y="0"/>
              </a:cxn>
              <a:cxn ang="0">
                <a:pos x="262" y="90"/>
              </a:cxn>
            </a:cxnLst>
            <a:rect l="txL" t="txT" r="txR" b="txB"/>
            <a:pathLst>
              <a:path w="318" h="90">
                <a:moveTo>
                  <a:pt x="0" y="90"/>
                </a:moveTo>
                <a:cubicBezTo>
                  <a:pt x="41" y="45"/>
                  <a:pt x="83" y="0"/>
                  <a:pt x="136" y="0"/>
                </a:cubicBezTo>
                <a:cubicBezTo>
                  <a:pt x="189" y="0"/>
                  <a:pt x="273" y="75"/>
                  <a:pt x="318" y="90"/>
                </a:cubicBezTo>
              </a:path>
            </a:pathLst>
          </a:custGeom>
          <a:noFill/>
          <a:ln w="9525" cap="flat" cmpd="sng">
            <a:solidFill>
              <a:schemeClr val="tx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7" name="左大括号 6"/>
          <p:cNvSpPr/>
          <p:nvPr/>
        </p:nvSpPr>
        <p:spPr>
          <a:xfrm rot="5400000">
            <a:off x="3344545" y="586740"/>
            <a:ext cx="1115060" cy="549465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8" name="直接箭头连接符 7"/>
          <p:cNvCxnSpPr/>
          <p:nvPr/>
        </p:nvCxnSpPr>
        <p:spPr>
          <a:xfrm>
            <a:off x="11202035" y="3994785"/>
            <a:ext cx="87249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/>
        </p:nvSpPr>
        <p:spPr>
          <a:xfrm>
            <a:off x="3181985" y="2254250"/>
            <a:ext cx="15176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/>
              <a:t>公元前</a:t>
            </a:r>
            <a:endParaRPr lang="zh-CN" altLang="en-US" sz="2800" b="1"/>
          </a:p>
        </p:txBody>
      </p:sp>
      <p:sp>
        <p:nvSpPr>
          <p:cNvPr id="10" name="文本框 9"/>
          <p:cNvSpPr txBox="1"/>
          <p:nvPr/>
        </p:nvSpPr>
        <p:spPr>
          <a:xfrm>
            <a:off x="11202035" y="3431540"/>
            <a:ext cx="10629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/>
              <a:t>末</a:t>
            </a:r>
            <a:r>
              <a:rPr lang="zh-CN" altLang="en-US" sz="2400" b="1"/>
              <a:t>后</a:t>
            </a:r>
            <a:endParaRPr lang="zh-CN" altLang="en-US" sz="2400" b="1"/>
          </a:p>
        </p:txBody>
      </p:sp>
      <p:sp>
        <p:nvSpPr>
          <p:cNvPr id="11" name="左大括号 10"/>
          <p:cNvSpPr/>
          <p:nvPr/>
        </p:nvSpPr>
        <p:spPr>
          <a:xfrm rot="5400000">
            <a:off x="8799195" y="697865"/>
            <a:ext cx="1115060" cy="524065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8631555" y="2230120"/>
            <a:ext cx="15176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 b="1"/>
              <a:t>公元后</a:t>
            </a:r>
            <a:endParaRPr lang="zh-CN" altLang="en-US" sz="2800" b="1"/>
          </a:p>
        </p:txBody>
      </p:sp>
      <p:sp>
        <p:nvSpPr>
          <p:cNvPr id="13" name="文本框 12"/>
          <p:cNvSpPr txBox="1"/>
          <p:nvPr/>
        </p:nvSpPr>
        <p:spPr>
          <a:xfrm>
            <a:off x="4542790" y="1421130"/>
            <a:ext cx="71335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一次献祭，永远完全</a:t>
            </a:r>
            <a:endParaRPr lang="zh-CN" altLang="en-US" sz="3200" b="1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14" name="标题 2"/>
          <p:cNvSpPr txBox="1">
            <a:spLocks noGrp="1"/>
          </p:cNvSpPr>
          <p:nvPr/>
        </p:nvSpPr>
        <p:spPr>
          <a:xfrm>
            <a:off x="2578100" y="443865"/>
            <a:ext cx="7594600" cy="625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defTabSz="804545">
              <a:defRPr sz="352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lang="zh-CN"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新约永远的赎罪祭</a:t>
            </a:r>
            <a:endParaRPr lang="zh-CN"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모서리가 둥근 직사각형 6"/>
          <p:cNvSpPr/>
          <p:nvPr/>
        </p:nvSpPr>
        <p:spPr>
          <a:xfrm>
            <a:off x="3130750" y="444223"/>
            <a:ext cx="1714500" cy="768485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神</a:t>
            </a:r>
            <a:endParaRPr kumimoji="0" lang="ko-KR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8" name="모서리가 둥근 직사각형 7"/>
          <p:cNvSpPr/>
          <p:nvPr/>
        </p:nvSpPr>
        <p:spPr>
          <a:xfrm>
            <a:off x="7338060" y="444500"/>
            <a:ext cx="1714500" cy="768351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人类</a:t>
            </a:r>
            <a:endParaRPr kumimoji="0" lang="ko-KR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9" name="타원 8"/>
          <p:cNvSpPr/>
          <p:nvPr/>
        </p:nvSpPr>
        <p:spPr>
          <a:xfrm>
            <a:off x="3503084" y="1468967"/>
            <a:ext cx="865716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938395" y="1636395"/>
            <a:ext cx="2232660" cy="323215"/>
            <a:chOff x="7777" y="2577"/>
            <a:chExt cx="3516" cy="509"/>
          </a:xfrm>
        </p:grpSpPr>
        <p:cxnSp>
          <p:nvCxnSpPr>
            <p:cNvPr id="11" name="직선 화살표 연결선 10"/>
            <p:cNvCxnSpPr/>
            <p:nvPr/>
          </p:nvCxnSpPr>
          <p:spPr>
            <a:xfrm flipV="1">
              <a:off x="7777" y="3070"/>
              <a:ext cx="3517" cy="17"/>
            </a:xfrm>
            <a:prstGeom prst="straightConnector1">
              <a:avLst/>
            </a:prstGeom>
            <a:ln w="101600">
              <a:solidFill>
                <a:srgbClr val="FFC000"/>
              </a:solidFill>
              <a:headEnd type="triangle"/>
              <a:tailEnd type="non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" name="직선 화살표 연결선 11"/>
            <p:cNvCxnSpPr/>
            <p:nvPr/>
          </p:nvCxnSpPr>
          <p:spPr>
            <a:xfrm flipV="1">
              <a:off x="7777" y="2577"/>
              <a:ext cx="3517" cy="13"/>
            </a:xfrm>
            <a:prstGeom prst="straightConnector1">
              <a:avLst/>
            </a:prstGeom>
            <a:ln w="101600">
              <a:solidFill>
                <a:srgbClr val="FFC000"/>
              </a:solidFill>
              <a:tailEnd type="triangl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62471" name="TextBox 13"/>
          <p:cNvSpPr txBox="1">
            <a:spLocks noChangeArrowheads="1"/>
          </p:cNvSpPr>
          <p:nvPr/>
        </p:nvSpPr>
        <p:spPr bwMode="auto">
          <a:xfrm>
            <a:off x="2226733" y="1452033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①</a:t>
            </a:r>
            <a:endParaRPr kumimoji="1" lang="en-US" altLang="ko-KR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62472" name="TextBox 14"/>
          <p:cNvSpPr txBox="1">
            <a:spLocks noChangeArrowheads="1"/>
          </p:cNvSpPr>
          <p:nvPr/>
        </p:nvSpPr>
        <p:spPr bwMode="auto">
          <a:xfrm>
            <a:off x="2233084" y="2768600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②</a:t>
            </a:r>
            <a:endParaRPr kumimoji="1" lang="en-US" altLang="ko-KR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17" name="직사각형 16"/>
          <p:cNvSpPr/>
          <p:nvPr/>
        </p:nvSpPr>
        <p:spPr>
          <a:xfrm>
            <a:off x="4553729" y="2776288"/>
            <a:ext cx="183283" cy="734905"/>
          </a:xfrm>
          <a:prstGeom prst="rect">
            <a:avLst/>
          </a:prstGeo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50190" name="TextBox 17"/>
          <p:cNvSpPr txBox="1">
            <a:spLocks noChangeArrowheads="1"/>
          </p:cNvSpPr>
          <p:nvPr/>
        </p:nvSpPr>
        <p:spPr bwMode="auto">
          <a:xfrm>
            <a:off x="3523081" y="3562351"/>
            <a:ext cx="89662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8" rIns="91438" bIns="45718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坛角</a:t>
            </a:r>
            <a:endParaRPr kumimoji="1" lang="zh-CN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19" name="직사각형 18"/>
          <p:cNvSpPr/>
          <p:nvPr/>
        </p:nvSpPr>
        <p:spPr>
          <a:xfrm>
            <a:off x="5686012" y="2761340"/>
            <a:ext cx="629323" cy="80593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罪</a:t>
            </a:r>
            <a:endParaRPr kumimoji="1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50194" name="TextBox 20"/>
          <p:cNvSpPr txBox="1">
            <a:spLocks noChangeArrowheads="1"/>
          </p:cNvSpPr>
          <p:nvPr/>
        </p:nvSpPr>
        <p:spPr bwMode="auto">
          <a:xfrm>
            <a:off x="6981190" y="3511551"/>
            <a:ext cx="89662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8" rIns="91438" bIns="45718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心版</a:t>
            </a:r>
            <a:endParaRPr kumimoji="1" lang="zh-CN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847155" y="2852936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罪人</a:t>
            </a:r>
            <a:endParaRPr kumimoji="0" lang="ko-KR" altLang="en-US" sz="1465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7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</a:endParaRPr>
          </a:p>
        </p:txBody>
      </p:sp>
      <p:sp>
        <p:nvSpPr>
          <p:cNvPr id="62478" name="TextBox 25"/>
          <p:cNvSpPr txBox="1">
            <a:spLocks noChangeArrowheads="1"/>
          </p:cNvSpPr>
          <p:nvPr/>
        </p:nvSpPr>
        <p:spPr bwMode="auto">
          <a:xfrm>
            <a:off x="2245784" y="4199467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rPr>
              <a:t>③</a:t>
            </a:r>
            <a:endParaRPr kumimoji="1" lang="ko-KR" altLang="en-US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grpSp>
        <p:nvGrpSpPr>
          <p:cNvPr id="2" name="그룹 1"/>
          <p:cNvGrpSpPr/>
          <p:nvPr/>
        </p:nvGrpSpPr>
        <p:grpSpPr>
          <a:xfrm>
            <a:off x="5815659" y="4179588"/>
            <a:ext cx="456791" cy="847863"/>
            <a:chOff x="5655560" y="4446310"/>
            <a:chExt cx="609054" cy="847862"/>
          </a:xfrm>
          <a:solidFill>
            <a:srgbClr val="FF6600"/>
          </a:solidFill>
        </p:grpSpPr>
        <p:sp>
          <p:nvSpPr>
            <p:cNvPr id="32" name="직사각형 31"/>
            <p:cNvSpPr/>
            <p:nvPr/>
          </p:nvSpPr>
          <p:spPr>
            <a:xfrm>
              <a:off x="5875038" y="4446310"/>
              <a:ext cx="178410" cy="847862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endParaRPr>
            </a:p>
          </p:txBody>
        </p:sp>
        <p:sp>
          <p:nvSpPr>
            <p:cNvPr id="33" name="직사각형 32"/>
            <p:cNvSpPr/>
            <p:nvPr/>
          </p:nvSpPr>
          <p:spPr>
            <a:xfrm>
              <a:off x="5655560" y="4650690"/>
              <a:ext cx="609054" cy="15421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endParaRPr>
            </a:p>
          </p:txBody>
        </p:sp>
      </p:grpSp>
      <p:cxnSp>
        <p:nvCxnSpPr>
          <p:cNvPr id="34" name="직선 화살표 연결선 33"/>
          <p:cNvCxnSpPr/>
          <p:nvPr/>
        </p:nvCxnSpPr>
        <p:spPr>
          <a:xfrm>
            <a:off x="5005917" y="4603751"/>
            <a:ext cx="628649" cy="0"/>
          </a:xfrm>
          <a:prstGeom prst="straightConnector1">
            <a:avLst/>
          </a:prstGeom>
          <a:ln w="1016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481" name="TextBox 38"/>
          <p:cNvSpPr txBox="1">
            <a:spLocks noChangeArrowheads="1"/>
          </p:cNvSpPr>
          <p:nvPr/>
        </p:nvSpPr>
        <p:spPr bwMode="auto">
          <a:xfrm>
            <a:off x="2247900" y="5539317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④</a:t>
            </a:r>
            <a:endParaRPr kumimoji="1" lang="en-US" altLang="ko-KR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41" name="타원 40"/>
          <p:cNvSpPr/>
          <p:nvPr/>
        </p:nvSpPr>
        <p:spPr>
          <a:xfrm>
            <a:off x="7797800" y="1464733"/>
            <a:ext cx="863600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2" name="타원 41"/>
          <p:cNvSpPr/>
          <p:nvPr/>
        </p:nvSpPr>
        <p:spPr>
          <a:xfrm>
            <a:off x="3503084" y="2779184"/>
            <a:ext cx="865716" cy="747183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3" name="직사각형 42"/>
          <p:cNvSpPr/>
          <p:nvPr/>
        </p:nvSpPr>
        <p:spPr>
          <a:xfrm>
            <a:off x="7337825" y="2785760"/>
            <a:ext cx="183283" cy="734905"/>
          </a:xfrm>
          <a:prstGeom prst="rect">
            <a:avLst/>
          </a:prstGeo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4" name="타원 43"/>
          <p:cNvSpPr/>
          <p:nvPr/>
        </p:nvSpPr>
        <p:spPr>
          <a:xfrm>
            <a:off x="7787684" y="2776336"/>
            <a:ext cx="864096" cy="747427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8949289" y="4328584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罪人</a:t>
            </a:r>
            <a:endParaRPr kumimoji="1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46" name="타원 45"/>
          <p:cNvSpPr/>
          <p:nvPr/>
        </p:nvSpPr>
        <p:spPr>
          <a:xfrm>
            <a:off x="3505200" y="4230158"/>
            <a:ext cx="863600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7" name="직사각형 46"/>
          <p:cNvSpPr/>
          <p:nvPr/>
        </p:nvSpPr>
        <p:spPr>
          <a:xfrm>
            <a:off x="7338180" y="4252653"/>
            <a:ext cx="183283" cy="734905"/>
          </a:xfrm>
          <a:prstGeom prst="rect">
            <a:avLst/>
          </a:prstGeo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8" name="타원 47"/>
          <p:cNvSpPr/>
          <p:nvPr/>
        </p:nvSpPr>
        <p:spPr>
          <a:xfrm>
            <a:off x="7787684" y="4239457"/>
            <a:ext cx="864096" cy="747427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9" name="타원 48"/>
          <p:cNvSpPr/>
          <p:nvPr/>
        </p:nvSpPr>
        <p:spPr>
          <a:xfrm>
            <a:off x="3503084" y="5562600"/>
            <a:ext cx="865716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4938395" y="5727700"/>
            <a:ext cx="2232660" cy="323215"/>
            <a:chOff x="7777" y="9020"/>
            <a:chExt cx="3516" cy="509"/>
          </a:xfrm>
        </p:grpSpPr>
        <p:cxnSp>
          <p:nvCxnSpPr>
            <p:cNvPr id="50" name="직선 화살표 연결선 49"/>
            <p:cNvCxnSpPr/>
            <p:nvPr/>
          </p:nvCxnSpPr>
          <p:spPr>
            <a:xfrm flipV="1">
              <a:off x="7777" y="9517"/>
              <a:ext cx="3517" cy="13"/>
            </a:xfrm>
            <a:prstGeom prst="straightConnector1">
              <a:avLst/>
            </a:prstGeom>
            <a:ln w="101600">
              <a:solidFill>
                <a:srgbClr val="FFC000"/>
              </a:solidFill>
              <a:headEnd type="triangle"/>
              <a:tailEnd type="non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1" name="직선 화살표 연결선 50"/>
            <p:cNvCxnSpPr/>
            <p:nvPr/>
          </p:nvCxnSpPr>
          <p:spPr>
            <a:xfrm flipV="1">
              <a:off x="7777" y="9020"/>
              <a:ext cx="3517" cy="17"/>
            </a:xfrm>
            <a:prstGeom prst="straightConnector1">
              <a:avLst/>
            </a:prstGeom>
            <a:ln w="101600">
              <a:solidFill>
                <a:srgbClr val="FFC000"/>
              </a:solidFill>
              <a:tailEnd type="triangl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52" name="타원 51"/>
          <p:cNvSpPr/>
          <p:nvPr/>
        </p:nvSpPr>
        <p:spPr>
          <a:xfrm>
            <a:off x="7797800" y="5562812"/>
            <a:ext cx="863600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8740457" y="5605115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义人</a:t>
            </a:r>
            <a:endParaRPr kumimoji="1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0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0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2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62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62471" grpId="0"/>
      <p:bldP spid="62471" grpId="1"/>
      <p:bldP spid="9" grpId="0" animBg="1"/>
      <p:bldP spid="9" grpId="1" animBg="1"/>
      <p:bldP spid="41" grpId="0" animBg="1"/>
      <p:bldP spid="41" grpId="1" animBg="1"/>
      <p:bldP spid="42" grpId="0" animBg="1"/>
      <p:bldP spid="42" grpId="1" animBg="1"/>
      <p:bldP spid="50190" grpId="0"/>
      <p:bldP spid="50190" grpId="1"/>
      <p:bldP spid="17" grpId="0" animBg="1"/>
      <p:bldP spid="17" grpId="1" animBg="1"/>
      <p:bldP spid="19" grpId="0" animBg="1"/>
      <p:bldP spid="19" grpId="1" animBg="1"/>
      <p:bldP spid="43" grpId="0" animBg="1"/>
      <p:bldP spid="43" grpId="1" animBg="1"/>
      <p:bldP spid="50194" grpId="0"/>
      <p:bldP spid="50194" grpId="1"/>
      <p:bldP spid="44" grpId="0" animBg="1"/>
      <p:bldP spid="44" grpId="1" animBg="1"/>
      <p:bldP spid="23" grpId="0"/>
      <p:bldP spid="23" grpId="1"/>
      <p:bldP spid="62478" grpId="0"/>
      <p:bldP spid="62478" grpId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5" grpId="0"/>
      <p:bldP spid="45" grpId="1"/>
      <p:bldP spid="62481" grpId="0"/>
      <p:bldP spid="62481" grpId="1"/>
      <p:bldP spid="49" grpId="0" animBg="1"/>
      <p:bldP spid="49" grpId="1" animBg="1"/>
      <p:bldP spid="52" grpId="0" animBg="1"/>
      <p:bldP spid="52" grpId="1" animBg="1"/>
      <p:bldP spid="36" grpId="0"/>
      <p:bldP spid="36" grpId="1"/>
      <p:bldP spid="62472" grpId="0"/>
      <p:bldP spid="62472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extBox 25"/>
          <p:cNvSpPr txBox="1">
            <a:spLocks noChangeArrowheads="1"/>
          </p:cNvSpPr>
          <p:nvPr/>
        </p:nvSpPr>
        <p:spPr bwMode="auto">
          <a:xfrm>
            <a:off x="1955589" y="1917701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rPr>
              <a:t>③</a:t>
            </a:r>
            <a:endParaRPr kumimoji="1" lang="ko-KR" altLang="en-US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grpSp>
        <p:nvGrpSpPr>
          <p:cNvPr id="2" name="그룹 1"/>
          <p:cNvGrpSpPr/>
          <p:nvPr/>
        </p:nvGrpSpPr>
        <p:grpSpPr>
          <a:xfrm>
            <a:off x="5568009" y="1927503"/>
            <a:ext cx="456791" cy="847863"/>
            <a:chOff x="5655560" y="4446310"/>
            <a:chExt cx="609054" cy="847862"/>
          </a:xfrm>
          <a:solidFill>
            <a:srgbClr val="FF6600"/>
          </a:solidFill>
        </p:grpSpPr>
        <p:sp>
          <p:nvSpPr>
            <p:cNvPr id="32" name="직사각형 31"/>
            <p:cNvSpPr/>
            <p:nvPr/>
          </p:nvSpPr>
          <p:spPr>
            <a:xfrm>
              <a:off x="5875038" y="4446310"/>
              <a:ext cx="178410" cy="847862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endParaRPr>
            </a:p>
          </p:txBody>
        </p:sp>
        <p:sp>
          <p:nvSpPr>
            <p:cNvPr id="33" name="직사각형 32"/>
            <p:cNvSpPr/>
            <p:nvPr/>
          </p:nvSpPr>
          <p:spPr>
            <a:xfrm>
              <a:off x="5655560" y="4650690"/>
              <a:ext cx="609054" cy="15421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endParaRPr>
            </a:p>
          </p:txBody>
        </p:sp>
      </p:grpSp>
      <p:cxnSp>
        <p:nvCxnSpPr>
          <p:cNvPr id="34" name="직선 화살표 연결선 33"/>
          <p:cNvCxnSpPr/>
          <p:nvPr/>
        </p:nvCxnSpPr>
        <p:spPr>
          <a:xfrm>
            <a:off x="4715722" y="2321983"/>
            <a:ext cx="628649" cy="0"/>
          </a:xfrm>
          <a:prstGeom prst="straightConnector1">
            <a:avLst/>
          </a:prstGeom>
          <a:ln w="1016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타원 45"/>
          <p:cNvSpPr/>
          <p:nvPr/>
        </p:nvSpPr>
        <p:spPr>
          <a:xfrm>
            <a:off x="3232150" y="1957917"/>
            <a:ext cx="863600" cy="747183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7" name="직사각형 46"/>
          <p:cNvSpPr/>
          <p:nvPr/>
        </p:nvSpPr>
        <p:spPr>
          <a:xfrm>
            <a:off x="7039730" y="1979613"/>
            <a:ext cx="183283" cy="734905"/>
          </a:xfrm>
          <a:prstGeom prst="rect">
            <a:avLst/>
          </a:prstGeo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8" name="타원 47"/>
          <p:cNvSpPr/>
          <p:nvPr/>
        </p:nvSpPr>
        <p:spPr>
          <a:xfrm>
            <a:off x="7475899" y="1967052"/>
            <a:ext cx="864096" cy="747427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731061" y="1917701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罪人</a:t>
            </a:r>
            <a:endParaRPr kumimoji="0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014980" y="3105150"/>
            <a:ext cx="8138795" cy="767080"/>
          </a:xfrm>
          <a:prstGeom prst="rect">
            <a:avLst/>
          </a:prstGeom>
          <a:noFill/>
        </p:spPr>
        <p:txBody>
          <a:bodyPr wrap="square" lIns="91438" tIns="45718" rIns="91438" bIns="45718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虽然上教会，可心里还有罪</a:t>
            </a: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——</a:t>
            </a: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宗教人</a:t>
            </a:r>
            <a:endParaRPr kumimoji="0" lang="en-US" altLang="ko-KR" sz="3200" b="1" i="0" u="none" strike="noStrike" kern="1200" cap="none" spc="0" normalizeH="0" baseline="0" noProof="0" dirty="0">
              <a:ln>
                <a:noFill/>
              </a:ln>
              <a:solidFill>
                <a:srgbClr val="F7964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8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</a:endParaRPr>
          </a:p>
        </p:txBody>
      </p:sp>
      <p:sp>
        <p:nvSpPr>
          <p:cNvPr id="16" name="모서리가 둥근 직사각형 15"/>
          <p:cNvSpPr/>
          <p:nvPr/>
        </p:nvSpPr>
        <p:spPr>
          <a:xfrm>
            <a:off x="2806900" y="642978"/>
            <a:ext cx="1714500" cy="768485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神</a:t>
            </a:r>
            <a:endParaRPr kumimoji="0" lang="ko-KR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18" name="모서리가 둥근 직사각형 17"/>
          <p:cNvSpPr/>
          <p:nvPr/>
        </p:nvSpPr>
        <p:spPr>
          <a:xfrm>
            <a:off x="7050405" y="641350"/>
            <a:ext cx="1714500" cy="768351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人类</a:t>
            </a:r>
            <a:endParaRPr kumimoji="1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3" name="TextBox 27"/>
          <p:cNvSpPr txBox="1"/>
          <p:nvPr/>
        </p:nvSpPr>
        <p:spPr>
          <a:xfrm>
            <a:off x="1469231" y="4561524"/>
            <a:ext cx="8322945" cy="1067435"/>
          </a:xfrm>
          <a:prstGeom prst="rect">
            <a:avLst/>
          </a:prstGeom>
          <a:noFill/>
        </p:spPr>
        <p:txBody>
          <a:bodyPr wrap="none" lIns="68579" tIns="34289" rIns="68579" bIns="34289">
            <a:spAutoFit/>
          </a:bodyPr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凡称呼我主阿，主阿的人，不能都进天国。</a:t>
            </a:r>
            <a:endParaRPr kumimoji="1" lang="zh-CN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惟独遵行我天父旨意的人，才能进去。</a:t>
            </a:r>
            <a:r>
              <a:rPr kumimoji="1" lang="en-US" altLang="ko-KR" sz="2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(</a:t>
            </a:r>
            <a:r>
              <a:rPr kumimoji="1" lang="zh-CN" alt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马太福音</a:t>
            </a:r>
            <a:r>
              <a:rPr kumimoji="1" lang="en-US" altLang="ko-KR" sz="2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 7:21)</a:t>
            </a:r>
            <a:endParaRPr kumimoji="1" lang="en-US" altLang="ko-KR" sz="2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ko-KR" sz="9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8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8" grpId="0" animBg="1"/>
      <p:bldP spid="18" grpId="1" animBg="1"/>
      <p:bldP spid="55298" grpId="0"/>
      <p:bldP spid="55298" grpId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17" grpId="0"/>
      <p:bldP spid="17" grpId="1"/>
      <p:bldP spid="19" grpId="0"/>
      <p:bldP spid="19" grpId="1"/>
      <p:bldP spid="3" grpId="0"/>
      <p:bldP spid="3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모서리가 둥근 직사각형 6"/>
          <p:cNvSpPr/>
          <p:nvPr/>
        </p:nvSpPr>
        <p:spPr>
          <a:xfrm>
            <a:off x="3211395" y="446128"/>
            <a:ext cx="1714500" cy="768485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神</a:t>
            </a:r>
            <a:endParaRPr kumimoji="0" lang="ko-KR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8" name="모서리가 둥근 직사각형 7"/>
          <p:cNvSpPr/>
          <p:nvPr/>
        </p:nvSpPr>
        <p:spPr>
          <a:xfrm>
            <a:off x="7454900" y="444500"/>
            <a:ext cx="1714500" cy="768351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人类</a:t>
            </a:r>
            <a:endParaRPr kumimoji="0" lang="ko-KR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9" name="타원 8"/>
          <p:cNvSpPr/>
          <p:nvPr/>
        </p:nvSpPr>
        <p:spPr>
          <a:xfrm>
            <a:off x="3617384" y="1468967"/>
            <a:ext cx="865716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cxnSp>
        <p:nvCxnSpPr>
          <p:cNvPr id="11" name="직선 화살표 연결선 10"/>
          <p:cNvCxnSpPr/>
          <p:nvPr/>
        </p:nvCxnSpPr>
        <p:spPr>
          <a:xfrm flipV="1">
            <a:off x="5052484" y="1949451"/>
            <a:ext cx="2233083" cy="10583"/>
          </a:xfrm>
          <a:prstGeom prst="straightConnector1">
            <a:avLst/>
          </a:prstGeom>
          <a:ln w="101600">
            <a:solidFill>
              <a:srgbClr val="FFC000"/>
            </a:solidFill>
            <a:headEnd type="triangle"/>
            <a:tailEnd type="non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직선 화살표 연결선 11"/>
          <p:cNvCxnSpPr/>
          <p:nvPr/>
        </p:nvCxnSpPr>
        <p:spPr>
          <a:xfrm flipV="1">
            <a:off x="5052484" y="1636184"/>
            <a:ext cx="2233083" cy="8467"/>
          </a:xfrm>
          <a:prstGeom prst="straightConnector1">
            <a:avLst/>
          </a:prstGeom>
          <a:ln w="101600">
            <a:solidFill>
              <a:srgbClr val="FFC000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2471" name="TextBox 13"/>
          <p:cNvSpPr txBox="1">
            <a:spLocks noChangeArrowheads="1"/>
          </p:cNvSpPr>
          <p:nvPr/>
        </p:nvSpPr>
        <p:spPr bwMode="auto">
          <a:xfrm>
            <a:off x="2341033" y="1452033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①</a:t>
            </a:r>
            <a:endParaRPr kumimoji="1" lang="en-US" altLang="ko-KR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62472" name="TextBox 14"/>
          <p:cNvSpPr txBox="1">
            <a:spLocks noChangeArrowheads="1"/>
          </p:cNvSpPr>
          <p:nvPr/>
        </p:nvSpPr>
        <p:spPr bwMode="auto">
          <a:xfrm>
            <a:off x="2347384" y="2768600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②</a:t>
            </a:r>
            <a:endParaRPr kumimoji="1" lang="en-US" altLang="ko-KR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17" name="직사각형 16"/>
          <p:cNvSpPr/>
          <p:nvPr/>
        </p:nvSpPr>
        <p:spPr>
          <a:xfrm>
            <a:off x="4668029" y="2776288"/>
            <a:ext cx="183283" cy="734905"/>
          </a:xfrm>
          <a:prstGeom prst="rect">
            <a:avLst/>
          </a:prstGeo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50190" name="TextBox 17"/>
          <p:cNvSpPr txBox="1">
            <a:spLocks noChangeArrowheads="1"/>
          </p:cNvSpPr>
          <p:nvPr/>
        </p:nvSpPr>
        <p:spPr bwMode="auto">
          <a:xfrm>
            <a:off x="3637381" y="3562351"/>
            <a:ext cx="89662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8" rIns="91438" bIns="45718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坛角</a:t>
            </a:r>
            <a:endParaRPr kumimoji="1" lang="zh-CN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19" name="직사각형 18"/>
          <p:cNvSpPr/>
          <p:nvPr/>
        </p:nvSpPr>
        <p:spPr>
          <a:xfrm>
            <a:off x="5800312" y="2761340"/>
            <a:ext cx="629323" cy="80593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罪</a:t>
            </a:r>
            <a:endParaRPr kumimoji="0" lang="en-US" altLang="ko-KR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50194" name="TextBox 20"/>
          <p:cNvSpPr txBox="1">
            <a:spLocks noChangeArrowheads="1"/>
          </p:cNvSpPr>
          <p:nvPr/>
        </p:nvSpPr>
        <p:spPr bwMode="auto">
          <a:xfrm>
            <a:off x="7095490" y="3511551"/>
            <a:ext cx="89662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8" rIns="91438" bIns="45718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心版</a:t>
            </a:r>
            <a:endParaRPr kumimoji="1" lang="zh-CN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62478" name="TextBox 25"/>
          <p:cNvSpPr txBox="1">
            <a:spLocks noChangeArrowheads="1"/>
          </p:cNvSpPr>
          <p:nvPr/>
        </p:nvSpPr>
        <p:spPr bwMode="auto">
          <a:xfrm>
            <a:off x="2360084" y="4199467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rPr>
              <a:t>③</a:t>
            </a:r>
            <a:endParaRPr kumimoji="1" lang="ko-KR" altLang="en-US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grpSp>
        <p:nvGrpSpPr>
          <p:cNvPr id="2" name="그룹 1"/>
          <p:cNvGrpSpPr/>
          <p:nvPr/>
        </p:nvGrpSpPr>
        <p:grpSpPr>
          <a:xfrm>
            <a:off x="5929959" y="4179588"/>
            <a:ext cx="456791" cy="847863"/>
            <a:chOff x="5655560" y="4446310"/>
            <a:chExt cx="609054" cy="847862"/>
          </a:xfrm>
          <a:solidFill>
            <a:srgbClr val="FF6600"/>
          </a:solidFill>
        </p:grpSpPr>
        <p:sp>
          <p:nvSpPr>
            <p:cNvPr id="32" name="직사각형 31"/>
            <p:cNvSpPr/>
            <p:nvPr/>
          </p:nvSpPr>
          <p:spPr>
            <a:xfrm>
              <a:off x="5875038" y="4446310"/>
              <a:ext cx="178410" cy="847862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endParaRPr>
            </a:p>
          </p:txBody>
        </p:sp>
        <p:sp>
          <p:nvSpPr>
            <p:cNvPr id="33" name="직사각형 32"/>
            <p:cNvSpPr/>
            <p:nvPr/>
          </p:nvSpPr>
          <p:spPr>
            <a:xfrm>
              <a:off x="5655560" y="4650690"/>
              <a:ext cx="609054" cy="15421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YCuYuanF" panose="02010600000101010101" pitchFamily="2" charset="-122"/>
                <a:ea typeface="Malgun Gothic" panose="020B0503020000020004" charset="-127"/>
              </a:endParaRPr>
            </a:p>
          </p:txBody>
        </p:sp>
      </p:grpSp>
      <p:cxnSp>
        <p:nvCxnSpPr>
          <p:cNvPr id="34" name="직선 화살표 연결선 33"/>
          <p:cNvCxnSpPr/>
          <p:nvPr/>
        </p:nvCxnSpPr>
        <p:spPr>
          <a:xfrm>
            <a:off x="5120217" y="4603751"/>
            <a:ext cx="628649" cy="0"/>
          </a:xfrm>
          <a:prstGeom prst="straightConnector1">
            <a:avLst/>
          </a:prstGeom>
          <a:ln w="1016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481" name="TextBox 38"/>
          <p:cNvSpPr txBox="1">
            <a:spLocks noChangeArrowheads="1"/>
          </p:cNvSpPr>
          <p:nvPr/>
        </p:nvSpPr>
        <p:spPr bwMode="auto">
          <a:xfrm>
            <a:off x="2362200" y="5539317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④</a:t>
            </a:r>
            <a:endParaRPr kumimoji="1" lang="en-US" altLang="ko-KR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41" name="타원 40"/>
          <p:cNvSpPr/>
          <p:nvPr/>
        </p:nvSpPr>
        <p:spPr>
          <a:xfrm>
            <a:off x="7912100" y="1464733"/>
            <a:ext cx="863600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2" name="타원 41"/>
          <p:cNvSpPr/>
          <p:nvPr/>
        </p:nvSpPr>
        <p:spPr>
          <a:xfrm>
            <a:off x="3617384" y="2779184"/>
            <a:ext cx="865716" cy="747183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3" name="직사각형 42"/>
          <p:cNvSpPr/>
          <p:nvPr/>
        </p:nvSpPr>
        <p:spPr>
          <a:xfrm>
            <a:off x="7452125" y="2777505"/>
            <a:ext cx="183283" cy="734905"/>
          </a:xfrm>
          <a:prstGeom prst="rect">
            <a:avLst/>
          </a:prstGeo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4" name="타원 43"/>
          <p:cNvSpPr/>
          <p:nvPr/>
        </p:nvSpPr>
        <p:spPr>
          <a:xfrm>
            <a:off x="7901984" y="2768716"/>
            <a:ext cx="864096" cy="747427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9063589" y="4328584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罪人</a:t>
            </a:r>
            <a:endParaRPr kumimoji="1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46" name="타원 45"/>
          <p:cNvSpPr/>
          <p:nvPr/>
        </p:nvSpPr>
        <p:spPr>
          <a:xfrm>
            <a:off x="3619500" y="4233333"/>
            <a:ext cx="863600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7" name="직사각형 46"/>
          <p:cNvSpPr/>
          <p:nvPr/>
        </p:nvSpPr>
        <p:spPr>
          <a:xfrm>
            <a:off x="7444225" y="4261543"/>
            <a:ext cx="183283" cy="734905"/>
          </a:xfrm>
          <a:prstGeom prst="rect">
            <a:avLst/>
          </a:prstGeo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8" name="타원 47"/>
          <p:cNvSpPr/>
          <p:nvPr/>
        </p:nvSpPr>
        <p:spPr>
          <a:xfrm>
            <a:off x="7901984" y="4239457"/>
            <a:ext cx="864096" cy="747427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49" name="타원 48"/>
          <p:cNvSpPr/>
          <p:nvPr/>
        </p:nvSpPr>
        <p:spPr>
          <a:xfrm>
            <a:off x="3617384" y="5562600"/>
            <a:ext cx="865716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cxnSp>
        <p:nvCxnSpPr>
          <p:cNvPr id="50" name="직선 화살표 연결선 49"/>
          <p:cNvCxnSpPr/>
          <p:nvPr/>
        </p:nvCxnSpPr>
        <p:spPr>
          <a:xfrm flipV="1">
            <a:off x="5052484" y="6043084"/>
            <a:ext cx="2233083" cy="8467"/>
          </a:xfrm>
          <a:prstGeom prst="straightConnector1">
            <a:avLst/>
          </a:prstGeom>
          <a:ln w="101600">
            <a:solidFill>
              <a:srgbClr val="FFC000"/>
            </a:solidFill>
            <a:headEnd type="triangle"/>
            <a:tailEnd type="non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1" name="직선 화살표 연결선 50"/>
          <p:cNvCxnSpPr/>
          <p:nvPr/>
        </p:nvCxnSpPr>
        <p:spPr>
          <a:xfrm flipV="1">
            <a:off x="5052484" y="5727700"/>
            <a:ext cx="2233083" cy="10584"/>
          </a:xfrm>
          <a:prstGeom prst="straightConnector1">
            <a:avLst/>
          </a:prstGeom>
          <a:ln w="101600">
            <a:solidFill>
              <a:srgbClr val="FFC000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52" name="타원 51"/>
          <p:cNvSpPr/>
          <p:nvPr/>
        </p:nvSpPr>
        <p:spPr>
          <a:xfrm>
            <a:off x="7912100" y="5558367"/>
            <a:ext cx="863600" cy="747184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8854757" y="5605115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义人</a:t>
            </a:r>
            <a:endParaRPr kumimoji="1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9090620" y="2714535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罪人</a:t>
            </a:r>
            <a:endParaRPr kumimoji="1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Box 38"/>
          <p:cNvSpPr txBox="1">
            <a:spLocks noChangeArrowheads="1"/>
          </p:cNvSpPr>
          <p:nvPr/>
        </p:nvSpPr>
        <p:spPr bwMode="auto">
          <a:xfrm>
            <a:off x="2247900" y="1701800"/>
            <a:ext cx="897467" cy="70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8" rIns="91438" bIns="45718">
            <a:spAutoFit/>
          </a:bodyPr>
          <a:lstStyle>
            <a:lvl1pPr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Malgun Gothic" panose="020B0503020000020004" charset="-127"/>
                <a:ea typeface="Gulim" panose="020B0600000101010101" pitchFamily="34" charset="-127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40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④</a:t>
            </a:r>
            <a:endParaRPr kumimoji="1" lang="en-US" altLang="ko-KR" sz="40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/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49" name="타원 48"/>
          <p:cNvSpPr/>
          <p:nvPr/>
        </p:nvSpPr>
        <p:spPr>
          <a:xfrm>
            <a:off x="3503084" y="1722967"/>
            <a:ext cx="865716" cy="74930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938395" y="1929765"/>
            <a:ext cx="2232660" cy="306705"/>
            <a:chOff x="7777" y="3039"/>
            <a:chExt cx="3516" cy="483"/>
          </a:xfrm>
        </p:grpSpPr>
        <p:cxnSp>
          <p:nvCxnSpPr>
            <p:cNvPr id="50" name="직선 화살표 연결선 49"/>
            <p:cNvCxnSpPr/>
            <p:nvPr/>
          </p:nvCxnSpPr>
          <p:spPr>
            <a:xfrm flipV="1">
              <a:off x="7777" y="3510"/>
              <a:ext cx="3517" cy="13"/>
            </a:xfrm>
            <a:prstGeom prst="straightConnector1">
              <a:avLst/>
            </a:prstGeom>
            <a:ln w="101600">
              <a:solidFill>
                <a:srgbClr val="FFC000"/>
              </a:solidFill>
              <a:headEnd type="triangle"/>
              <a:tailEnd type="non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1" name="직선 화살표 연결선 50"/>
            <p:cNvCxnSpPr/>
            <p:nvPr/>
          </p:nvCxnSpPr>
          <p:spPr>
            <a:xfrm flipV="1">
              <a:off x="7777" y="3039"/>
              <a:ext cx="3517" cy="17"/>
            </a:xfrm>
            <a:prstGeom prst="straightConnector1">
              <a:avLst/>
            </a:prstGeom>
            <a:ln w="101600">
              <a:solidFill>
                <a:srgbClr val="FFC000"/>
              </a:solidFill>
              <a:tailEnd type="triangl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52" name="타원 51"/>
          <p:cNvSpPr/>
          <p:nvPr/>
        </p:nvSpPr>
        <p:spPr>
          <a:xfrm>
            <a:off x="7766050" y="1724661"/>
            <a:ext cx="863600" cy="747183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918845" y="3996055"/>
            <a:ext cx="10354310" cy="1126490"/>
          </a:xfrm>
          <a:prstGeom prst="rect">
            <a:avLst/>
          </a:prstGeom>
          <a:noFill/>
        </p:spPr>
        <p:txBody>
          <a:bodyPr wrap="square" lIns="91438" tIns="45718" rIns="91438" bIns="45718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935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因为他一次献祭，便叫那得以成圣的人永远完全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(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来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 10:14)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ko-KR" sz="20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ko-KR" sz="900" b="1" i="0" u="none" strike="noStrike" kern="1200" cap="none" spc="0" normalizeH="0" baseline="0" noProof="0" dirty="0" smtClean="0">
              <a:ln>
                <a:noFill/>
              </a:ln>
              <a:solidFill>
                <a:prstClr val="white">
                  <a:lumMod val="8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ko-KR" sz="9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8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 </a:t>
            </a:r>
            <a:endParaRPr kumimoji="0" lang="en-US" altLang="ko-KR" sz="9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8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843234" y="1700808"/>
            <a:ext cx="998220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BB3C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义人</a:t>
            </a:r>
            <a:endParaRPr kumimoji="0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BB3C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7159366" y="2468033"/>
            <a:ext cx="2223135" cy="582295"/>
          </a:xfrm>
          <a:prstGeom prst="rect">
            <a:avLst/>
          </a:prstGeom>
          <a:noFill/>
        </p:spPr>
        <p:txBody>
          <a:bodyPr wrap="none" lIns="91438" tIns="45718" rIns="91438" bIns="45718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5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神完全的义</a:t>
            </a:r>
            <a:r>
              <a:rPr kumimoji="0" lang="ko-KR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8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</a:rPr>
              <a:t> </a:t>
            </a:r>
            <a:endParaRPr kumimoji="0" lang="ko-KR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8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3097095" y="446128"/>
            <a:ext cx="1714500" cy="768485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神</a:t>
            </a:r>
            <a:endParaRPr kumimoji="0" lang="ko-KR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15" name="모서리가 둥근 직사각형 14"/>
          <p:cNvSpPr/>
          <p:nvPr/>
        </p:nvSpPr>
        <p:spPr>
          <a:xfrm>
            <a:off x="7340600" y="444500"/>
            <a:ext cx="1714500" cy="768351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38" tIns="45718" rIns="91438" bIns="45718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人类</a:t>
            </a:r>
            <a:endParaRPr kumimoji="0" lang="ko-KR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</a:prstClr>
              </a:solidFill>
              <a:effectLst/>
              <a:uLnTx/>
              <a:uFillTx/>
              <a:latin typeface="HYCuYuanF" panose="02010600000101010101" pitchFamily="2" charset="-122"/>
              <a:ea typeface="Malgun Gothic" panose="020B0503020000020004" charset="-127"/>
            </a:endParaRPr>
          </a:p>
        </p:txBody>
      </p:sp>
      <p:sp>
        <p:nvSpPr>
          <p:cNvPr id="2" name="TextBox 37"/>
          <p:cNvSpPr txBox="1"/>
          <p:nvPr/>
        </p:nvSpPr>
        <p:spPr>
          <a:xfrm>
            <a:off x="877570" y="4805045"/>
            <a:ext cx="10354310" cy="988060"/>
          </a:xfrm>
          <a:prstGeom prst="rect">
            <a:avLst/>
          </a:prstGeom>
          <a:noFill/>
        </p:spPr>
        <p:txBody>
          <a:bodyPr wrap="square" lIns="91438" tIns="45718" rIns="91438" bIns="45718">
            <a:spAutoFit/>
          </a:bodyPr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ko-KR" sz="20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ko-KR" sz="900" b="1" i="0" u="none" strike="noStrike" kern="1200" cap="none" spc="0" normalizeH="0" baseline="0" noProof="0" dirty="0" smtClean="0">
              <a:ln>
                <a:noFill/>
              </a:ln>
              <a:solidFill>
                <a:prstClr val="white">
                  <a:lumMod val="8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935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以后就说，我不再记念他们的罪愆，和他们的过犯。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(</a:t>
            </a:r>
            <a:r>
              <a:rPr kumimoji="0" lang="zh-CN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来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 10:17)</a:t>
            </a:r>
            <a:r>
              <a:rPr kumimoji="0" lang="en-US" altLang="ko-KR" sz="900" b="1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8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YCuYuanF" panose="02010600000101010101" pitchFamily="2" charset="-122"/>
                <a:ea typeface="HYCuYuanF" panose="02010600000101010101" pitchFamily="2" charset="-122"/>
              </a:rPr>
              <a:t> </a:t>
            </a:r>
            <a:endParaRPr kumimoji="0" lang="en-US" altLang="ko-KR" sz="900" b="1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8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61442" grpId="0"/>
      <p:bldP spid="61442" grpId="1"/>
      <p:bldP spid="49" grpId="0" animBg="1"/>
      <p:bldP spid="49" grpId="1" animBg="1"/>
      <p:bldP spid="52" grpId="0" animBg="1"/>
      <p:bldP spid="52" grpId="1" animBg="1"/>
      <p:bldP spid="17" grpId="0"/>
      <p:bldP spid="17" grpId="1"/>
      <p:bldP spid="16" grpId="0"/>
      <p:bldP spid="16" grpId="1"/>
      <p:bldP spid="38" grpId="0"/>
      <p:bldP spid="38" grpId="1"/>
      <p:bldP spid="2" grpId="0"/>
      <p:bldP spid="2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양쪽 모서리가 둥근 사각형 7"/>
          <p:cNvSpPr/>
          <p:nvPr/>
        </p:nvSpPr>
        <p:spPr>
          <a:xfrm>
            <a:off x="635" y="4445"/>
            <a:ext cx="12191365" cy="749300"/>
          </a:xfrm>
          <a:prstGeom prst="round2Same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400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14" name="타원 13"/>
          <p:cNvSpPr/>
          <p:nvPr/>
        </p:nvSpPr>
        <p:spPr>
          <a:xfrm>
            <a:off x="9234805" y="3206750"/>
            <a:ext cx="1425575" cy="916305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心</a:t>
            </a:r>
            <a:r>
              <a:rPr lang="zh-CN" altLang="en-US" sz="2400" b="1" dirty="0" smtClean="0">
                <a:latin typeface="HYCuYuanF" panose="02010600000101010101" pitchFamily="2" charset="-122"/>
                <a:ea typeface="HYCuYuanF" panose="02010600000101010101" pitchFamily="2" charset="-122"/>
              </a:rPr>
              <a:t>灵</a:t>
            </a:r>
            <a:endParaRPr lang="en-US" altLang="zh-CN" sz="2400" b="1" dirty="0" smtClean="0"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 smtClean="0">
                <a:latin typeface="HYCuYuanF" panose="02010600000101010101" pitchFamily="2" charset="-122"/>
                <a:ea typeface="HYCuYuanF" panose="02010600000101010101" pitchFamily="2" charset="-122"/>
              </a:rPr>
              <a:t>创</a:t>
            </a: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伤</a:t>
            </a:r>
            <a:endParaRPr lang="en-US" altLang="ko-KR" sz="2400" b="1" dirty="0"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15" name="위쪽 화살표 14"/>
          <p:cNvSpPr/>
          <p:nvPr/>
        </p:nvSpPr>
        <p:spPr>
          <a:xfrm flipH="1">
            <a:off x="9730317" y="2512483"/>
            <a:ext cx="192616" cy="575733"/>
          </a:xfrm>
          <a:prstGeom prst="up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srgbClr val="FFFF00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16" name="아래쪽 화살표 15"/>
          <p:cNvSpPr/>
          <p:nvPr/>
        </p:nvSpPr>
        <p:spPr>
          <a:xfrm>
            <a:off x="9552517" y="2567517"/>
            <a:ext cx="192616" cy="575733"/>
          </a:xfrm>
          <a:prstGeom prst="down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40" name="타원 39"/>
          <p:cNvSpPr/>
          <p:nvPr/>
        </p:nvSpPr>
        <p:spPr>
          <a:xfrm>
            <a:off x="4768850" y="3028315"/>
            <a:ext cx="1235710" cy="91694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b="1" dirty="0">
                <a:latin typeface="HYCuYuanF" panose="02010600000101010101" pitchFamily="2" charset="-122"/>
                <a:ea typeface="HYCuYuanF" panose="02010600000101010101" pitchFamily="2" charset="-122"/>
              </a:rPr>
              <a:t>逃避的心灵</a:t>
            </a:r>
            <a:endParaRPr lang="en-US" altLang="ko-KR" sz="2000" b="1" dirty="0"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44" name="오른쪽 화살표 43"/>
          <p:cNvSpPr/>
          <p:nvPr/>
        </p:nvSpPr>
        <p:spPr>
          <a:xfrm>
            <a:off x="4280535" y="3371850"/>
            <a:ext cx="384175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32" name="오른쪽 화살표 31"/>
          <p:cNvSpPr/>
          <p:nvPr/>
        </p:nvSpPr>
        <p:spPr>
          <a:xfrm>
            <a:off x="6130290" y="3338830"/>
            <a:ext cx="436245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37" name="오른쪽 화살표 36"/>
          <p:cNvSpPr/>
          <p:nvPr/>
        </p:nvSpPr>
        <p:spPr>
          <a:xfrm>
            <a:off x="2681394" y="3340101"/>
            <a:ext cx="256116" cy="296333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26" name="타원 25"/>
          <p:cNvSpPr/>
          <p:nvPr/>
        </p:nvSpPr>
        <p:spPr>
          <a:xfrm>
            <a:off x="5103495" y="5030470"/>
            <a:ext cx="1463040" cy="91694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越过的心灵</a:t>
            </a:r>
            <a:endParaRPr lang="ko-KR" altLang="en-US" sz="2400" b="1" dirty="0">
              <a:latin typeface="HYCuYuanF" panose="0201060000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8" name="오른쪽 화살표 27"/>
          <p:cNvSpPr/>
          <p:nvPr/>
        </p:nvSpPr>
        <p:spPr>
          <a:xfrm>
            <a:off x="4573905" y="5340985"/>
            <a:ext cx="490220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30" name="오른쪽 화살표 29"/>
          <p:cNvSpPr/>
          <p:nvPr/>
        </p:nvSpPr>
        <p:spPr>
          <a:xfrm>
            <a:off x="2601595" y="5340985"/>
            <a:ext cx="416560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23" name="모서리가 둥근 직사각형 22"/>
          <p:cNvSpPr/>
          <p:nvPr/>
        </p:nvSpPr>
        <p:spPr>
          <a:xfrm flipH="1">
            <a:off x="8874548" y="1963209"/>
            <a:ext cx="78317" cy="3670300"/>
          </a:xfrm>
          <a:prstGeom prst="roundRect">
            <a:avLst/>
          </a:prstGeom>
          <a:solidFill>
            <a:srgbClr val="339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400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33" name="오른쪽 화살표 32"/>
          <p:cNvSpPr/>
          <p:nvPr/>
        </p:nvSpPr>
        <p:spPr>
          <a:xfrm>
            <a:off x="8514715" y="3371850"/>
            <a:ext cx="648970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38" name="원형 화살표 37"/>
          <p:cNvSpPr/>
          <p:nvPr/>
        </p:nvSpPr>
        <p:spPr>
          <a:xfrm rot="16200000" flipH="1">
            <a:off x="122555" y="3963670"/>
            <a:ext cx="2399030" cy="1153795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0194918"/>
              <a:gd name="adj5" fmla="val 125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53274" name="TextBox 23"/>
          <p:cNvSpPr txBox="1">
            <a:spLocks noChangeArrowheads="1"/>
          </p:cNvSpPr>
          <p:nvPr/>
        </p:nvSpPr>
        <p:spPr bwMode="auto">
          <a:xfrm>
            <a:off x="1776095" y="84455"/>
            <a:ext cx="8736965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9pPr>
          </a:lstStyle>
          <a:p>
            <a:pPr algn="ctr" eaLnBrk="1" latinLnBrk="1" hangingPunct="1"/>
            <a:r>
              <a:rPr lang="en-US" altLang="ko-KR" sz="4000" b="1" dirty="0">
                <a:solidFill>
                  <a:schemeClr val="bg2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 </a:t>
            </a:r>
            <a:r>
              <a:rPr lang="zh-CN" altLang="en-US" sz="4000" b="1" dirty="0">
                <a:solidFill>
                  <a:schemeClr val="bg2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心灵创伤与社会问题</a:t>
            </a:r>
            <a:endParaRPr lang="zh-CN" altLang="en-US" sz="4000" b="1" dirty="0">
              <a:solidFill>
                <a:schemeClr val="bg2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53" name="모서리가 둥근 직사각형 52"/>
          <p:cNvSpPr/>
          <p:nvPr/>
        </p:nvSpPr>
        <p:spPr>
          <a:xfrm>
            <a:off x="4866852" y="1212851"/>
            <a:ext cx="1860551" cy="4889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ko-KR" altLang="en-US" sz="2800" b="1" dirty="0">
                <a:solidFill>
                  <a:srgbClr val="FFFF00"/>
                </a:solidFill>
                <a:latin typeface="HYCuYuanF" panose="02010600000101010101" pitchFamily="2" charset="-122"/>
                <a:ea typeface="微软雅黑" panose="020B0503020204020204" charset="-122"/>
              </a:rPr>
              <a:t>根本原因</a:t>
            </a:r>
            <a:endParaRPr lang="en-US" altLang="ko-KR" sz="28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54" name="모서리가 둥근 직사각형 53"/>
          <p:cNvSpPr/>
          <p:nvPr/>
        </p:nvSpPr>
        <p:spPr>
          <a:xfrm>
            <a:off x="9506586" y="1212851"/>
            <a:ext cx="1670049" cy="4889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ko-KR" altLang="en-US" sz="2800" b="1" dirty="0">
                <a:solidFill>
                  <a:srgbClr val="FFFF00"/>
                </a:solidFill>
                <a:latin typeface="HYCuYuanF" panose="02010600000101010101" pitchFamily="2" charset="-122"/>
                <a:ea typeface="微软雅黑" panose="020B0503020204020204" charset="-122"/>
              </a:rPr>
              <a:t>表面原因</a:t>
            </a:r>
            <a:endParaRPr lang="ko-KR" altLang="en-US" sz="2800" b="1" dirty="0">
              <a:solidFill>
                <a:srgbClr val="FFFF00"/>
              </a:solidFill>
              <a:latin typeface="HYCuYuanF" panose="02010600000101010101" pitchFamily="2" charset="-122"/>
              <a:ea typeface="微软雅黑" panose="020B0503020204020204" charset="-122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9080500" y="2011045"/>
            <a:ext cx="2325370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latinLnBrk="1" hangingPunct="1"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人的语言、行为</a:t>
            </a:r>
            <a:r>
              <a:rPr lang="zh-CN" altLang="en-US" sz="1865" b="1" dirty="0"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 </a:t>
            </a:r>
            <a:endParaRPr lang="en-US" altLang="ko-KR" sz="1065" b="1" dirty="0">
              <a:solidFill>
                <a:schemeClr val="tx1">
                  <a:lumMod val="50000"/>
                  <a:lumOff val="50000"/>
                </a:schemeClr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56" name="TextBox 2"/>
          <p:cNvSpPr txBox="1">
            <a:spLocks noChangeArrowheads="1"/>
          </p:cNvSpPr>
          <p:nvPr/>
        </p:nvSpPr>
        <p:spPr bwMode="auto">
          <a:xfrm>
            <a:off x="9846733" y="2512483"/>
            <a:ext cx="171323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1" latinLnBrk="1" hangingPunct="1">
              <a:defRPr/>
            </a:pPr>
            <a:r>
              <a:rPr lang="ko-KR" altLang="en-US" sz="2400" b="1" dirty="0" err="1">
                <a:latin typeface="HYCuYuanF" panose="02010600000101010101" pitchFamily="2" charset="-122"/>
                <a:ea typeface="宋体" panose="02010600030101010101" pitchFamily="2" charset="-122"/>
                <a:cs typeface="Malgun Gothic" panose="020B0503020000020004" charset="-127"/>
              </a:rPr>
              <a:t>埋怨</a:t>
            </a: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、</a:t>
            </a:r>
            <a:r>
              <a:rPr lang="ko-KR" altLang="en-US" sz="2400" b="1" dirty="0">
                <a:latin typeface="HYCuYuanF" panose="02010600000101010101" pitchFamily="2" charset="-122"/>
                <a:ea typeface="宋体" panose="02010600030101010101" pitchFamily="2" charset="-122"/>
                <a:cs typeface="Malgun Gothic" panose="020B0503020000020004" charset="-127"/>
              </a:rPr>
              <a:t>不平</a:t>
            </a:r>
            <a:endParaRPr lang="en-US" altLang="ko-KR" sz="2400" b="1" dirty="0">
              <a:solidFill>
                <a:schemeClr val="tx1">
                  <a:lumMod val="50000"/>
                  <a:lumOff val="50000"/>
                </a:schemeClr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60" name="TextBox 47"/>
          <p:cNvSpPr txBox="1">
            <a:spLocks noChangeArrowheads="1"/>
          </p:cNvSpPr>
          <p:nvPr/>
        </p:nvSpPr>
        <p:spPr bwMode="auto">
          <a:xfrm>
            <a:off x="4912995" y="2179955"/>
            <a:ext cx="198882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 eaLnBrk="1" latinLnBrk="1" hangingPunct="1">
              <a:defRPr/>
            </a:pPr>
            <a:r>
              <a:rPr lang="zh-CN" altLang="en-US" sz="2800" b="1" dirty="0"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困难 负担</a:t>
            </a:r>
            <a:r>
              <a:rPr lang="zh-CN" altLang="en-US" sz="2135" b="1" dirty="0"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  </a:t>
            </a:r>
            <a:endParaRPr lang="ko-KR" altLang="en-US" sz="2135" b="1" dirty="0">
              <a:latin typeface="HYCuYuanF" panose="02010600000101010101" pitchFamily="2" charset="-122"/>
              <a:ea typeface="Malgun Gothic" panose="020B0503020000020004" charset="-127"/>
              <a:cs typeface="Malgun Gothic" panose="020B0503020000020004" charset="-127"/>
            </a:endParaRPr>
          </a:p>
        </p:txBody>
      </p:sp>
      <p:sp>
        <p:nvSpPr>
          <p:cNvPr id="61" name="TextBox 2"/>
          <p:cNvSpPr txBox="1">
            <a:spLocks noChangeArrowheads="1"/>
          </p:cNvSpPr>
          <p:nvPr/>
        </p:nvSpPr>
        <p:spPr bwMode="auto">
          <a:xfrm>
            <a:off x="9264650" y="4643755"/>
            <a:ext cx="2023110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eaLnBrk="1" latinLnBrk="1" hangingPunct="1"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关闭心门，对话中断孤立 </a:t>
            </a:r>
            <a:endParaRPr lang="ko-KR" altLang="en-US" sz="2400" b="1" dirty="0">
              <a:solidFill>
                <a:schemeClr val="tx1">
                  <a:lumMod val="50000"/>
                  <a:lumOff val="50000"/>
                </a:schemeClr>
              </a:solidFill>
              <a:latin typeface="HYCuYuanF" panose="02010600000101010101" pitchFamily="2" charset="-122"/>
              <a:ea typeface="나눔고딕 ExtraBold" panose="020D0904000000000000" pitchFamily="50" charset="-127"/>
              <a:cs typeface="Malgun Gothic" panose="020B0503020000020004" charset="-127"/>
            </a:endParaRPr>
          </a:p>
        </p:txBody>
      </p:sp>
      <p:sp>
        <p:nvSpPr>
          <p:cNvPr id="63" name="모서리가 둥근 직사각형 62"/>
          <p:cNvSpPr/>
          <p:nvPr/>
        </p:nvSpPr>
        <p:spPr>
          <a:xfrm>
            <a:off x="918634" y="1212850"/>
            <a:ext cx="2266949" cy="4889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最根本原因</a:t>
            </a:r>
            <a:endParaRPr lang="en-US" altLang="ko-KR" sz="2800" b="1" dirty="0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5" name="타원 64"/>
          <p:cNvSpPr/>
          <p:nvPr/>
        </p:nvSpPr>
        <p:spPr>
          <a:xfrm>
            <a:off x="6776464" y="2839516"/>
            <a:ext cx="1553948" cy="1249907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心变得</a:t>
            </a:r>
            <a:endParaRPr lang="en-US" altLang="zh-CN" sz="2400" b="1" dirty="0"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更脆弱</a:t>
            </a:r>
            <a:endParaRPr lang="en-US" altLang="ko-KR" sz="2400" b="1" dirty="0"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66" name="타원 65"/>
          <p:cNvSpPr/>
          <p:nvPr/>
        </p:nvSpPr>
        <p:spPr>
          <a:xfrm>
            <a:off x="3008663" y="3029134"/>
            <a:ext cx="1171200" cy="91680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latin typeface="HYCuYuanF" panose="02010600000101010101" pitchFamily="2" charset="-122"/>
                <a:ea typeface="HYCuYuanF" panose="02010600000101010101" pitchFamily="2" charset="-122"/>
              </a:rPr>
              <a:t>心弱</a:t>
            </a:r>
            <a:endParaRPr lang="ko-KR" altLang="en-US" sz="2800" b="1" dirty="0">
              <a:latin typeface="HYCuYuanF" panose="0201060000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7" name="타원 66"/>
          <p:cNvSpPr/>
          <p:nvPr/>
        </p:nvSpPr>
        <p:spPr>
          <a:xfrm>
            <a:off x="1430686" y="3030267"/>
            <a:ext cx="1171200" cy="91680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罪人</a:t>
            </a:r>
            <a:endParaRPr lang="en-US" altLang="ko-KR" sz="32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68" name="타원 67"/>
          <p:cNvSpPr/>
          <p:nvPr/>
        </p:nvSpPr>
        <p:spPr>
          <a:xfrm>
            <a:off x="3121025" y="5005070"/>
            <a:ext cx="1361440" cy="91694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强健的心灵</a:t>
            </a:r>
            <a:endParaRPr lang="zh-CN" altLang="en-US" sz="2400" b="1" dirty="0"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69" name="타원 68"/>
          <p:cNvSpPr/>
          <p:nvPr/>
        </p:nvSpPr>
        <p:spPr>
          <a:xfrm>
            <a:off x="1186211" y="5030491"/>
            <a:ext cx="1171200" cy="91680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2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义人</a:t>
            </a:r>
            <a:endParaRPr lang="ko-KR" altLang="en-US" sz="3200" b="1" dirty="0">
              <a:solidFill>
                <a:srgbClr val="FFFF00"/>
              </a:solidFill>
              <a:latin typeface="HYCuYuanF" panose="0201060000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0" name="TextBox 37"/>
          <p:cNvSpPr txBox="1">
            <a:spLocks noChangeArrowheads="1"/>
          </p:cNvSpPr>
          <p:nvPr/>
        </p:nvSpPr>
        <p:spPr bwMode="auto">
          <a:xfrm>
            <a:off x="2537460" y="6006465"/>
            <a:ext cx="239141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eaLnBrk="1" latinLnBrk="1" hangingPunct="1">
              <a:defRPr/>
            </a:pPr>
            <a:r>
              <a:rPr lang="zh-CN" altLang="en-US" sz="2800" b="1" dirty="0">
                <a:solidFill>
                  <a:schemeClr val="accent6">
                    <a:lumMod val="75000"/>
                  </a:schemeClr>
                </a:solidFill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相信主的信心</a:t>
            </a:r>
            <a:endParaRPr lang="en-US" altLang="ko-KR" sz="2800" b="1" dirty="0" smtClean="0">
              <a:solidFill>
                <a:schemeClr val="accent6">
                  <a:lumMod val="75000"/>
                </a:schemeClr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73" name="TextBox 37"/>
          <p:cNvSpPr txBox="1">
            <a:spLocks noChangeArrowheads="1"/>
          </p:cNvSpPr>
          <p:nvPr/>
        </p:nvSpPr>
        <p:spPr bwMode="auto">
          <a:xfrm>
            <a:off x="1080135" y="4333240"/>
            <a:ext cx="228790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eaLnBrk="1" latinLnBrk="1" hangingPunct="1">
              <a:defRPr/>
            </a:pPr>
            <a:r>
              <a:rPr lang="zh-CN" altLang="en-US" sz="2800" b="1" dirty="0">
                <a:solidFill>
                  <a:schemeClr val="accent6">
                    <a:lumMod val="75000"/>
                  </a:schemeClr>
                </a:solidFill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灵魂的变化</a:t>
            </a:r>
            <a:endParaRPr lang="ko-KR" altLang="en-US" sz="2800" b="1" dirty="0" smtClean="0">
              <a:solidFill>
                <a:schemeClr val="accent6">
                  <a:lumMod val="75000"/>
                </a:schemeClr>
              </a:solidFill>
              <a:latin typeface="HYCuYuanF" panose="02010600000101010101" pitchFamily="2" charset="-122"/>
              <a:ea typeface="나눔고딕 ExtraBold" panose="020D0904000000000000" pitchFamily="50" charset="-127"/>
              <a:cs typeface="Malgun Gothic" panose="020B0503020000020004" charset="-127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ldLvl="0" animBg="1"/>
      <p:bldP spid="16" grpId="0" bldLvl="0" animBg="1"/>
      <p:bldP spid="15" grpId="0" bldLvl="0" animBg="1"/>
      <p:bldP spid="55" grpId="0"/>
      <p:bldP spid="56" grpId="0"/>
      <p:bldP spid="61" grpId="0"/>
      <p:bldP spid="23" grpId="0" bldLvl="0" animBg="1"/>
      <p:bldP spid="53" grpId="0" bldLvl="0" animBg="1"/>
      <p:bldP spid="66" grpId="0" bldLvl="0" animBg="1"/>
      <p:bldP spid="44" grpId="0" bldLvl="0" animBg="1"/>
      <p:bldP spid="40" grpId="0" bldLvl="0" animBg="1"/>
      <p:bldP spid="60" grpId="0"/>
      <p:bldP spid="32" grpId="0" bldLvl="0" animBg="1"/>
      <p:bldP spid="65" grpId="0" bldLvl="0" animBg="1"/>
      <p:bldP spid="63" grpId="0" bldLvl="0" animBg="1"/>
      <p:bldP spid="67" grpId="0" bldLvl="0" animBg="1"/>
      <p:bldP spid="37" grpId="0" bldLvl="0" animBg="1"/>
      <p:bldP spid="73" grpId="0"/>
      <p:bldP spid="38" grpId="0" bldLvl="0" animBg="1"/>
      <p:bldP spid="69" grpId="0" bldLvl="0" animBg="1"/>
      <p:bldP spid="30" grpId="0" bldLvl="0" animBg="1"/>
      <p:bldP spid="68" grpId="0" bldLvl="0" animBg="1"/>
      <p:bldP spid="33" grpId="0" bldLvl="0" animBg="1"/>
      <p:bldP spid="54" grpId="2" bldLvl="0" animBg="1"/>
      <p:bldP spid="70" grpId="0"/>
      <p:bldP spid="28" grpId="0" bldLvl="0" animBg="1"/>
      <p:bldP spid="26" grpId="0" bldLvl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직사각형 17"/>
          <p:cNvSpPr/>
          <p:nvPr/>
        </p:nvSpPr>
        <p:spPr>
          <a:xfrm>
            <a:off x="15240" y="786130"/>
            <a:ext cx="12162155" cy="607187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400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8" name="양쪽 모서리가 둥근 사각형 7"/>
          <p:cNvSpPr/>
          <p:nvPr/>
        </p:nvSpPr>
        <p:spPr>
          <a:xfrm>
            <a:off x="-1905" y="0"/>
            <a:ext cx="12191365" cy="749300"/>
          </a:xfrm>
          <a:prstGeom prst="round2Same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400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42" name="타원 41"/>
          <p:cNvSpPr/>
          <p:nvPr/>
        </p:nvSpPr>
        <p:spPr>
          <a:xfrm>
            <a:off x="6807200" y="2764155"/>
            <a:ext cx="1355090" cy="91694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越过的心灵</a:t>
            </a:r>
            <a:endParaRPr lang="zh-CN" altLang="en-US" sz="2400" b="1" dirty="0"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31" name="타원 30"/>
          <p:cNvSpPr/>
          <p:nvPr/>
        </p:nvSpPr>
        <p:spPr>
          <a:xfrm>
            <a:off x="4043045" y="2770505"/>
            <a:ext cx="1396365" cy="91694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强健的心灵</a:t>
            </a:r>
            <a:endParaRPr lang="ko-KR" altLang="en-US" sz="2400" b="1" dirty="0">
              <a:latin typeface="HYCuYuanF" panose="02010600000101010101" pitchFamily="2" charset="-122"/>
            </a:endParaRPr>
          </a:p>
        </p:txBody>
      </p:sp>
      <p:sp>
        <p:nvSpPr>
          <p:cNvPr id="41" name="오른쪽 화살표 40"/>
          <p:cNvSpPr/>
          <p:nvPr/>
        </p:nvSpPr>
        <p:spPr>
          <a:xfrm>
            <a:off x="5798185" y="3133090"/>
            <a:ext cx="765175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38" name="타원 37"/>
          <p:cNvSpPr/>
          <p:nvPr/>
        </p:nvSpPr>
        <p:spPr>
          <a:xfrm>
            <a:off x="1550389" y="2770276"/>
            <a:ext cx="1171200" cy="91680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735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义</a:t>
            </a:r>
            <a:endParaRPr lang="ko-KR" altLang="en-US" sz="4265" b="1" dirty="0">
              <a:solidFill>
                <a:srgbClr val="FFFF00"/>
              </a:solidFill>
              <a:latin typeface="HYCuYuanF" panose="02010600000101010101" pitchFamily="2" charset="-122"/>
            </a:endParaRPr>
          </a:p>
        </p:txBody>
      </p:sp>
      <p:sp>
        <p:nvSpPr>
          <p:cNvPr id="39" name="오른쪽 화살표 38"/>
          <p:cNvSpPr/>
          <p:nvPr/>
        </p:nvSpPr>
        <p:spPr>
          <a:xfrm>
            <a:off x="3047365" y="3132455"/>
            <a:ext cx="736600" cy="296545"/>
          </a:xfrm>
          <a:prstGeom prst="rightArrow">
            <a:avLst>
              <a:gd name="adj1" fmla="val 50000"/>
              <a:gd name="adj2" fmla="val 10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46" name="모서리가 둥근 직사각형 45"/>
          <p:cNvSpPr/>
          <p:nvPr/>
        </p:nvSpPr>
        <p:spPr>
          <a:xfrm>
            <a:off x="1061085" y="1221105"/>
            <a:ext cx="2459355" cy="488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chemeClr val="bg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最根本的原因</a:t>
            </a:r>
            <a:endParaRPr lang="en-US" altLang="ko-KR" sz="2800" b="1" dirty="0">
              <a:solidFill>
                <a:schemeClr val="bg1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43" name="TextBox 37"/>
          <p:cNvSpPr txBox="1">
            <a:spLocks noChangeArrowheads="1"/>
          </p:cNvSpPr>
          <p:nvPr/>
        </p:nvSpPr>
        <p:spPr bwMode="auto">
          <a:xfrm>
            <a:off x="1139190" y="2102485"/>
            <a:ext cx="230378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algn="ctr" eaLnBrk="1" latinLnBrk="1" hangingPunct="1">
              <a:defRPr/>
            </a:pPr>
            <a:r>
              <a:rPr lang="zh-CN" altLang="en-US" sz="2800" b="1" dirty="0">
                <a:solidFill>
                  <a:schemeClr val="accent6">
                    <a:lumMod val="75000"/>
                  </a:schemeClr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灵魂的变化</a:t>
            </a:r>
            <a:r>
              <a:rPr lang="ko-KR" altLang="en-US" sz="2800" b="1" dirty="0" smtClean="0">
                <a:solidFill>
                  <a:schemeClr val="accent6">
                    <a:lumMod val="75000"/>
                  </a:schemeClr>
                </a:solidFill>
                <a:latin typeface="HYCuYuanF" panose="02010600000101010101" pitchFamily="2" charset="-122"/>
                <a:ea typeface="나눔고딕 ExtraBold" panose="020D0904000000000000" pitchFamily="50" charset="-127"/>
                <a:cs typeface="Malgun Gothic" panose="020B0503020000020004" charset="-127"/>
              </a:rPr>
              <a:t> </a:t>
            </a:r>
            <a:endParaRPr lang="ko-KR" altLang="en-US" sz="2800" b="1" dirty="0" smtClean="0">
              <a:solidFill>
                <a:schemeClr val="accent6">
                  <a:lumMod val="75000"/>
                </a:schemeClr>
              </a:solidFill>
              <a:latin typeface="HYCuYuanF" panose="02010600000101010101" pitchFamily="2" charset="-122"/>
              <a:ea typeface="나눔고딕 ExtraBold" panose="020D0904000000000000" pitchFamily="50" charset="-127"/>
              <a:cs typeface="Malgun Gothic" panose="020B0503020000020004" charset="-127"/>
            </a:endParaRPr>
          </a:p>
        </p:txBody>
      </p:sp>
      <p:sp>
        <p:nvSpPr>
          <p:cNvPr id="45" name="TextBox 37"/>
          <p:cNvSpPr txBox="1">
            <a:spLocks noChangeArrowheads="1"/>
          </p:cNvSpPr>
          <p:nvPr/>
        </p:nvSpPr>
        <p:spPr bwMode="auto">
          <a:xfrm>
            <a:off x="3695700" y="3897630"/>
            <a:ext cx="243141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algn="ctr" eaLnBrk="1" latinLnBrk="1" hangingPunct="1">
              <a:defRPr/>
            </a:pPr>
            <a:r>
              <a:rPr lang="zh-CN" altLang="en-US" sz="2800" b="1" dirty="0">
                <a:solidFill>
                  <a:schemeClr val="accent6">
                    <a:lumMod val="75000"/>
                  </a:schemeClr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相信主的信心</a:t>
            </a:r>
            <a:endParaRPr lang="en-US" altLang="ko-KR" sz="2800" b="1" dirty="0" smtClean="0">
              <a:solidFill>
                <a:schemeClr val="accent6">
                  <a:lumMod val="75000"/>
                </a:schemeClr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47" name="TextBox 37"/>
          <p:cNvSpPr txBox="1">
            <a:spLocks noChangeArrowheads="1"/>
          </p:cNvSpPr>
          <p:nvPr/>
        </p:nvSpPr>
        <p:spPr bwMode="auto">
          <a:xfrm>
            <a:off x="3087370" y="4712970"/>
            <a:ext cx="51371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eaLnBrk="1" latinLnBrk="1" hangingPunct="1">
              <a:defRPr/>
            </a:pPr>
            <a:r>
              <a:rPr lang="zh-CN" altLang="en-US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所谓相信</a:t>
            </a:r>
            <a:r>
              <a:rPr lang="ko-KR" altLang="en-US" sz="3200" b="1" dirty="0">
                <a:solidFill>
                  <a:schemeClr val="accent1"/>
                </a:solidFill>
                <a:latin typeface="HYCuYuanF" panose="02010600000101010101" pitchFamily="2" charset="-122"/>
                <a:ea typeface="宋体" panose="02010600030101010101" pitchFamily="2" charset="-122"/>
              </a:rPr>
              <a:t> </a:t>
            </a:r>
            <a:r>
              <a:rPr lang="en-US" altLang="ko-KR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= </a:t>
            </a:r>
            <a:r>
              <a:rPr lang="zh-CN" altLang="en-US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就是依靠</a:t>
            </a:r>
            <a:r>
              <a:rPr lang="en-US" altLang="zh-CN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 </a:t>
            </a:r>
            <a:endParaRPr lang="en-US" altLang="ko-KR" sz="1335" b="1" dirty="0" smtClean="0">
              <a:solidFill>
                <a:schemeClr val="accent1"/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  <a:p>
            <a:pPr eaLnBrk="1" latinLnBrk="1" hangingPunct="1">
              <a:defRPr/>
            </a:pPr>
            <a:r>
              <a:rPr lang="zh-CN" altLang="en-US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依靠什么呢？</a:t>
            </a:r>
            <a:endParaRPr lang="en-US" altLang="ko-KR" sz="1335" b="1" dirty="0">
              <a:solidFill>
                <a:schemeClr val="accent1"/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  <a:p>
            <a:pPr eaLnBrk="1" latinLnBrk="1" hangingPunct="1">
              <a:defRPr/>
            </a:pPr>
            <a:r>
              <a:rPr lang="zh-CN" altLang="en-US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依靠我自己</a:t>
            </a:r>
            <a:r>
              <a:rPr lang="en-US" altLang="ko-KR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? </a:t>
            </a:r>
            <a:r>
              <a:rPr lang="zh-CN" altLang="en-US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还是依靠主</a:t>
            </a:r>
            <a:r>
              <a:rPr lang="en-US" altLang="ko-KR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?</a:t>
            </a:r>
            <a:r>
              <a:rPr lang="en-US" altLang="ko-KR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  <a:cs typeface="Malgun Gothic" panose="020B0503020000020004" charset="-127"/>
              </a:rPr>
              <a:t> </a:t>
            </a:r>
            <a:endParaRPr lang="en-US" altLang="ko-KR" sz="3200" b="1" dirty="0" smtClean="0">
              <a:solidFill>
                <a:schemeClr val="accent1"/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</a:endParaRPr>
          </a:p>
        </p:txBody>
      </p:sp>
      <p:sp>
        <p:nvSpPr>
          <p:cNvPr id="19" name="모서리가 둥근 직사각형 18"/>
          <p:cNvSpPr/>
          <p:nvPr/>
        </p:nvSpPr>
        <p:spPr>
          <a:xfrm>
            <a:off x="6203315" y="1221105"/>
            <a:ext cx="2020570" cy="488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根本的变化</a:t>
            </a:r>
            <a:endParaRPr lang="zh-CN" altLang="en-US" sz="28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20" name="오른쪽 화살표 19"/>
          <p:cNvSpPr/>
          <p:nvPr/>
        </p:nvSpPr>
        <p:spPr>
          <a:xfrm>
            <a:off x="8585835" y="3188970"/>
            <a:ext cx="751205" cy="29908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21" name="타원 20"/>
          <p:cNvSpPr/>
          <p:nvPr/>
        </p:nvSpPr>
        <p:spPr>
          <a:xfrm>
            <a:off x="9623425" y="2682240"/>
            <a:ext cx="1872615" cy="121539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0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54296" name="TextBox 23"/>
          <p:cNvSpPr txBox="1">
            <a:spLocks noChangeArrowheads="1"/>
          </p:cNvSpPr>
          <p:nvPr/>
        </p:nvSpPr>
        <p:spPr bwMode="auto">
          <a:xfrm>
            <a:off x="83820" y="21590"/>
            <a:ext cx="10513060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9pPr>
          </a:lstStyle>
          <a:p>
            <a:pPr algn="ctr" eaLnBrk="1" latinLnBrk="1" hangingPunct="1"/>
            <a:r>
              <a:rPr lang="zh-CN" altLang="en-US" sz="4000" b="1" dirty="0">
                <a:solidFill>
                  <a:schemeClr val="bg2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心灵创伤与社会问题</a:t>
            </a:r>
            <a:endParaRPr lang="zh-CN" altLang="en-US" sz="4000" b="1" dirty="0">
              <a:solidFill>
                <a:schemeClr val="bg2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623425" y="2921635"/>
            <a:ext cx="173037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  <a:sym typeface="+mn-ea"/>
              </a:rPr>
              <a:t>越过困难问题的人</a:t>
            </a:r>
            <a:endParaRPr lang="zh-CN" altLang="en-US" sz="24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endParaRPr lang="zh-CN" altLang="en-US" sz="24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31" grpId="0" animBg="1"/>
      <p:bldP spid="31" grpId="1" animBg="1"/>
      <p:bldP spid="42" grpId="0" animBg="1"/>
      <p:bldP spid="42" grpId="1" animBg="1"/>
      <p:bldP spid="41" grpId="0" animBg="1"/>
      <p:bldP spid="41" grpId="1" animBg="1"/>
      <p:bldP spid="20" grpId="0" animBg="1"/>
      <p:bldP spid="20" grpId="1" animBg="1"/>
      <p:bldP spid="21" grpId="0" bldLvl="0" animBg="1"/>
      <p:bldP spid="21" grpId="1" animBg="1"/>
      <p:bldP spid="46" grpId="0" animBg="1"/>
      <p:bldP spid="46" grpId="1" animBg="1"/>
      <p:bldP spid="43" grpId="0"/>
      <p:bldP spid="43" grpId="1"/>
      <p:bldP spid="38" grpId="0" animBg="1"/>
      <p:bldP spid="38" grpId="1" animBg="1"/>
      <p:bldP spid="39" grpId="0" animBg="1"/>
      <p:bldP spid="39" grpId="1" animBg="1"/>
      <p:bldP spid="45" grpId="0"/>
      <p:bldP spid="45" grpId="1"/>
      <p:bldP spid="47" grpId="0"/>
      <p:bldP spid="47" grpId="1"/>
      <p:bldP spid="2" grpId="0"/>
      <p:bldP spid="2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직사각형 18"/>
          <p:cNvSpPr/>
          <p:nvPr/>
        </p:nvSpPr>
        <p:spPr>
          <a:xfrm>
            <a:off x="635" y="838200"/>
            <a:ext cx="12192000" cy="60198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400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8" name="양쪽 모서리가 둥근 사각형 7"/>
          <p:cNvSpPr/>
          <p:nvPr/>
        </p:nvSpPr>
        <p:spPr>
          <a:xfrm>
            <a:off x="0" y="0"/>
            <a:ext cx="12192000" cy="749300"/>
          </a:xfrm>
          <a:prstGeom prst="round2Same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400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41" name="오른쪽 화살표 40"/>
          <p:cNvSpPr/>
          <p:nvPr/>
        </p:nvSpPr>
        <p:spPr>
          <a:xfrm>
            <a:off x="5963920" y="3050540"/>
            <a:ext cx="548640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38" name="타원 37"/>
          <p:cNvSpPr/>
          <p:nvPr/>
        </p:nvSpPr>
        <p:spPr>
          <a:xfrm>
            <a:off x="1164944" y="2726408"/>
            <a:ext cx="1171200" cy="91680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3735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义</a:t>
            </a:r>
            <a:endParaRPr lang="ko-KR" altLang="en-US" sz="3735" b="1" dirty="0">
              <a:solidFill>
                <a:srgbClr val="FFFF00"/>
              </a:solidFill>
              <a:latin typeface="HYCuYuanF" panose="0201060000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9" name="오른쪽 화살표 38"/>
          <p:cNvSpPr/>
          <p:nvPr/>
        </p:nvSpPr>
        <p:spPr>
          <a:xfrm>
            <a:off x="2834640" y="3050540"/>
            <a:ext cx="487045" cy="28257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47" name="TextBox 37"/>
          <p:cNvSpPr txBox="1">
            <a:spLocks noChangeArrowheads="1"/>
          </p:cNvSpPr>
          <p:nvPr/>
        </p:nvSpPr>
        <p:spPr bwMode="auto">
          <a:xfrm>
            <a:off x="441960" y="4610735"/>
            <a:ext cx="11296015" cy="2491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algn="just" eaLnBrk="1" latinLnBrk="1" hangingPunct="1">
              <a:defRPr/>
            </a:pPr>
            <a:r>
              <a:rPr lang="zh-CN" altLang="ko-KR" sz="2800" b="1" dirty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你</a:t>
            </a:r>
            <a:r>
              <a:rPr lang="zh-CN" altLang="en-US" sz="2800" b="1" dirty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要刚强壮胆，不要惧怕，也不要惊惶，因为你无论往哪里去，耶和华你的神必与你同</a:t>
            </a:r>
            <a:r>
              <a:rPr lang="zh-CN" altLang="en-US" sz="2800" b="1" dirty="0" smtClean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在。</a:t>
            </a:r>
            <a:r>
              <a:rPr lang="en-US" altLang="ko-KR" b="1" dirty="0" smtClean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(</a:t>
            </a:r>
            <a:r>
              <a:rPr lang="zh-CN" altLang="en-US" b="1" dirty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约书亚记</a:t>
            </a:r>
            <a:r>
              <a:rPr lang="en-US" altLang="ko-KR" b="1" dirty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1:9)</a:t>
            </a:r>
            <a:endParaRPr lang="en-US" altLang="ko-KR" b="1" dirty="0">
              <a:solidFill>
                <a:schemeClr val="accent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 eaLnBrk="1" latinLnBrk="1" hangingPunct="1">
              <a:defRPr/>
            </a:pPr>
            <a:endParaRPr lang="en-US" altLang="ko-KR" b="1" dirty="0">
              <a:solidFill>
                <a:schemeClr val="accent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 eaLnBrk="1" latinLnBrk="1" hangingPunct="1">
              <a:defRPr/>
            </a:pPr>
            <a:r>
              <a:rPr lang="zh-CN" altLang="en-US" sz="2800" b="1" dirty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我就常与你们同在，直到世界的末了</a:t>
            </a:r>
            <a:r>
              <a:rPr lang="zh-CN" altLang="en-US" sz="2800" b="1" dirty="0" smtClean="0">
                <a:solidFill>
                  <a:schemeClr val="accent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。</a:t>
            </a:r>
            <a:r>
              <a:rPr lang="en-US" altLang="ko-KR" b="1" dirty="0">
                <a:solidFill>
                  <a:srgbClr val="0070C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(</a:t>
            </a:r>
            <a:r>
              <a:rPr lang="zh-CN" altLang="en-US" b="1" dirty="0">
                <a:solidFill>
                  <a:srgbClr val="0070C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马太福音</a:t>
            </a:r>
            <a:r>
              <a:rPr lang="en-US" altLang="ko-KR" b="1" dirty="0">
                <a:solidFill>
                  <a:srgbClr val="0070C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28:20)</a:t>
            </a:r>
            <a:endParaRPr lang="en-US" altLang="ko-KR" b="1" dirty="0">
              <a:solidFill>
                <a:srgbClr val="0070C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 eaLnBrk="1" latinLnBrk="1" hangingPunct="1">
              <a:defRPr/>
            </a:pPr>
            <a:endParaRPr lang="en-US" altLang="ko-KR" b="1" dirty="0" smtClean="0">
              <a:solidFill>
                <a:schemeClr val="bg1">
                  <a:lumMod val="75000"/>
                </a:schemeClr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 eaLnBrk="1" latinLnBrk="1" hangingPunct="1">
              <a:defRPr/>
            </a:pPr>
            <a:endParaRPr lang="en-US" altLang="ko-KR" b="1" dirty="0">
              <a:solidFill>
                <a:schemeClr val="accent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algn="just" eaLnBrk="1" latinLnBrk="1" hangingPunct="1">
              <a:defRPr/>
            </a:pPr>
            <a:endParaRPr lang="en-US" altLang="ko-KR" b="1" dirty="0" smtClean="0">
              <a:solidFill>
                <a:schemeClr val="accent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17" name="오른쪽 화살표 16"/>
          <p:cNvSpPr/>
          <p:nvPr/>
        </p:nvSpPr>
        <p:spPr>
          <a:xfrm>
            <a:off x="8549005" y="3050540"/>
            <a:ext cx="599440" cy="296545"/>
          </a:xfrm>
          <a:prstGeom prst="rightArrow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135" b="1" dirty="0">
              <a:solidFill>
                <a:prstClr val="white"/>
              </a:solidFill>
              <a:latin typeface="HYCuYuanF" panose="02010600000101010101" pitchFamily="2" charset="-122"/>
              <a:ea typeface="나눔고딕 ExtraBold" panose="020D0904000000000000" pitchFamily="50" charset="-127"/>
            </a:endParaRPr>
          </a:p>
        </p:txBody>
      </p:sp>
      <p:sp>
        <p:nvSpPr>
          <p:cNvPr id="55307" name="TextBox 23"/>
          <p:cNvSpPr txBox="1">
            <a:spLocks noChangeArrowheads="1"/>
          </p:cNvSpPr>
          <p:nvPr/>
        </p:nvSpPr>
        <p:spPr bwMode="auto">
          <a:xfrm>
            <a:off x="-635" y="0"/>
            <a:ext cx="12193270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algun Gothic" panose="020B0503020000020004" charset="-127"/>
              </a:defRPr>
            </a:lvl9pPr>
          </a:lstStyle>
          <a:p>
            <a:pPr algn="ctr" eaLnBrk="1" latinLnBrk="1" hangingPunct="1"/>
            <a:r>
              <a:rPr lang="zh-CN" altLang="en-US" sz="4000" b="1" dirty="0">
                <a:solidFill>
                  <a:schemeClr val="bg2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心灵创伤与社会问题</a:t>
            </a:r>
            <a:endParaRPr lang="zh-CN" altLang="en-US" sz="4000" b="1" dirty="0">
              <a:solidFill>
                <a:schemeClr val="bg2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21" name="모서리가 둥근 직사각형 20"/>
          <p:cNvSpPr/>
          <p:nvPr/>
        </p:nvSpPr>
        <p:spPr>
          <a:xfrm>
            <a:off x="1776095" y="1124585"/>
            <a:ext cx="2603500" cy="488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chemeClr val="bg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最根本的原因</a:t>
            </a:r>
            <a:endParaRPr lang="en-US" altLang="ko-KR" sz="2800" b="1" dirty="0">
              <a:solidFill>
                <a:schemeClr val="bg1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22" name="모서리가 둥근 직사각형 21"/>
          <p:cNvSpPr/>
          <p:nvPr/>
        </p:nvSpPr>
        <p:spPr>
          <a:xfrm>
            <a:off x="4656455" y="1124585"/>
            <a:ext cx="2157095" cy="488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根本的变化</a:t>
            </a:r>
            <a:endParaRPr lang="en-US" altLang="ko-KR" sz="28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  <p:sp>
        <p:nvSpPr>
          <p:cNvPr id="25" name="TextBox 37"/>
          <p:cNvSpPr txBox="1">
            <a:spLocks noChangeArrowheads="1"/>
          </p:cNvSpPr>
          <p:nvPr/>
        </p:nvSpPr>
        <p:spPr bwMode="auto">
          <a:xfrm>
            <a:off x="2076450" y="1979930"/>
            <a:ext cx="244856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algn="ctr" eaLnBrk="1" latinLnBrk="1" hangingPunct="1">
              <a:defRPr/>
            </a:pPr>
            <a:r>
              <a:rPr lang="zh-CN" altLang="en-US" sz="3200" b="1" dirty="0">
                <a:solidFill>
                  <a:schemeClr val="accent1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灵魂的变化</a:t>
            </a:r>
            <a:r>
              <a:rPr lang="ko-KR" altLang="en-US" sz="3200" b="1" dirty="0" smtClean="0">
                <a:solidFill>
                  <a:schemeClr val="accent1"/>
                </a:solidFill>
                <a:latin typeface="HYCuYuanF" panose="02010600000101010101" pitchFamily="2" charset="-122"/>
                <a:ea typeface="나눔고딕 ExtraBold" panose="020D0904000000000000" pitchFamily="50" charset="-127"/>
                <a:cs typeface="Malgun Gothic" panose="020B0503020000020004" charset="-127"/>
              </a:rPr>
              <a:t> </a:t>
            </a:r>
            <a:endParaRPr lang="ko-KR" altLang="en-US" sz="3200" b="1" dirty="0" smtClean="0">
              <a:solidFill>
                <a:schemeClr val="accent1"/>
              </a:solidFill>
              <a:latin typeface="HYCuYuanF" panose="02010600000101010101" pitchFamily="2" charset="-122"/>
              <a:ea typeface="나눔고딕 ExtraBold" panose="020D0904000000000000" pitchFamily="50" charset="-127"/>
              <a:cs typeface="Malgun Gothic" panose="020B0503020000020004" charset="-127"/>
            </a:endParaRPr>
          </a:p>
        </p:txBody>
      </p:sp>
      <p:sp>
        <p:nvSpPr>
          <p:cNvPr id="27" name="타원 26"/>
          <p:cNvSpPr/>
          <p:nvPr/>
        </p:nvSpPr>
        <p:spPr>
          <a:xfrm>
            <a:off x="4088765" y="2673985"/>
            <a:ext cx="1336040" cy="91694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强健的心灵</a:t>
            </a:r>
            <a:endParaRPr lang="ko-KR" altLang="en-US" sz="2400" b="1" dirty="0">
              <a:latin typeface="HYCuYuanF" panose="0201060000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8" name="TextBox 37"/>
          <p:cNvSpPr txBox="1">
            <a:spLocks noChangeArrowheads="1"/>
          </p:cNvSpPr>
          <p:nvPr/>
        </p:nvSpPr>
        <p:spPr bwMode="auto">
          <a:xfrm>
            <a:off x="2771140" y="3849370"/>
            <a:ext cx="456057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1pPr>
            <a:lvl2pPr marL="742950" indent="-28575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2pPr>
            <a:lvl3pPr marL="11430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3pPr>
            <a:lvl4pPr marL="16002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4pPr>
            <a:lvl5pPr marL="2057400" indent="-228600"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algun Gothic" panose="020B0503020000020004" charset="-127"/>
                <a:ea typeface="Malgun Gothic" panose="020B0503020000020004" charset="-127"/>
              </a:defRPr>
            </a:lvl9pPr>
          </a:lstStyle>
          <a:p>
            <a:pPr algn="ctr" eaLnBrk="1" latinLnBrk="1" hangingPunct="1">
              <a:defRPr/>
            </a:pPr>
            <a:r>
              <a:rPr lang="zh-CN" altLang="en-US" sz="2400" b="1" dirty="0">
                <a:solidFill>
                  <a:srgbClr val="548235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相信主的信心</a:t>
            </a:r>
            <a:r>
              <a:rPr lang="zh-CN" altLang="en-US" sz="2400" b="1" dirty="0">
                <a:solidFill>
                  <a:srgbClr val="548235"/>
                </a:solidFill>
                <a:latin typeface="HYCuYuanF" panose="02010600000101010101" pitchFamily="2" charset="-122"/>
                <a:ea typeface="HYCuYuanF" panose="02010600000101010101" pitchFamily="2" charset="-122"/>
                <a:sym typeface="+mn-ea"/>
              </a:rPr>
              <a:t>让心灵强健</a:t>
            </a:r>
            <a:endParaRPr lang="zh-CN" altLang="en-US" sz="2400" b="1" dirty="0" smtClean="0">
              <a:solidFill>
                <a:srgbClr val="548235"/>
              </a:solidFill>
              <a:latin typeface="HYCuYuanF" panose="02010600000101010101" pitchFamily="2" charset="-122"/>
              <a:ea typeface="HYCuYuanF" panose="02010600000101010101" pitchFamily="2" charset="-122"/>
              <a:cs typeface="Malgun Gothic" panose="020B0503020000020004" charset="-127"/>
              <a:sym typeface="+mn-ea"/>
            </a:endParaRPr>
          </a:p>
        </p:txBody>
      </p:sp>
      <p:sp>
        <p:nvSpPr>
          <p:cNvPr id="30" name="타원 29"/>
          <p:cNvSpPr/>
          <p:nvPr/>
        </p:nvSpPr>
        <p:spPr>
          <a:xfrm>
            <a:off x="6813550" y="2733675"/>
            <a:ext cx="1363345" cy="916940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latin typeface="HYCuYuanF" panose="02010600000101010101" pitchFamily="2" charset="-122"/>
                <a:ea typeface="HYCuYuanF" panose="02010600000101010101" pitchFamily="2" charset="-122"/>
              </a:rPr>
              <a:t>越过的心理</a:t>
            </a:r>
            <a:endParaRPr lang="ko-KR" altLang="en-US" sz="2400" b="1" dirty="0">
              <a:latin typeface="HYCuYuanF" panose="0201060000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3" name="타원 32"/>
          <p:cNvSpPr/>
          <p:nvPr/>
        </p:nvSpPr>
        <p:spPr>
          <a:xfrm>
            <a:off x="9437837" y="2316440"/>
            <a:ext cx="2035296" cy="1632181"/>
          </a:xfrm>
          <a:prstGeom prst="ellipse">
            <a:avLst/>
          </a:prstGeom>
          <a:gradFill flip="none" rotWithShape="1">
            <a:gsLst>
              <a:gs pos="0">
                <a:srgbClr val="000099">
                  <a:shade val="30000"/>
                  <a:satMod val="115000"/>
                </a:srgbClr>
              </a:gs>
              <a:gs pos="50000">
                <a:srgbClr val="000099">
                  <a:shade val="67500"/>
                  <a:satMod val="115000"/>
                </a:srgbClr>
              </a:gs>
              <a:gs pos="100000">
                <a:srgbClr val="000099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8000" rIns="0" bIns="48000"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越过任何</a:t>
            </a:r>
            <a:endParaRPr lang="en-US" altLang="zh-CN" sz="24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4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困难，</a:t>
            </a:r>
            <a:br>
              <a:rPr lang="en-US" altLang="zh-CN" sz="24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</a:br>
            <a:r>
              <a:rPr lang="zh-CN" altLang="en-US" sz="2400" b="1" dirty="0">
                <a:solidFill>
                  <a:srgbClr val="FFFF00"/>
                </a:solidFill>
                <a:latin typeface="HYCuYuanF" panose="02010600000101010101" pitchFamily="2" charset="-122"/>
                <a:ea typeface="HYCuYuanF" panose="02010600000101010101" pitchFamily="2" charset="-122"/>
              </a:rPr>
              <a:t>问题的人</a:t>
            </a:r>
            <a:endParaRPr lang="en-US" altLang="ko-KR" sz="2400" b="1" dirty="0">
              <a:solidFill>
                <a:srgbClr val="FFFF00"/>
              </a:solidFill>
              <a:latin typeface="HYCuYuanF" panose="02010600000101010101" pitchFamily="2" charset="-122"/>
              <a:ea typeface="HYCuYuanF" panose="02010600000101010101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6296" y="68550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12" name="文本框 11"/>
          <p:cNvSpPr txBox="1"/>
          <p:nvPr/>
        </p:nvSpPr>
        <p:spPr>
          <a:xfrm>
            <a:off x="4437380" y="953135"/>
            <a:ext cx="432562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谢谢大家的聆听</a:t>
            </a:r>
            <a:endParaRPr lang="zh-CN" altLang="en-US" sz="4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pic>
        <p:nvPicPr>
          <p:cNvPr id="332" name="图像" descr="图像"/>
          <p:cNvPicPr>
            <a:picLocks noChangeAspect="1"/>
          </p:cNvPicPr>
          <p:nvPr/>
        </p:nvPicPr>
        <p:blipFill>
          <a:blip r:embed="rId1"/>
          <a:srcRect l="2027" r="2027" b="4055"/>
          <a:stretch>
            <a:fillRect/>
          </a:stretch>
        </p:blipFill>
        <p:spPr>
          <a:xfrm>
            <a:off x="4023995" y="2316480"/>
            <a:ext cx="5152390" cy="3303270"/>
          </a:xfrm>
          <a:prstGeom prst="rect">
            <a:avLst/>
          </a:pr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TABLE_BEAUTIFY" val="smartTable{31db9033-351a-4a55-9400-a97e2bcd4033}"/>
</p:tagLst>
</file>

<file path=ppt/tags/tag2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9427*5228*345*345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.xml><?xml version="1.0" encoding="utf-8"?>
<p:tagLst xmlns:p="http://schemas.openxmlformats.org/presentationml/2006/main">
  <p:tag name="REFSHAPE" val="972580508"/>
  <p:tag name="KSO_WM_UNIT_PLACING_PICTURE_USER_VIEWPORT" val="{&quot;height&quot;:4823,&quot;width&quot;:7556}"/>
</p:tagLst>
</file>

<file path=ppt/tags/tag4.xml><?xml version="1.0" encoding="utf-8"?>
<p:tagLst xmlns:p="http://schemas.openxmlformats.org/presentationml/2006/main">
  <p:tag name="ISPRING_PRESENTATION_TITLE" val="PowerPoint 演示文稿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2059</Words>
  <Application>WPS 演示</Application>
  <PresentationFormat>宽屏</PresentationFormat>
  <Paragraphs>352</Paragraphs>
  <Slides>26</Slides>
  <Notes>11</Notes>
  <HiddenSlides>0</HiddenSlides>
  <MMClips>2</MMClips>
  <ScaleCrop>false</ScaleCrop>
  <HeadingPairs>
    <vt:vector size="6" baseType="variant">
      <vt:variant>
        <vt:lpstr>已用的字体</vt:lpstr>
      </vt:variant>
      <vt:variant>
        <vt:i4>26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26</vt:i4>
      </vt:variant>
    </vt:vector>
  </HeadingPairs>
  <TitlesOfParts>
    <vt:vector size="53" baseType="lpstr">
      <vt:lpstr>Arial</vt:lpstr>
      <vt:lpstr>宋体</vt:lpstr>
      <vt:lpstr>Wingdings</vt:lpstr>
      <vt:lpstr>Segoe UI</vt:lpstr>
      <vt:lpstr>微软雅黑</vt:lpstr>
      <vt:lpstr>隶书</vt:lpstr>
      <vt:lpstr>华文楷体</vt:lpstr>
      <vt:lpstr>Arial</vt:lpstr>
      <vt:lpstr>Malgun Gothic</vt:lpstr>
      <vt:lpstr>HY견명조</vt:lpstr>
      <vt:lpstr>HY궁서</vt:lpstr>
      <vt:lpstr>Segoe Print</vt:lpstr>
      <vt:lpstr>Calibri</vt:lpstr>
      <vt:lpstr>Gulim</vt:lpstr>
      <vt:lpstr>Times New Roman</vt:lpstr>
      <vt:lpstr>等线</vt:lpstr>
      <vt:lpstr>等线 Light</vt:lpstr>
      <vt:lpstr>Arial Unicode MS</vt:lpstr>
      <vt:lpstr>HY견명조</vt:lpstr>
      <vt:lpstr>HY궁서</vt:lpstr>
      <vt:lpstr>-윤고딕360</vt:lpstr>
      <vt:lpstr>HY헤드라인M</vt:lpstr>
      <vt:lpstr>제목돋움체</vt:lpstr>
      <vt:lpstr>-윤고딕350</vt:lpstr>
      <vt:lpstr>HYCuYuanF</vt:lpstr>
      <vt:lpstr>나눔고딕 ExtraBold</vt:lpstr>
      <vt:lpstr>Office 主题​​</vt:lpstr>
      <vt:lpstr>PowerPoint 演示文稿</vt:lpstr>
      <vt:lpstr>三《永远的救赎》</vt:lpstr>
      <vt:lpstr>PowerPoint 演示文稿</vt:lpstr>
      <vt:lpstr>PowerPoint 演示文稿</vt:lpstr>
      <vt:lpstr>PowerPoint 演示文稿</vt:lpstr>
      <vt:lpstr> 会众一年一次赎罪 </vt:lpstr>
      <vt:lpstr>PowerPoint 演示文稿</vt:lpstr>
      <vt:lpstr>PowerPoint 演示文稿</vt:lpstr>
      <vt:lpstr>PowerPoint 演示文稿</vt:lpstr>
      <vt:lpstr>时间界的献祭和永远界的献祭</vt:lpstr>
      <vt:lpstr>永远的赎罪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Whishile.King&amp;Ethan</dc:creator>
  <cp:lastModifiedBy>雨田 LEI</cp:lastModifiedBy>
  <cp:revision>381</cp:revision>
  <dcterms:created xsi:type="dcterms:W3CDTF">2017-09-12T13:47:00Z</dcterms:created>
  <dcterms:modified xsi:type="dcterms:W3CDTF">2022-01-26T23:57:09Z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2052-11.1.0.11294</vt:lpwstr>
  </property>
  <property fmtid="{D5CDD505-2E9C-101B-9397-08002B2CF9AE}" pid="3" name="ICV">
    <vt:lpwstr>F2BEC486F7E44D96B77490523B72BC05</vt:lpwstr>
  </property>
</Properties>
</file>