
<file path=[Content_Types].xml><?xml version="1.0" encoding="utf-8"?>
<Types xmlns="http://schemas.openxmlformats.org/package/2006/content-types">
  <Default Extension="jpeg" ContentType="image/jpeg"/>
  <Default Extension="JPG" ContentType="image/.jpg"/>
  <Default Extension="tiff" ContentType="image/tiff"/>
  <Default Extension="png" ContentType="image/png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669" r:id="rId3"/>
    <p:sldId id="1149" r:id="rId5"/>
    <p:sldId id="1150" r:id="rId6"/>
    <p:sldId id="1153" r:id="rId7"/>
    <p:sldId id="1154" r:id="rId8"/>
    <p:sldId id="1155" r:id="rId9"/>
    <p:sldId id="1156" r:id="rId10"/>
    <p:sldId id="1157" r:id="rId11"/>
    <p:sldId id="1161" r:id="rId12"/>
    <p:sldId id="1166" r:id="rId13"/>
    <p:sldId id="1162" r:id="rId14"/>
    <p:sldId id="1164" r:id="rId15"/>
    <p:sldId id="1165" r:id="rId16"/>
    <p:sldId id="1167" r:id="rId17"/>
    <p:sldId id="1126" r:id="rId18"/>
    <p:sldId id="1151" r:id="rId19"/>
    <p:sldId id="1147" r:id="rId20"/>
    <p:sldId id="1168" r:id="rId21"/>
    <p:sldId id="997" r:id="rId22"/>
  </p:sldIdLst>
  <p:sldSz cx="12192000" cy="6858000"/>
  <p:notesSz cx="6858000" cy="9144000"/>
  <p:custDataLst>
    <p:tags r:id="rId2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539AD9"/>
    <a:srgbClr val="0BB3C1"/>
    <a:srgbClr val="C5C5C3"/>
    <a:srgbClr val="969696"/>
    <a:srgbClr val="FFC000"/>
    <a:srgbClr val="ED7D31"/>
    <a:srgbClr val="22477D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9" autoAdjust="0"/>
    <p:restoredTop sz="92579" autoAdjust="0"/>
  </p:normalViewPr>
  <p:slideViewPr>
    <p:cSldViewPr snapToGrid="0" showGuides="1">
      <p:cViewPr varScale="1">
        <p:scale>
          <a:sx n="67" d="100"/>
          <a:sy n="67" d="100"/>
        </p:scale>
        <p:origin x="858" y="60"/>
      </p:cViewPr>
      <p:guideLst>
        <p:guide orient="horz" pos="440"/>
        <p:guide pos="45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6" Type="http://schemas.openxmlformats.org/officeDocument/2006/relationships/tags" Target="tags/tag4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8C39A6-4C52-4804-8B80-6EF4D3149A3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41DB7E-4CB5-4ABA-993C-C818B2A9FB2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41DB7E-4CB5-4ABA-993C-C818B2A9FB2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8F6036-E835-44CB-A25A-34C755DFD5D4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矩形: 圆角 8"/>
          <p:cNvSpPr/>
          <p:nvPr userDrawn="1"/>
        </p:nvSpPr>
        <p:spPr>
          <a:xfrm>
            <a:off x="11173216" y="315251"/>
            <a:ext cx="789139" cy="340313"/>
          </a:xfrm>
          <a:prstGeom prst="round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/>
        </p:nvSpPr>
        <p:spPr>
          <a:xfrm>
            <a:off x="11093727" y="285352"/>
            <a:ext cx="9481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i="1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LOGO</a:t>
            </a:r>
            <a:endParaRPr lang="zh-CN" altLang="en-US" i="1" dirty="0">
              <a:solidFill>
                <a:schemeClr val="tx1">
                  <a:lumMod val="75000"/>
                  <a:lumOff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0" y="6982406"/>
            <a:ext cx="31016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定制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：静水流深工作室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QQ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276060523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微信：</a:t>
            </a:r>
            <a:r>
              <a:rPr lang="en-US" altLang="zh-CN" sz="12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whishile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电话：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18928897164</a:t>
            </a:r>
            <a:endParaRPr lang="zh-CN" altLang="en-US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组合 9"/>
          <p:cNvGrpSpPr/>
          <p:nvPr userDrawn="1"/>
        </p:nvGrpSpPr>
        <p:grpSpPr>
          <a:xfrm>
            <a:off x="258713" y="272826"/>
            <a:ext cx="948117" cy="370212"/>
            <a:chOff x="258713" y="272826"/>
            <a:chExt cx="948117" cy="370212"/>
          </a:xfrm>
        </p:grpSpPr>
        <p:sp>
          <p:nvSpPr>
            <p:cNvPr id="8" name="矩形: 圆角 7"/>
            <p:cNvSpPr/>
            <p:nvPr userDrawn="1"/>
          </p:nvSpPr>
          <p:spPr>
            <a:xfrm>
              <a:off x="338202" y="302725"/>
              <a:ext cx="789139" cy="340313"/>
            </a:xfrm>
            <a:prstGeom prst="round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 userDrawn="1"/>
          </p:nvSpPr>
          <p:spPr>
            <a:xfrm>
              <a:off x="258713" y="272826"/>
              <a:ext cx="94811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i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LOGO</a:t>
              </a:r>
              <a:endParaRPr lang="zh-CN" altLang="en-US" i="1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0FA02-530C-4634-8731-CFFE3675F7E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B2D09-6E80-4F0C-B1A1-3E3C01CB43D5}" type="slidenum">
              <a:rPr lang="zh-CN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/>
          <a:srcRect b="34736"/>
          <a:stretch>
            <a:fillRect/>
          </a:stretch>
        </p:blipFill>
        <p:spPr>
          <a:xfrm>
            <a:off x="2827852" y="3925595"/>
            <a:ext cx="4267570" cy="293240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/>
          <a:srcRect t="18901" r="28003"/>
          <a:stretch>
            <a:fillRect/>
          </a:stretch>
        </p:blipFill>
        <p:spPr>
          <a:xfrm>
            <a:off x="6937992" y="35897"/>
            <a:ext cx="5254008" cy="5255676"/>
          </a:xfrm>
          <a:prstGeom prst="rect">
            <a:avLst/>
          </a:prstGeom>
        </p:spPr>
      </p:pic>
      <p:sp>
        <p:nvSpPr>
          <p:cNvPr id="10" name="Freeform 3529"/>
          <p:cNvSpPr/>
          <p:nvPr userDrawn="1"/>
        </p:nvSpPr>
        <p:spPr bwMode="auto">
          <a:xfrm rot="10800000" flipV="1">
            <a:off x="0" y="6515099"/>
            <a:ext cx="12192000" cy="342904"/>
          </a:xfrm>
          <a:custGeom>
            <a:avLst/>
            <a:gdLst>
              <a:gd name="T0" fmla="*/ 7186 w 7186"/>
              <a:gd name="T1" fmla="*/ 246 h 246"/>
              <a:gd name="T2" fmla="*/ 0 w 7186"/>
              <a:gd name="T3" fmla="*/ 246 h 246"/>
              <a:gd name="T4" fmla="*/ 0 w 7186"/>
              <a:gd name="T5" fmla="*/ 0 h 246"/>
              <a:gd name="T6" fmla="*/ 7186 w 7186"/>
              <a:gd name="T7" fmla="*/ 2 h 246"/>
              <a:gd name="T8" fmla="*/ 7186 w 7186"/>
              <a:gd name="T9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186" h="246">
                <a:moveTo>
                  <a:pt x="7186" y="246"/>
                </a:moveTo>
                <a:lnTo>
                  <a:pt x="0" y="246"/>
                </a:lnTo>
                <a:lnTo>
                  <a:pt x="0" y="0"/>
                </a:lnTo>
                <a:lnTo>
                  <a:pt x="7186" y="2"/>
                </a:lnTo>
                <a:lnTo>
                  <a:pt x="7186" y="246"/>
                </a:lnTo>
                <a:close/>
              </a:path>
            </a:pathLst>
          </a:custGeom>
          <a:solidFill>
            <a:srgbClr val="00A39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4"/>
          <a:srcRect l="80947" t="15110" b="50658"/>
          <a:stretch>
            <a:fillRect/>
          </a:stretch>
        </p:blipFill>
        <p:spPr>
          <a:xfrm rot="5400000">
            <a:off x="808190" y="-808190"/>
            <a:ext cx="1211470" cy="2827850"/>
          </a:xfrm>
          <a:prstGeom prst="rect">
            <a:avLst/>
          </a:prstGeom>
        </p:spPr>
      </p:pic>
      <p:sp>
        <p:nvSpPr>
          <p:cNvPr id="12" name="文本框 11"/>
          <p:cNvSpPr txBox="1"/>
          <p:nvPr userDrawn="1"/>
        </p:nvSpPr>
        <p:spPr>
          <a:xfrm>
            <a:off x="0" y="6982406"/>
            <a:ext cx="31016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定制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PPT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：静水流深工作室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QQ</a:t>
            </a: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276060523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微信：</a:t>
            </a:r>
            <a:r>
              <a:rPr lang="en-US" altLang="zh-CN" sz="12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whishile</a:t>
            </a:r>
            <a:endParaRPr lang="en-US" altLang="zh-CN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电话：</a:t>
            </a:r>
            <a:r>
              <a:rPr lang="en-US" altLang="zh-CN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18928897164</a:t>
            </a:r>
            <a:endParaRPr lang="zh-CN" altLang="en-US" sz="1200" b="1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与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标题文本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8" name="正文级别 1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effectLst/>
              </a:defRPr>
            </a:pPr>
            <a:fld id="{86CB4B4D-7CA3-9044-876B-883B54F8677D}" type="slidenum">
              <a:rPr/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ko-KR" altLang="en-US" smtClean="0"/>
              <a:t>마스터 제목 스타일 편집</a:t>
            </a:r>
            <a:endParaRPr lang="ko-KR" altLang="en-US"/>
          </a:p>
        </p:txBody>
      </p:sp>
      <p:sp>
        <p:nvSpPr>
          <p:cNvPr id="3" name="내용 개체 틀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ko-KR" altLang="en-US" smtClean="0"/>
              <a:t>마스터 텍스트 스타일을 편집합니다</a:t>
            </a:r>
            <a:endParaRPr lang="ko-KR" altLang="en-US" smtClean="0"/>
          </a:p>
          <a:p>
            <a:pPr lvl="1"/>
            <a:r>
              <a:rPr lang="ko-KR" altLang="en-US" smtClean="0"/>
              <a:t>둘째 수준</a:t>
            </a:r>
            <a:endParaRPr lang="ko-KR" altLang="en-US" smtClean="0"/>
          </a:p>
          <a:p>
            <a:pPr lvl="2"/>
            <a:r>
              <a:rPr lang="ko-KR" altLang="en-US" smtClean="0"/>
              <a:t>셋째 수준</a:t>
            </a:r>
            <a:endParaRPr lang="ko-KR" altLang="en-US" smtClean="0"/>
          </a:p>
          <a:p>
            <a:pPr lvl="3"/>
            <a:r>
              <a:rPr lang="ko-KR" altLang="en-US" smtClean="0"/>
              <a:t>넷째 수준</a:t>
            </a:r>
            <a:endParaRPr lang="ko-KR" altLang="en-US" smtClean="0"/>
          </a:p>
          <a:p>
            <a:pPr lvl="4"/>
            <a:r>
              <a:rPr lang="ko-KR" altLang="en-US" smtClean="0"/>
              <a:t>다섯째 수준</a:t>
            </a:r>
            <a:endParaRPr lang="ko-KR" altLang="en-US"/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90E87-A142-456C-AF40-0F04DCEE2000}" type="datetimeFigureOut">
              <a:rPr lang="ko-KR" altLang="en-US" smtClean="0"/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05481-B0A4-4082-A5E6-C173923F812C}" type="slidenum">
              <a:rPr lang="ko-KR" altLang="en-US" smtClean="0"/>
            </a:fld>
            <a:endParaRPr lang="ko-KR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DE807-215E-47EB-B84B-198322179C5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4D9BF-80BE-46C2-A213-B29FE6F6BA1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tags" Target="../tags/tag2.xml"/><Relationship Id="rId3" Type="http://schemas.microsoft.com/office/2007/relationships/media" Target="../media/media1.mp4"/><Relationship Id="rId2" Type="http://schemas.openxmlformats.org/officeDocument/2006/relationships/video" Target="../media/media1.mp4"/><Relationship Id="rId1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0.jpeg"/><Relationship Id="rId3" Type="http://schemas.openxmlformats.org/officeDocument/2006/relationships/image" Target="../media/image19.png"/><Relationship Id="rId2" Type="http://schemas.openxmlformats.org/officeDocument/2006/relationships/tags" Target="../tags/tag3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3.jpeg"/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4.jpeg"/><Relationship Id="rId1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31.png"/><Relationship Id="rId7" Type="http://schemas.openxmlformats.org/officeDocument/2006/relationships/image" Target="../media/image30.png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0" Type="http://schemas.openxmlformats.org/officeDocument/2006/relationships/notesSlide" Target="../notesSlides/notesSlide12.xml"/><Relationship Id="rId1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4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7.png"/><Relationship Id="rId3" Type="http://schemas.openxmlformats.org/officeDocument/2006/relationships/image" Target="../media/image33.png"/><Relationship Id="rId2" Type="http://schemas.openxmlformats.org/officeDocument/2006/relationships/image" Target="../media/image34.png"/><Relationship Id="rId1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6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2.png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jpeg"/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7.x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3" Type="http://schemas.openxmlformats.org/officeDocument/2006/relationships/image" Target="../media/image42.png"/><Relationship Id="rId2" Type="http://schemas.openxmlformats.org/officeDocument/2006/relationships/image" Target="../media/image39.jpeg"/><Relationship Id="rId1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9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椭圆 2"/>
          <p:cNvSpPr/>
          <p:nvPr/>
        </p:nvSpPr>
        <p:spPr>
          <a:xfrm>
            <a:off x="4586216" y="1704178"/>
            <a:ext cx="3304377" cy="3234606"/>
          </a:xfrm>
          <a:prstGeom prst="ellipse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372988" y="1460579"/>
            <a:ext cx="3771056" cy="3691431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4372988" y="1460579"/>
            <a:ext cx="3771056" cy="3691431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3922410" y="1018562"/>
            <a:ext cx="4673824" cy="4575138"/>
          </a:xfrm>
          <a:prstGeom prst="ellipse">
            <a:avLst/>
          </a:prstGeom>
          <a:noFill/>
          <a:ln>
            <a:solidFill>
              <a:schemeClr val="bg1">
                <a:lumMod val="65000"/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585970" y="2788920"/>
            <a:ext cx="3337560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4000" dirty="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Segoe UI" panose="020B0502040204020203" pitchFamily="34" charset="0"/>
              </a:rPr>
              <a:t>福音讲解</a:t>
            </a:r>
            <a:endParaRPr lang="zh-CN" altLang="en-US" sz="4000" dirty="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Segoe UI" panose="020B0502040204020203" pitchFamily="34" charset="0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979165" y="1995427"/>
            <a:ext cx="2444352" cy="2688417"/>
            <a:chOff x="1997035" y="2290189"/>
            <a:chExt cx="1640246" cy="1842935"/>
          </a:xfrm>
        </p:grpSpPr>
        <p:sp>
          <p:nvSpPr>
            <p:cNvPr id="9" name="椭圆 8"/>
            <p:cNvSpPr/>
            <p:nvPr/>
          </p:nvSpPr>
          <p:spPr>
            <a:xfrm>
              <a:off x="1997035" y="3945759"/>
              <a:ext cx="187365" cy="187365"/>
            </a:xfrm>
            <a:prstGeom prst="ellipse">
              <a:avLst/>
            </a:prstGeom>
            <a:solidFill>
              <a:srgbClr val="0BB3C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3484683" y="2290189"/>
              <a:ext cx="152598" cy="15259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11" name="直接连接符 10"/>
            <p:cNvCxnSpPr>
              <a:stCxn id="10" idx="3"/>
              <a:endCxn id="9" idx="7"/>
            </p:cNvCxnSpPr>
            <p:nvPr/>
          </p:nvCxnSpPr>
          <p:spPr>
            <a:xfrm flipH="1">
              <a:off x="2156961" y="2420440"/>
              <a:ext cx="1350069" cy="1552758"/>
            </a:xfrm>
            <a:prstGeom prst="line">
              <a:avLst/>
            </a:prstGeom>
            <a:ln>
              <a:solidFill>
                <a:schemeClr val="bg1">
                  <a:alpha val="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209862" y="269823"/>
            <a:ext cx="1573968" cy="5096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50" y="269875"/>
            <a:ext cx="1009015" cy="5765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8" presetClass="emph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Rot by="-21600000">
                                      <p:cBhvr>
                                        <p:cTn id="4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ldLvl="0" animBg="1"/>
      <p:bldP spid="4" grpId="1" bldLvl="0" animBg="1"/>
      <p:bldP spid="5" grpId="0" bldLvl="0" animBg="1"/>
      <p:bldP spid="5" grpId="1" bldLvl="0" animBg="1"/>
      <p:bldP spid="6" grpId="0" bldLvl="0" animBg="1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388620"/>
            <a:ext cx="71729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永远的救赎</a:t>
            </a:r>
            <a:endParaRPr lang="zh-CN" altLang="en-US"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graphicFrame>
        <p:nvGraphicFramePr>
          <p:cNvPr id="224258" name="表格 224257"/>
          <p:cNvGraphicFramePr/>
          <p:nvPr>
            <p:custDataLst>
              <p:tags r:id="rId2"/>
            </p:custDataLst>
          </p:nvPr>
        </p:nvGraphicFramePr>
        <p:xfrm>
          <a:off x="4030980" y="1812290"/>
          <a:ext cx="8141335" cy="4632960"/>
        </p:xfrm>
        <a:graphic>
          <a:graphicData uri="http://schemas.openxmlformats.org/drawingml/2006/table">
            <a:tbl>
              <a:tblPr/>
              <a:tblGrid>
                <a:gridCol w="1859915"/>
                <a:gridCol w="1859915"/>
                <a:gridCol w="1858645"/>
                <a:gridCol w="2562860"/>
              </a:tblGrid>
              <a:tr h="94488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B05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HY견명조" pitchFamily="2" charset="-127"/>
                        </a:rPr>
                        <a:t>祭罪祀的种类</a:t>
                      </a:r>
                      <a:endParaRPr lang="zh-CN" altLang="en-US" sz="2800" b="1" dirty="0">
                        <a:solidFill>
                          <a:srgbClr val="00B05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HY견명조" pitchFamily="2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3D3"/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个人</a:t>
                      </a: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赎罪祭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大</a:t>
                      </a:r>
                      <a:r>
                        <a:rPr lang="zh-CN" altLang="en-US" sz="28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赎罪祭</a:t>
                      </a:r>
                      <a:endParaRPr lang="zh-CN" altLang="en-US" sz="28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永远</a:t>
                      </a: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华文楷体" panose="02010600040101010101" charset="-122"/>
                          <a:sym typeface="Malgun Gothic" panose="020B0503020000020004" charset="-127"/>
                        </a:rPr>
                        <a:t>的赎罪祭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祭物</a:t>
                      </a:r>
                      <a:endParaRPr lang="zh-CN" altLang="en-US" sz="28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没有残疾的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母山羊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没有残疾的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母羊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二只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没有罪的祭物。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神的羔羊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祭祀方法</a:t>
                      </a:r>
                      <a:endParaRPr lang="zh-CN" altLang="en-US" sz="28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在祭物头上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百姓代表的祭司羊头上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dirty="0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 dirty="0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世人代表祭司约翰的</a:t>
                      </a:r>
                      <a:r>
                        <a:rPr lang="zh-CN" altLang="en-US" sz="28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按手</a:t>
                      </a:r>
                      <a:endParaRPr lang="zh-CN" altLang="en-US" sz="2800" b="1" u="sng" dirty="0">
                        <a:solidFill>
                          <a:srgbClr val="FF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44880"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2800" b="1">
                          <a:solidFill>
                            <a:srgbClr val="00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赎罪的效果</a:t>
                      </a:r>
                      <a:endParaRPr lang="zh-CN" altLang="en-US" sz="2800" b="1">
                        <a:solidFill>
                          <a:srgbClr val="000000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0000"/>
                        <a:alpha val="9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一次</a:t>
                      </a:r>
                      <a:r>
                        <a:rPr lang="zh-CN" altLang="en-US" sz="2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4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 u="sng" dirty="0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一年</a:t>
                      </a:r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342900" lvl="0" indent="-342900" algn="l" defTabSz="914400" eaLnBrk="1" fontAlgn="base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1pPr>
                      <a:lvl2pPr marL="742950" lvl="1" indent="-28575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2pPr>
                      <a:lvl3pPr marL="1143000" lvl="2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3pPr>
                      <a:lvl4pPr marL="1600200" lvl="3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4pPr>
                      <a:lvl5pPr marL="2057400" lvl="4" indent="-228600" algn="l" defTabSz="914400" eaLnBrk="1" latinLnBrk="1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anose="020B0604020202020204" charset="-127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Malgun Gothic" panose="020B0503020000020004" charset="-127"/>
                          <a:ea typeface="宋体" panose="02010600030101010101" pitchFamily="2" charset="-122"/>
                          <a:sym typeface="Malgun Gothic" panose="020B0503020000020004" charset="-127"/>
                        </a:defRPr>
                      </a:lvl5pPr>
                    </a:lstStyle>
                    <a:p>
                      <a:pPr marL="0" lvl="0" indent="0" algn="ctr" latinLnBrk="1">
                        <a:lnSpc>
                          <a:spcPct val="100000"/>
                        </a:lnSpc>
                        <a:spcBef>
                          <a:spcPct val="0"/>
                        </a:spcBef>
                        <a:buFont typeface="Arial" panose="020B0604020202020204" charset="-127"/>
                        <a:buNone/>
                      </a:pPr>
                      <a:r>
                        <a:rPr lang="zh-CN" altLang="en-US" sz="3200" b="1" u="sng">
                          <a:solidFill>
                            <a:srgbClr val="FF0000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永远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sym typeface="Malgun Gothic" panose="020B0503020000020004" charset="-127"/>
                        </a:rPr>
                        <a:t>的罪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楷体" panose="02010600040101010101" charset="-122"/>
                        <a:ea typeface="华文楷体" panose="02010600040101010101" charset="-122"/>
                        <a:sym typeface="Malgun Gothic" panose="020B0503020000020004" charset="-127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永远的救赎</a:t>
            </a: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3" name="lv_0_20200908204703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004945" y="1546225"/>
            <a:ext cx="8186420" cy="4653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永远的赎罪</a:t>
            </a: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634855" y="2068195"/>
            <a:ext cx="2066925" cy="31076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民中若有人行了耶和华所吩咐不可行的什么事，误犯了罪，所犯的罪自己知道了，就要为所犯的罪牵一只没有残疾的母山羊为供物，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按手</a:t>
            </a:r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在赎罪祭牲的头上，在那宰燔祭牲的地方宰了。</a:t>
            </a:r>
            <a:r>
              <a:rPr lang="zh-CN" altLang="en-US"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（利</a:t>
            </a:r>
            <a:r>
              <a:rPr lang="en-US" altLang="zh-CN"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4:27-29</a:t>
            </a:r>
            <a:r>
              <a:rPr lang="zh-CN" altLang="en-US"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14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41" name="그림 18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94505" y="1266190"/>
            <a:ext cx="4347845" cy="529653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2" name="그룹 19"/>
          <p:cNvGrpSpPr/>
          <p:nvPr/>
        </p:nvGrpSpPr>
        <p:grpSpPr>
          <a:xfrm>
            <a:off x="7136765" y="2427605"/>
            <a:ext cx="871538" cy="877888"/>
            <a:chOff x="0" y="0"/>
            <a:chExt cx="1401768" cy="1410225"/>
          </a:xfrm>
        </p:grpSpPr>
        <p:sp>
          <p:nvSpPr>
            <p:cNvPr id="43" name="타원 20"/>
            <p:cNvSpPr/>
            <p:nvPr/>
          </p:nvSpPr>
          <p:spPr>
            <a:xfrm>
              <a:off x="0" y="0"/>
              <a:ext cx="1401768" cy="1410225"/>
            </a:xfrm>
            <a:prstGeom prst="ellipse">
              <a:avLst/>
            </a:prstGeom>
            <a:gradFill rotWithShape="1">
              <a:gsLst>
                <a:gs pos="0">
                  <a:srgbClr val="242424">
                    <a:alpha val="100000"/>
                  </a:srgbClr>
                </a:gs>
                <a:gs pos="50000">
                  <a:srgbClr val="343434">
                    <a:alpha val="100000"/>
                  </a:srgbClr>
                </a:gs>
                <a:gs pos="100000">
                  <a:srgbClr val="3F3F3F">
                    <a:alpha val="100000"/>
                  </a:srgbClr>
                </a:gs>
              </a:gsLst>
              <a:lin ang="5400000" scaled="1"/>
              <a:tileRect/>
            </a:gradFill>
            <a:ln w="25400" cap="flat" cmpd="sng">
              <a:solidFill>
                <a:srgbClr val="7F7F7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ctr"/>
            <a:p>
              <a:pPr lvl="0" algn="ctr"/>
              <a:endParaRPr>
                <a:solidFill>
                  <a:srgbClr val="FFFFFF"/>
                </a:solidFill>
                <a:latin typeface="Malgun Gothic" panose="020B0503020000020004" charset="-127"/>
                <a:ea typeface="Malgun Gothic" panose="020B0503020000020004" charset="-127"/>
                <a:sym typeface="Malgun Gothic" panose="020B0503020000020004" charset="-127"/>
              </a:endParaRPr>
            </a:p>
          </p:txBody>
        </p:sp>
        <p:sp>
          <p:nvSpPr>
            <p:cNvPr id="44" name="TextBox 21"/>
            <p:cNvSpPr/>
            <p:nvPr/>
          </p:nvSpPr>
          <p:spPr>
            <a:xfrm>
              <a:off x="228265" y="123104"/>
              <a:ext cx="1042127" cy="103825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p>
              <a:pPr lvl="0"/>
              <a:r>
                <a:rPr lang="zh-CN" altLang="en-US" sz="3600" b="1" dirty="0">
                  <a:solidFill>
                    <a:srgbClr val="000000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rPr>
                <a:t>罪</a:t>
              </a:r>
              <a:endParaRPr lang="zh-CN" altLang="en-US" sz="3600" b="1" dirty="0">
                <a:solidFill>
                  <a:srgbClr val="000000"/>
                </a:solidFill>
                <a:latin typeface="Malgun Gothic" panose="020B0503020000020004" charset="-127"/>
                <a:ea typeface="Malgun Gothic" panose="020B0503020000020004" charset="-127"/>
                <a:sym typeface="Malgun Gothic" panose="020B0503020000020004" charset="-127"/>
              </a:endParaRPr>
            </a:p>
          </p:txBody>
        </p:sp>
      </p:grpSp>
      <p:grpSp>
        <p:nvGrpSpPr>
          <p:cNvPr id="45" name="그룹 22"/>
          <p:cNvGrpSpPr/>
          <p:nvPr/>
        </p:nvGrpSpPr>
        <p:grpSpPr>
          <a:xfrm>
            <a:off x="4193540" y="1661160"/>
            <a:ext cx="4672330" cy="4672965"/>
            <a:chOff x="60647" y="-23730"/>
            <a:chExt cx="5129194" cy="6985193"/>
          </a:xfrm>
        </p:grpSpPr>
        <p:pic>
          <p:nvPicPr>
            <p:cNvPr id="46" name="그림 2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647" y="-23730"/>
              <a:ext cx="5129194" cy="6985193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47" name="그룹 24"/>
            <p:cNvGrpSpPr/>
            <p:nvPr/>
          </p:nvGrpSpPr>
          <p:grpSpPr>
            <a:xfrm>
              <a:off x="576064" y="3591372"/>
              <a:ext cx="1401768" cy="1410225"/>
              <a:chOff x="0" y="0"/>
              <a:chExt cx="1401768" cy="1410225"/>
            </a:xfrm>
          </p:grpSpPr>
          <p:sp>
            <p:nvSpPr>
              <p:cNvPr id="48" name="타원 25"/>
              <p:cNvSpPr/>
              <p:nvPr/>
            </p:nvSpPr>
            <p:spPr>
              <a:xfrm>
                <a:off x="0" y="0"/>
                <a:ext cx="1401768" cy="1410225"/>
              </a:xfrm>
              <a:prstGeom prst="ellipse">
                <a:avLst/>
              </a:prstGeom>
              <a:gradFill rotWithShape="1">
                <a:gsLst>
                  <a:gs pos="0">
                    <a:srgbClr val="242424">
                      <a:alpha val="100000"/>
                    </a:srgbClr>
                  </a:gs>
                  <a:gs pos="50000">
                    <a:srgbClr val="343434">
                      <a:alpha val="100000"/>
                    </a:srgbClr>
                  </a:gs>
                  <a:gs pos="100000">
                    <a:srgbClr val="3F3F3F">
                      <a:alpha val="100000"/>
                    </a:srgbClr>
                  </a:gs>
                </a:gsLst>
                <a:lin ang="5400000" scaled="1"/>
                <a:tileRect/>
              </a:gradFill>
              <a:ln w="25400" cap="flat" cmpd="sng">
                <a:solidFill>
                  <a:srgbClr val="7F7F7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/>
              <a:p>
                <a:pPr lvl="0" algn="ctr"/>
                <a:endParaRPr>
                  <a:solidFill>
                    <a:srgbClr val="FFFFFF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endParaRPr>
              </a:p>
            </p:txBody>
          </p:sp>
          <p:sp>
            <p:nvSpPr>
              <p:cNvPr id="49" name="TextBox 26"/>
              <p:cNvSpPr/>
              <p:nvPr/>
            </p:nvSpPr>
            <p:spPr>
              <a:xfrm>
                <a:off x="233554" y="155296"/>
                <a:ext cx="1031782" cy="95679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p>
                <a:pPr lvl="0"/>
                <a:r>
                  <a:rPr lang="zh-CN" altLang="en-US" sz="3600" b="1" dirty="0">
                    <a:solidFill>
                      <a:srgbClr val="FF0000"/>
                    </a:solidFill>
                    <a:latin typeface="Malgun Gothic" panose="020B0503020000020004" charset="-127"/>
                    <a:ea typeface="宋体" panose="02010600030101010101" pitchFamily="2" charset="-122"/>
                    <a:sym typeface="Malgun Gothic" panose="020B0503020000020004" charset="-127"/>
                  </a:rPr>
                  <a:t>罪</a:t>
                </a:r>
                <a:endParaRPr lang="zh-CN" altLang="en-US" sz="3600" b="1" dirty="0">
                  <a:solidFill>
                    <a:srgbClr val="FF0000"/>
                  </a:solidFill>
                  <a:latin typeface="Malgun Gothic" panose="020B0503020000020004" charset="-127"/>
                  <a:ea typeface="Malgun Gothic" panose="020B0503020000020004" charset="-127"/>
                  <a:sym typeface="Malgun Gothic" panose="020B0503020000020004" charset="-127"/>
                </a:endParaRPr>
              </a:p>
            </p:txBody>
          </p:sp>
        </p:grpSp>
      </p:grpSp>
      <p:grpSp>
        <p:nvGrpSpPr>
          <p:cNvPr id="50" name="组合 49"/>
          <p:cNvGrpSpPr/>
          <p:nvPr/>
        </p:nvGrpSpPr>
        <p:grpSpPr>
          <a:xfrm>
            <a:off x="3977005" y="5901055"/>
            <a:ext cx="6750685" cy="1017905"/>
            <a:chOff x="0" y="0"/>
            <a:chExt cx="3990" cy="802"/>
          </a:xfrm>
        </p:grpSpPr>
        <p:pic>
          <p:nvPicPr>
            <p:cNvPr id="51" name="圆角矩形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3559" cy="80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2" name="文本框 17421"/>
            <p:cNvSpPr txBox="1"/>
            <p:nvPr/>
          </p:nvSpPr>
          <p:spPr>
            <a:xfrm>
              <a:off x="177" y="178"/>
              <a:ext cx="3813" cy="44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/>
            <a:p>
              <a:pPr lvl="0" latinLnBrk="1"/>
              <a:r>
                <a:rPr lang="zh-CN" altLang="en-US" sz="3600" b="1" dirty="0">
                  <a:latin typeface="Arial" panose="020B0604020202020204" charset="-127"/>
                  <a:ea typeface="宋体" panose="02010600030101010101" pitchFamily="2" charset="-122"/>
                </a:rPr>
                <a:t>一个 人 一次 赎 罪的方法？</a:t>
              </a:r>
              <a:endParaRPr lang="zh-CN" altLang="en-US" sz="3600" b="1" dirty="0">
                <a:latin typeface="Arial" panose="020B0604020202020204" charset="-127"/>
                <a:ea typeface="宋体" panose="02010600030101010101" pitchFamily="2" charset="-122"/>
              </a:endParaRPr>
            </a:p>
            <a:p>
              <a:pPr lvl="0" latinLnBrk="1"/>
              <a:endParaRPr lang="zh-CN" altLang="en-US" dirty="0">
                <a:latin typeface="Arial" panose="020B0604020202020204" charset="-127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-0.000093 L -0.175990 0.271296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filter="fade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filter="fade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1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永远的赎罪</a:t>
            </a: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663" name="图片" descr="그림20"/>
          <p:cNvPicPr>
            <a:picLocks noChangeAspect="1"/>
          </p:cNvPicPr>
          <p:nvPr/>
        </p:nvPicPr>
        <p:blipFill>
          <a:blip r:embed="rId2" cstate="print"/>
          <a:srcRect l="10626" t="21404" r="9052" b="4904"/>
          <a:stretch>
            <a:fillRect/>
          </a:stretch>
        </p:blipFill>
        <p:spPr>
          <a:xfrm>
            <a:off x="4046855" y="1435100"/>
            <a:ext cx="8168640" cy="545846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pic>
        <p:nvPicPr>
          <p:cNvPr id="664" name="图片" descr="불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3500" y="3836035"/>
            <a:ext cx="4188460" cy="302006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sp>
        <p:nvSpPr>
          <p:cNvPr id="665" name="矩形"/>
          <p:cNvSpPr/>
          <p:nvPr/>
        </p:nvSpPr>
        <p:spPr>
          <a:xfrm>
            <a:off x="6127115" y="2151380"/>
            <a:ext cx="1876425" cy="460375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spAutoFit/>
          </a:bodyPr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2400" u="none" strike="noStrike" kern="1200" cap="none" spc="0" baseline="0">
                <a:ln w="18415" cap="flat">
                  <a:solidFill>
                    <a:srgbClr val="FFFFFF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blurRad="63500" dir="3600000" algn="tl">
                    <a:srgbClr val="000000">
                      <a:alpha val="70000"/>
                    </a:srgbClr>
                  </a:outerShdw>
                </a:effectLst>
                <a:latin typeface="HY궁서" charset="0"/>
                <a:ea typeface="HY궁서" charset="0"/>
                <a:cs typeface="HY궁서" charset="0"/>
              </a:rPr>
              <a:t>替罪羊</a:t>
            </a:r>
            <a:endParaRPr lang="zh-CN" altLang="en-US" sz="2400" u="none" strike="noStrike" kern="1200" cap="none" spc="0" baseline="0">
              <a:ln w="18415" cap="flat">
                <a:solidFill>
                  <a:srgbClr val="FFFFFF"/>
                </a:solidFill>
                <a:prstDash val="solid"/>
                <a:round/>
              </a:ln>
              <a:solidFill>
                <a:srgbClr val="FFFFFF"/>
              </a:solidFill>
              <a:effectLst>
                <a:outerShdw blurRad="63500" dir="3600000" algn="tl">
                  <a:srgbClr val="000000">
                    <a:alpha val="70000"/>
                  </a:srgbClr>
                </a:outerShdw>
              </a:effectLst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6" name="圆角矩形标注"/>
          <p:cNvSpPr/>
          <p:nvPr/>
        </p:nvSpPr>
        <p:spPr>
          <a:xfrm>
            <a:off x="8250555" y="1889125"/>
            <a:ext cx="892810" cy="624840"/>
          </a:xfrm>
          <a:prstGeom prst="wedgeRoundRectCallout">
            <a:avLst>
              <a:gd name="adj1" fmla="val -41322"/>
              <a:gd name="adj2" fmla="val 233739"/>
              <a:gd name="adj3" fmla="val 16667"/>
            </a:avLst>
          </a:prstGeom>
          <a:solidFill>
            <a:srgbClr val="C5D9F1"/>
          </a:solidFill>
          <a:ln w="9525" cap="flat" cmpd="sng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t" anchorCtr="0"/>
          <a:p>
            <a:pPr marL="0" indent="0" algn="l" eaLnBrk="1" fontAlgn="base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2400" b="0" i="0" u="none" strike="noStrike" kern="1200" cap="none" spc="0" baseline="0" dirty="0">
                <a:solidFill>
                  <a:schemeClr val="tx1"/>
                </a:solidFill>
                <a:latin typeface="HY궁서" charset="0"/>
                <a:ea typeface="HY궁서" charset="0"/>
                <a:cs typeface="HY궁서" charset="0"/>
              </a:rPr>
              <a:t>坛角</a:t>
            </a:r>
            <a:endParaRPr lang="zh-CN" altLang="en-US" sz="2400" b="0" i="0" u="none" strike="noStrike" kern="1200" cap="none" spc="0" baseline="0" dirty="0">
              <a:solidFill>
                <a:schemeClr val="tx1"/>
              </a:solidFill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7" name="矩形"/>
          <p:cNvSpPr/>
          <p:nvPr/>
        </p:nvSpPr>
        <p:spPr>
          <a:xfrm>
            <a:off x="8464550" y="1775460"/>
            <a:ext cx="824865" cy="922020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spAutoFit/>
          </a:bodyPr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5400" u="none" strike="noStrike" kern="1200" cap="none" spc="0" baseline="0">
                <a:solidFill>
                  <a:srgbClr val="FF0000"/>
                </a:solidFill>
                <a:latin typeface="HY궁서" charset="0"/>
                <a:ea typeface="HY궁서" charset="0"/>
                <a:cs typeface="HY궁서" charset="0"/>
              </a:rPr>
              <a:t>？</a:t>
            </a:r>
            <a:endParaRPr lang="zh-CN" altLang="en-US" sz="5400" u="none" strike="noStrike" kern="1200" cap="none" spc="0" baseline="0">
              <a:solidFill>
                <a:srgbClr val="FF0000"/>
              </a:solidFill>
              <a:latin typeface="HY궁서" charset="0"/>
              <a:ea typeface="HY궁서" charset="0"/>
              <a:cs typeface="HY궁서" charset="0"/>
            </a:endParaRPr>
          </a:p>
        </p:txBody>
      </p:sp>
      <p:sp>
        <p:nvSpPr>
          <p:cNvPr id="668" name="圆角矩形标注"/>
          <p:cNvSpPr/>
          <p:nvPr/>
        </p:nvSpPr>
        <p:spPr>
          <a:xfrm>
            <a:off x="4770755" y="4724400"/>
            <a:ext cx="2829560" cy="1059180"/>
          </a:xfrm>
          <a:prstGeom prst="wedgeRoundRectCallout">
            <a:avLst>
              <a:gd name="adj1" fmla="val 45758"/>
              <a:gd name="adj2" fmla="val -117146"/>
              <a:gd name="adj3" fmla="val 16667"/>
            </a:avLst>
          </a:prstGeom>
          <a:solidFill>
            <a:srgbClr val="8DB4E3"/>
          </a:solidFill>
          <a:ln w="25400" cap="flat" cmpd="sng">
            <a:solidFill>
              <a:srgbClr val="385D8A"/>
            </a:solidFill>
            <a:prstDash val="solid"/>
            <a:round/>
          </a:ln>
        </p:spPr>
        <p:txBody>
          <a:bodyPr vert="horz" wrap="square" lIns="91440" tIns="45720" rIns="91440" bIns="45720" anchor="ctr" anchorCtr="0"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u="none" strike="noStrike" kern="1200" cap="none" spc="0" baseline="0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Calibri" panose="020F0502020204030204" charset="0"/>
              </a:rPr>
              <a:t>犹大的罪，是用铁笔，金刚钻记录的，铭刻在他们的心版上和坛角上</a:t>
            </a:r>
            <a:r>
              <a:rPr lang="zh-CN" altLang="en-US" sz="1600" u="none" strike="noStrike" kern="1200" cap="none" spc="0" baseline="0" dirty="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Calibri" panose="020F0502020204030204" charset="0"/>
              </a:rPr>
              <a:t>（</a:t>
            </a:r>
            <a:r>
              <a:rPr lang="zh-CN" altLang="en-US" sz="16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耶</a:t>
            </a:r>
            <a:r>
              <a:rPr lang="en-US" altLang="zh-CN" sz="16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17:1</a:t>
            </a:r>
            <a:r>
              <a:rPr lang="zh-CN" altLang="en-US" sz="1600" u="none" strike="noStrike" kern="1200" cap="none" spc="0" baseline="0" dirty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）</a:t>
            </a:r>
            <a:endParaRPr lang="zh-CN" altLang="en-US" sz="1600" u="none" strike="noStrike" kern="1200" cap="none" spc="0" baseline="0" dirty="0">
              <a:solidFill>
                <a:schemeClr val="tx1"/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</a:endParaRPr>
          </a:p>
        </p:txBody>
      </p:sp>
      <p:sp>
        <p:nvSpPr>
          <p:cNvPr id="669" name="心形"/>
          <p:cNvSpPr/>
          <p:nvPr/>
        </p:nvSpPr>
        <p:spPr>
          <a:xfrm>
            <a:off x="9570720" y="3094355"/>
            <a:ext cx="835660" cy="669925"/>
          </a:xfrm>
          <a:prstGeom prst="heart">
            <a:avLst/>
          </a:prstGeom>
          <a:solidFill>
            <a:srgbClr val="FF0000"/>
          </a:solidFill>
          <a:ln w="25400" cap="flat" cmpd="sng">
            <a:solidFill>
              <a:srgbClr val="385D8A"/>
            </a:solidFill>
            <a:prstDash val="solid"/>
            <a:round/>
          </a:ln>
        </p:spPr>
        <p:txBody>
          <a:bodyPr vert="horz" wrap="square" lIns="91440" tIns="45720" rIns="91440" bIns="45720" anchor="ctr" anchorCtr="0"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4800" u="none" strike="noStrike" kern="1200" cap="none" spc="0" baseline="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</a:rPr>
              <a:t>罪</a:t>
            </a:r>
            <a:endParaRPr lang="zh-CN" altLang="en-US" sz="4800" u="none" strike="noStrike" kern="1200" cap="none" spc="0" baseline="0">
              <a:solidFill>
                <a:schemeClr val="tx1"/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</a:endParaRPr>
          </a:p>
        </p:txBody>
      </p:sp>
      <p:sp>
        <p:nvSpPr>
          <p:cNvPr id="15394" name="모서리가 둥근 직사각형 39"/>
          <p:cNvSpPr/>
          <p:nvPr/>
        </p:nvSpPr>
        <p:spPr>
          <a:xfrm>
            <a:off x="9526270" y="4948555"/>
            <a:ext cx="2572385" cy="835025"/>
          </a:xfrm>
          <a:prstGeom prst="roundRect">
            <a:avLst>
              <a:gd name="adj" fmla="val 16667"/>
            </a:avLst>
          </a:prstGeom>
          <a:solidFill>
            <a:srgbClr val="B6DDE7"/>
          </a:solidFill>
          <a:ln w="9525">
            <a:noFill/>
          </a:ln>
        </p:spPr>
        <p:txBody>
          <a:bodyPr wrap="square" anchor="ctr"/>
          <a:p>
            <a:pPr lvl="0" latinLnBrk="1"/>
            <a:r>
              <a:rPr lang="zh-CN" altLang="en-US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⊙ 利17；11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因为血里有生命所以能赎罪</a:t>
            </a:r>
            <a:endParaRPr lang="zh-CN" altLang="en-US" b="1" dirty="0">
              <a:latin typeface="宋体" panose="02010600030101010101" pitchFamily="2" charset="-122"/>
              <a:ea typeface="宋体" panose="02010600030101010101" pitchFamily="2" charset="-122"/>
              <a:sym typeface="HY견명조" pitchFamily="2" charset="-127"/>
            </a:endParaRPr>
          </a:p>
        </p:txBody>
      </p:sp>
      <p:sp>
        <p:nvSpPr>
          <p:cNvPr id="15393" name="모서리가 둥근 직사각형 39"/>
          <p:cNvSpPr/>
          <p:nvPr/>
        </p:nvSpPr>
        <p:spPr>
          <a:xfrm>
            <a:off x="9674225" y="5929630"/>
            <a:ext cx="2424430" cy="784860"/>
          </a:xfrm>
          <a:prstGeom prst="roundRect">
            <a:avLst>
              <a:gd name="adj" fmla="val 16667"/>
            </a:avLst>
          </a:prstGeom>
          <a:solidFill>
            <a:srgbClr val="B6DDE7"/>
          </a:solidFill>
          <a:ln w="9525">
            <a:noFill/>
          </a:ln>
        </p:spPr>
        <p:txBody>
          <a:bodyPr wrap="square" anchor="ctr"/>
          <a:p>
            <a:pPr lvl="0" latinLnBrk="1"/>
            <a:r>
              <a:rPr lang="zh-CN" altLang="en-US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HY견명조" pitchFamily="2" charset="-127"/>
              </a:rPr>
              <a:t>⊙ 来9；22</a:t>
            </a:r>
            <a:r>
              <a:rPr lang="en-US" altLang="x-none" b="1" dirty="0">
                <a:solidFill>
                  <a:srgbClr val="FF0000"/>
                </a:solidFill>
                <a:latin typeface="Arial" panose="020B0604020202020204" charset="-127"/>
                <a:ea typeface="宋体" panose="02010600030101010101" pitchFamily="2" charset="-122"/>
                <a:sym typeface="Malgun Gothic" panose="020B0503020000020004" charset="-127"/>
              </a:rPr>
              <a:t> </a:t>
            </a:r>
            <a:r>
              <a:rPr lang="zh-CN" altLang="en-US" b="1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Malgun Gothic" panose="020B0503020000020004" charset="-127"/>
              </a:rPr>
              <a:t>　</a:t>
            </a: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  <a:sym typeface="Malgun Gothic" panose="020B0503020000020004" charset="-127"/>
              </a:rPr>
              <a:t>若不流血。罪就不得赦免</a:t>
            </a:r>
            <a:endParaRPr lang="zh-CN" altLang="en-US" b="1" dirty="0">
              <a:latin typeface="宋体" panose="02010600030101010101" pitchFamily="2" charset="-122"/>
              <a:ea typeface="宋体" panose="02010600030101010101" pitchFamily="2" charset="-122"/>
              <a:sym typeface="Malgun Gothic" panose="020B0503020000020004" charset="-127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1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54" dur="2000"/>
                                        <p:tgtEl>
                                          <p:spTgt spid="153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57" dur="2000"/>
                                        <p:tgtEl>
                                          <p:spTgt spid="15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62" dur="2000"/>
                                        <p:tgtEl>
                                          <p:spTgt spid="1539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65" dur="2000"/>
                                        <p:tgtEl>
                                          <p:spTgt spid="15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" grpId="0" bldLvl="0" animBg="1"/>
      <p:bldP spid="667" grpId="0"/>
      <p:bldP spid="667" grpId="1"/>
      <p:bldP spid="668" grpId="0" bldLvl="0" animBg="1"/>
      <p:bldP spid="668" grpId="1" bldLvl="0" animBg="1"/>
      <p:bldP spid="669" grpId="0" bldLvl="0" animBg="1"/>
      <p:bldP spid="15394" grpId="0" bldLvl="0" animBg="1" build="allAtOnce"/>
      <p:bldP spid="15393" grpId="0" bldLvl="0" animBg="1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会众一年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一次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赎罪</a:t>
            </a: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381" name="그림 5" descr="그림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46220" y="1850390"/>
            <a:ext cx="5067300" cy="3218180"/>
          </a:xfrm>
          <a:prstGeom prst="roundRect">
            <a:avLst/>
          </a:prstGeom>
          <a:ln w="12700">
            <a:miter lim="400000"/>
            <a:headEnd/>
            <a:tailEnd/>
          </a:ln>
          <a:effectLst>
            <a:outerShdw blurRad="254000" dist="127000" dir="16440000" rotWithShape="0">
              <a:srgbClr val="000000">
                <a:alpha val="70000"/>
              </a:srgbClr>
            </a:outerShdw>
          </a:effectLst>
        </p:spPr>
      </p:pic>
      <p:sp>
        <p:nvSpPr>
          <p:cNvPr id="382" name="也要把两只公山羊安置在会幕门口、耶和华面前， 为那两只羊拈阄，一阄归与耶和华，一阄归与阿撒泻勒。…"/>
          <p:cNvSpPr txBox="1"/>
          <p:nvPr/>
        </p:nvSpPr>
        <p:spPr>
          <a:xfrm>
            <a:off x="9420860" y="2151380"/>
            <a:ext cx="2103120" cy="22453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p>
            <a:pPr algn="just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也要把两只公山羊安置在会幕门口、耶和华面前， 为那两只羊拈阄，一阄归与耶和华，一阄归与阿撒泻勒 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(利未记 16:7-8 )</a:t>
            </a:r>
            <a:endParaRPr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会众一年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一次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赎罪</a:t>
            </a:r>
            <a:b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672" name="图片" descr="C:\Users\Administrator\Desktop\图片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46220" y="1816735"/>
            <a:ext cx="4086860" cy="2458085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  <a:effectLst>
            <a:outerShdw blurRad="342900" dist="266700" dir="19140000" sx="98000" sy="98000" algn="bl" rotWithShape="0">
              <a:prstClr val="black">
                <a:alpha val="82000"/>
              </a:prstClr>
            </a:outerShdw>
          </a:effectLst>
        </p:spPr>
      </p:pic>
      <p:pic>
        <p:nvPicPr>
          <p:cNvPr id="391" name="图片 5" descr="图片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99120" y="1816735"/>
            <a:ext cx="3850005" cy="2457450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0699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68165" y="4551045"/>
            <a:ext cx="746188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每逢七月初十日，你们要刻苦己心，无论是本地人，是寄居在你们中间的外人，什么工都不可作，这要作你们永远的定例。（利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16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27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两手按在羊头上，承认以色列人诸般的罪孽过犯，就是他们一切的罪愆，把这罪都归在羊的头上，借着所派之人的手，送到旷野去。（利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16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21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会众一年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一次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赎罪</a:t>
            </a: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387" name="그림 8" descr="그림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66870" y="1812925"/>
            <a:ext cx="3501390" cy="2311400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grpSp>
        <p:nvGrpSpPr>
          <p:cNvPr id="417" name="그림 3"/>
          <p:cNvGrpSpPr/>
          <p:nvPr/>
        </p:nvGrpSpPr>
        <p:grpSpPr>
          <a:xfrm>
            <a:off x="8235950" y="1884045"/>
            <a:ext cx="3362960" cy="2165350"/>
            <a:chOff x="0" y="0"/>
            <a:chExt cx="6907629" cy="4546600"/>
          </a:xfrm>
        </p:grpSpPr>
        <p:sp>
          <p:nvSpPr>
            <p:cNvPr id="415" name="矩形"/>
            <p:cNvSpPr/>
            <p:nvPr/>
          </p:nvSpPr>
          <p:spPr>
            <a:xfrm>
              <a:off x="0" y="0"/>
              <a:ext cx="6907630" cy="4546600"/>
            </a:xfrm>
            <a:prstGeom prst="rect">
              <a:avLst/>
            </a:prstGeom>
            <a:solidFill>
              <a:srgbClr val="EDEDED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p/>
          </p:txBody>
        </p:sp>
        <p:pic>
          <p:nvPicPr>
            <p:cNvPr id="416" name="image44.jpeg" descr="image44.jpeg"/>
            <p:cNvPicPr/>
            <p:nvPr/>
          </p:nvPicPr>
          <p:blipFill>
            <a:blip r:embed="rId3" cstate="print"/>
            <a:srcRect/>
            <a:stretch>
              <a:fillRect/>
            </a:stretch>
          </p:blipFill>
          <p:spPr>
            <a:xfrm>
              <a:off x="0" y="0"/>
              <a:ext cx="6907630" cy="4546600"/>
            </a:xfrm>
            <a:prstGeom prst="rect">
              <a:avLst/>
            </a:prstGeom>
            <a:ln w="88900" cap="sq">
              <a:solidFill>
                <a:srgbClr val="FFFFFF"/>
              </a:solidFill>
              <a:prstDash val="solid"/>
              <a:miter lim="800000"/>
              <a:headEnd/>
              <a:tailEnd/>
            </a:ln>
            <a:effectLst>
              <a:outerShdw blurRad="241300" dist="177800" dir="14640000" sx="94000" sy="94000" algn="r" rotWithShape="0">
                <a:prstClr val="black">
                  <a:alpha val="84000"/>
                </a:prstClr>
              </a:outerShdw>
            </a:effectLst>
          </p:spPr>
        </p:pic>
      </p:grpSp>
      <p:sp>
        <p:nvSpPr>
          <p:cNvPr id="3" name="文本框 2"/>
          <p:cNvSpPr txBox="1"/>
          <p:nvPr/>
        </p:nvSpPr>
        <p:spPr>
          <a:xfrm>
            <a:off x="4166870" y="4812030"/>
            <a:ext cx="7551420" cy="11684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 defTabSz="12700"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21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亚伦为圣所和会幕并坛献完了赎罪祭，就要把那只活着的公山羊奉上。</a:t>
            </a:r>
            <a:r>
              <a:rPr lang="zh-CN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两</a:t>
            </a:r>
            <a:r>
              <a:rPr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手按在羊头上，承认以色列人诸般的罪孽过犯，就是他们一切的罪愆，把这罪都归在羊的头上。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借着所派之人的手，送到旷野去。</a:t>
            </a:r>
            <a:endParaRPr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just" defTabSz="12700"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22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要把这羊放在旷野，这羊要担当他们一切的罪孽，带到无人之地 </a:t>
            </a:r>
            <a:r>
              <a:rPr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(利 16:21</a:t>
            </a:r>
            <a:r>
              <a:rPr lang="en-US"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-</a:t>
            </a:r>
            <a:r>
              <a:rPr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en-US"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22</a:t>
            </a:r>
            <a:r>
              <a:rPr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)</a:t>
            </a:r>
            <a:endParaRPr lang="zh-CN" altLang="en-US" sz="14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会众一年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一次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赎罪</a:t>
            </a:r>
            <a:b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0699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33" name="文本框 3"/>
          <p:cNvSpPr txBox="1"/>
          <p:nvPr/>
        </p:nvSpPr>
        <p:spPr>
          <a:xfrm>
            <a:off x="4432935" y="4043045"/>
            <a:ext cx="3429000" cy="184531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p>
            <a:pPr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zh-CN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r>
              <a:rPr sz="1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律法既是将来美事的</a:t>
            </a:r>
            <a:r>
              <a:rPr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影儿</a:t>
            </a:r>
            <a:r>
              <a:rPr sz="1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，不是本物的</a:t>
            </a:r>
            <a:r>
              <a:rPr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真像</a:t>
            </a:r>
            <a:r>
              <a:rPr sz="1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，总不能藉着每年常献一样的祭物叫那近前来的人得以完全。若不然，献祭的事岂不早已止住了吗</a:t>
            </a:r>
            <a:r>
              <a:rPr sz="1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(来10:1-2 )</a:t>
            </a:r>
            <a:endParaRPr sz="16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1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                              </a:t>
            </a:r>
            <a:r>
              <a:rPr sz="2400" b="1"/>
              <a:t>                                   </a:t>
            </a:r>
            <a:r>
              <a:rPr sz="1800"/>
              <a:t>      </a:t>
            </a:r>
            <a:endParaRPr sz="1800"/>
          </a:p>
        </p:txBody>
      </p:sp>
      <p:pic>
        <p:nvPicPr>
          <p:cNvPr id="2097181" name="그림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 cstate="print"/>
          <a:stretch>
            <a:fillRect/>
          </a:stretch>
        </p:blipFill>
        <p:spPr>
          <a:xfrm>
            <a:off x="8439785" y="1850390"/>
            <a:ext cx="3517900" cy="1835785"/>
          </a:xfrm>
          <a:prstGeom prst="round2SameRect">
            <a:avLst/>
          </a:prstGeom>
          <a:effectLst>
            <a:outerShdw blurRad="368300" dir="18900000" algn="bl" rotWithShape="0">
              <a:prstClr val="black">
                <a:alpha val="100000"/>
              </a:prstClr>
            </a:outerShdw>
            <a:reflection blurRad="6350" stA="52000" endA="300" endPos="35000" dir="5400000" sy="-100000" algn="bl" rotWithShape="0"/>
          </a:effectLst>
        </p:spPr>
      </p:pic>
      <p:pic>
        <p:nvPicPr>
          <p:cNvPr id="429" name="그림 1" descr="그림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536440" y="1850390"/>
            <a:ext cx="2860040" cy="178117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599" y="0"/>
                </a:moveTo>
                <a:cubicBezTo>
                  <a:pt x="1611" y="0"/>
                  <a:pt x="0" y="1512"/>
                  <a:pt x="0" y="3378"/>
                </a:cubicBezTo>
                <a:lnTo>
                  <a:pt x="0" y="21600"/>
                </a:lnTo>
                <a:lnTo>
                  <a:pt x="21600" y="21600"/>
                </a:lnTo>
                <a:lnTo>
                  <a:pt x="21600" y="3378"/>
                </a:lnTo>
                <a:cubicBezTo>
                  <a:pt x="21600" y="1512"/>
                  <a:pt x="19987" y="0"/>
                  <a:pt x="17999" y="0"/>
                </a:cubicBezTo>
                <a:lnTo>
                  <a:pt x="3599" y="0"/>
                </a:lnTo>
                <a:close/>
              </a:path>
            </a:pathLst>
          </a:cu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3" name="文本框 2"/>
          <p:cNvSpPr txBox="1"/>
          <p:nvPr/>
        </p:nvSpPr>
        <p:spPr>
          <a:xfrm>
            <a:off x="8439785" y="4043045"/>
            <a:ext cx="335216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1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sz="1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1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以上说：“祭物和礼物，燔祭和赎罪祭，是你不愿意的，也是你不喜欢这都是按着律法献的</a:t>
            </a:r>
            <a:r>
              <a:rPr sz="1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(来 10:8 )</a:t>
            </a:r>
            <a:endParaRPr lang="zh-CN" altLang="en-US" sz="16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时间界的献祭和永远界的献祭</a:t>
            </a:r>
            <a:endParaRPr lang="zh-CN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0699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550" name="그림 9" descr="그림 9"/>
          <p:cNvPicPr>
            <a:picLocks noChangeAspect="1"/>
          </p:cNvPicPr>
          <p:nvPr/>
        </p:nvPicPr>
        <p:blipFill>
          <a:blip r:embed="rId2" cstate="print"/>
          <a:srcRect t="8833"/>
          <a:stretch>
            <a:fillRect/>
          </a:stretch>
        </p:blipFill>
        <p:spPr>
          <a:xfrm flipH="1">
            <a:off x="9408160" y="3518535"/>
            <a:ext cx="2422525" cy="243268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3" name="그림 18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58970" y="3858260"/>
            <a:ext cx="2574925" cy="1569085"/>
          </a:xfrm>
          <a:prstGeom prst="rect">
            <a:avLst/>
          </a:prstGeom>
          <a:effectLst>
            <a:softEdge rad="558800"/>
          </a:effectLst>
        </p:spPr>
      </p:pic>
      <p:sp>
        <p:nvSpPr>
          <p:cNvPr id="11" name="文本框 10"/>
          <p:cNvSpPr txBox="1"/>
          <p:nvPr/>
        </p:nvSpPr>
        <p:spPr>
          <a:xfrm>
            <a:off x="7308850" y="3766185"/>
            <a:ext cx="168783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照着天上样式作的物件，必须用这些祭物去洁净。但那天上的本物，自然当用更美的祭物去洁净。（来</a:t>
            </a:r>
            <a:r>
              <a:rPr lang="en-US" altLang="zh-CN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9:23</a:t>
            </a:r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12" name="图片 11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505" y="1739900"/>
            <a:ext cx="3014345" cy="1608455"/>
          </a:xfrm>
          <a:prstGeom prst="roundRect">
            <a:avLst/>
          </a:prstGeom>
        </p:spPr>
      </p:pic>
      <p:pic>
        <p:nvPicPr>
          <p:cNvPr id="13" name="图片 12" descr="OIP(3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2380" y="1739900"/>
            <a:ext cx="3014345" cy="1608455"/>
          </a:xfrm>
          <a:prstGeom prst="round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永远的赎罪</a:t>
            </a: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0699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717915" y="1884045"/>
            <a:ext cx="33674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因此，主自己要给你们一个兆头，必有童女怀孕生子，给他</a:t>
            </a:r>
            <a:r>
              <a:rPr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起名叫以马内利</a:t>
            </a:r>
            <a:r>
              <a:rPr 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赛7:14 </a:t>
            </a:r>
            <a:r>
              <a:rPr 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just"/>
            <a:endParaRPr lang="zh-CN" altLang="en-US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8717915" y="3018155"/>
            <a:ext cx="335089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 </a:t>
            </a:r>
            <a:r>
              <a:rPr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你要怀孕生子</a:t>
            </a:r>
            <a:r>
              <a:rPr lang="zh-CN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，</a:t>
            </a:r>
            <a:r>
              <a:rPr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可以给他起名 叫耶稣</a:t>
            </a:r>
            <a:r>
              <a:rPr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 </a:t>
            </a:r>
            <a:r>
              <a:rPr 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（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路1:31 </a:t>
            </a:r>
            <a:r>
              <a:rPr 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）</a:t>
            </a:r>
            <a:endParaRPr b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  <a:p>
            <a:pPr algn="just"/>
            <a:endParaRPr lang="zh-CN" altLang="en-US" b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766810" y="3917315"/>
            <a:ext cx="306387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rPr>
              <a:t> </a:t>
            </a:r>
            <a:r>
              <a:rPr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她将要生一个儿子，你要给他起名叫耶稣，因他要将</a:t>
            </a:r>
            <a:r>
              <a:rPr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自</a:t>
            </a:r>
            <a:r>
              <a:rPr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己的百姓从罪恶里救出来</a:t>
            </a:r>
            <a:r>
              <a:rPr lang="zh-CN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。</a:t>
            </a:r>
            <a:r>
              <a:rPr lang="zh-CN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太1:21 </a:t>
            </a:r>
            <a:r>
              <a:rPr lang="zh-CN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just"/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13" name="图片 12" descr="9BBF14D1D0294869F268D826D5DD38B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325" y="1791970"/>
            <a:ext cx="4669790" cy="2997835"/>
          </a:xfrm>
          <a:prstGeom prst="round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新约永远的赎罪祭</a:t>
            </a:r>
            <a:endParaRPr lang="zh-CN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1334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475" name="그림 30" descr="그림 3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54925" y="2854325"/>
            <a:ext cx="603250" cy="158305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76" name="그림 24" descr="그림 2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2620" y="3713480"/>
            <a:ext cx="1932940" cy="34861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77" name="그림 21" descr="그림 2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78605" y="4111625"/>
            <a:ext cx="1503045" cy="126619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78" name="TextBox 4"/>
          <p:cNvSpPr/>
          <p:nvPr/>
        </p:nvSpPr>
        <p:spPr>
          <a:xfrm>
            <a:off x="6761480" y="2157730"/>
            <a:ext cx="1599565" cy="39878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000">
                <a:solidFill>
                  <a:srgbClr val="00B0F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“暂且许我”</a:t>
            </a:r>
            <a:endParaRPr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79" name="TextBox 5"/>
          <p:cNvSpPr txBox="1"/>
          <p:nvPr/>
        </p:nvSpPr>
        <p:spPr>
          <a:xfrm>
            <a:off x="4871085" y="2546985"/>
            <a:ext cx="1752600" cy="67564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 algn="ctr">
              <a:defRPr sz="2000" b="1">
                <a:latin typeface="Malgun Gothic" panose="020B0503020000020004" charset="-127"/>
                <a:ea typeface="Malgun Gothic" panose="020B0503020000020004" charset="-127"/>
                <a:cs typeface="Malgun Gothic" panose="020B0503020000020004" charset="-127"/>
                <a:sym typeface="Malgun Gothic" panose="020B0503020000020004" charset="-127"/>
              </a:defRPr>
            </a:pPr>
            <a:r>
              <a:rPr sz="12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※</a:t>
            </a:r>
            <a:r>
              <a:rPr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来的目的</a:t>
            </a:r>
            <a:endParaRPr sz="16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华文楷体" panose="02010600040101010101" charset="-122"/>
            </a:endParaRPr>
          </a:p>
          <a:p>
            <a:pPr algn="ctr">
              <a:def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1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→受洗</a:t>
            </a:r>
            <a:endParaRPr sz="18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480" name="그림 27" descr="그림 2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71085" y="3080385"/>
            <a:ext cx="614680" cy="161417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1" name="TextBox 26"/>
          <p:cNvSpPr/>
          <p:nvPr/>
        </p:nvSpPr>
        <p:spPr>
          <a:xfrm>
            <a:off x="9054465" y="2037080"/>
            <a:ext cx="2955925" cy="39878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400">
                <a:solidFill>
                  <a:srgbClr val="00B0F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2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“你反倒上我这里来吗？”</a:t>
            </a:r>
            <a:endParaRPr sz="20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482" name="그림 44" descr="그림 4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451274">
            <a:off x="8249920" y="3749675"/>
            <a:ext cx="3350895" cy="134048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83" name="그림 43" descr="그림 43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032240" y="2745105"/>
            <a:ext cx="1367155" cy="104521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484" name="그림 25" descr="그림 25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038590" y="3338195"/>
            <a:ext cx="591185" cy="109918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5" name="TextBox 6"/>
          <p:cNvSpPr txBox="1"/>
          <p:nvPr/>
        </p:nvSpPr>
        <p:spPr>
          <a:xfrm>
            <a:off x="11381105" y="3994785"/>
            <a:ext cx="921385" cy="39878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2000">
                <a:latin typeface="黑体" panose="02010609060101010101" charset="-122"/>
                <a:ea typeface="黑体" panose="02010609060101010101" charset="-122"/>
              </a:rPr>
              <a:t>约旦河</a:t>
            </a:r>
            <a:endParaRPr sz="2000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486" name="그림 46" descr="그림 46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038590" y="2633345"/>
            <a:ext cx="1344295" cy="143065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487" name="文本框 3"/>
          <p:cNvSpPr txBox="1"/>
          <p:nvPr/>
        </p:nvSpPr>
        <p:spPr>
          <a:xfrm>
            <a:off x="4078605" y="3014345"/>
            <a:ext cx="913130" cy="39878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>
                <a:latin typeface="黑体" panose="02010609060101010101" charset="-122"/>
                <a:ea typeface="黑体" panose="02010609060101010101" charset="-122"/>
              </a:rPr>
              <a:t>加利利</a:t>
            </a:r>
            <a:endParaRPr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88" name="直角三角形 5"/>
          <p:cNvSpPr/>
          <p:nvPr/>
        </p:nvSpPr>
        <p:spPr>
          <a:xfrm rot="16200000">
            <a:off x="11250930" y="5953760"/>
            <a:ext cx="621030" cy="12617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89" name="文本框 4"/>
          <p:cNvSpPr txBox="1"/>
          <p:nvPr/>
        </p:nvSpPr>
        <p:spPr>
          <a:xfrm>
            <a:off x="8051800" y="5142865"/>
            <a:ext cx="3958590" cy="39878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 algn="ctr">
              <a:defRPr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rPr sz="2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受洗的意义</a:t>
            </a:r>
            <a:r>
              <a:rPr sz="1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→</a:t>
            </a:r>
            <a:r>
              <a:rPr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为成就诸般的义</a:t>
            </a:r>
            <a:endParaRPr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1344275" y="422910"/>
            <a:ext cx="706120" cy="3759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6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indefinite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6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indefinite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9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indefinite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600"/>
                                        <p:tgtEl>
                                          <p:spTgt spid="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ntr" presetSubtype="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indefinite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6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indefinite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6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9" presetClass="entr" presetSubtype="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indefinite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6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ntr" presetSubtype="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indefinite" fill="hold"/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600"/>
                                        <p:tgtEl>
                                          <p:spTgt spid="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indefinite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6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indefinite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6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indefinite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6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indefinite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6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1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indefinite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2000"/>
                                        <p:tgtEl>
                                          <p:spTgt spid="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xit" presetSubtype="0" fill="hold" grpId="1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xit" presetSubtype="0" fill="hold" grpId="1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5" grpId="17" bldLvl="0" animBg="1" advAuto="0"/>
      <p:bldP spid="476" grpId="8" bldLvl="0" animBg="1" advAuto="0"/>
      <p:bldP spid="477" grpId="5" bldLvl="0" animBg="1" advAuto="0"/>
      <p:bldP spid="478" grpId="13" bldLvl="0" animBg="1" advAuto="0"/>
      <p:bldP spid="478" grpId="18" bldLvl="0" animBg="1" advAuto="0"/>
      <p:bldP spid="479" grpId="10" animBg="1" advAuto="0"/>
      <p:bldP spid="480" grpId="7" bldLvl="0" animBg="1" advAuto="0"/>
      <p:bldP spid="480" grpId="14" bldLvl="0" animBg="1" advAuto="0"/>
      <p:bldP spid="481" grpId="12" bldLvl="0" animBg="1" advAuto="0"/>
      <p:bldP spid="481" grpId="19" bldLvl="0" animBg="1" advAuto="0"/>
      <p:bldP spid="482" grpId="3" bldLvl="0" animBg="1" advAuto="0"/>
      <p:bldP spid="483" grpId="2" bldLvl="0" animBg="1" advAuto="0"/>
      <p:bldP spid="484" grpId="15" bldLvl="0" animBg="1" advAuto="0"/>
      <p:bldP spid="484" grpId="16" bldLvl="0" animBg="1" advAuto="0"/>
      <p:bldP spid="485" grpId="4" animBg="1" advAuto="0"/>
      <p:bldP spid="486" grpId="1" bldLvl="0" animBg="1" advAuto="0"/>
      <p:bldP spid="487" grpId="6" animBg="1" advAuto="0"/>
      <p:bldP spid="4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331335" y="39814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新约永远的赎罪祭</a:t>
            </a:r>
            <a:endParaRPr lang="zh-CN"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5920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698" name="图片" descr="세례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6570" y="1698625"/>
            <a:ext cx="3391535" cy="2832735"/>
          </a:xfrm>
          <a:prstGeom prst="rect">
            <a:avLst/>
          </a:prstGeom>
          <a:noFill/>
          <a:ln w="9525" cap="flat" cmpd="sng">
            <a:noFill/>
            <a:prstDash val="solid"/>
            <a:miter/>
          </a:ln>
        </p:spPr>
      </p:pic>
      <p:sp>
        <p:nvSpPr>
          <p:cNvPr id="699" name="椭圆"/>
          <p:cNvSpPr/>
          <p:nvPr/>
        </p:nvSpPr>
        <p:spPr>
          <a:xfrm>
            <a:off x="8360410" y="2221865"/>
            <a:ext cx="1377950" cy="548005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rgbClr val="000000"/>
            </a:solidFill>
            <a:prstDash val="solid"/>
            <a:round/>
          </a:ln>
        </p:spPr>
        <p:txBody>
          <a:bodyPr vert="horz" wrap="none" lIns="91440" tIns="45720" rIns="91440" bIns="45720" anchor="ctr" anchorCtr="0"/>
          <a:p>
            <a:pPr marL="0" indent="0" algn="ctr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CN" altLang="en-US" sz="2400" u="none" strike="noStrike" kern="1200" cap="none" spc="0" baseline="0">
                <a:solidFill>
                  <a:schemeClr val="bg1"/>
                </a:solidFill>
                <a:latin typeface="HY궁서" charset="0"/>
                <a:ea typeface="宋体" panose="02010600030101010101" pitchFamily="2" charset="-122"/>
                <a:cs typeface="HY궁서" charset="0"/>
              </a:rPr>
              <a:t>世人的罪</a:t>
            </a:r>
            <a:endParaRPr lang="zh-CN" altLang="en-US" sz="2400" u="none" strike="noStrike" kern="1200" cap="none" spc="0" baseline="0">
              <a:solidFill>
                <a:schemeClr val="bg1"/>
              </a:solidFill>
              <a:latin typeface="HY궁서" charset="0"/>
              <a:ea typeface="宋体" panose="02010600030101010101" pitchFamily="2" charset="-122"/>
              <a:cs typeface="HY궁서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046220" y="5200015"/>
            <a:ext cx="60966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 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我们都如羊走迷，各人偏行己路。耶和华使我们</a:t>
            </a:r>
            <a:r>
              <a:rPr lang="zh-CN" altLang="en-US" sz="2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众人的罪孽都归在他身上。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（赛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53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lang="en-US" altLang="zh-CN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6</a:t>
            </a: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046220" y="6040755"/>
            <a:ext cx="41167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 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成就了诸般的义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501" name="그림 15" descr="그림 1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491529">
            <a:off x="5056505" y="3959860"/>
            <a:ext cx="4519930" cy="103441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12" name="直角三角形 5"/>
          <p:cNvSpPr/>
          <p:nvPr/>
        </p:nvSpPr>
        <p:spPr>
          <a:xfrm rot="16200000">
            <a:off x="12028805" y="6163945"/>
            <a:ext cx="136525" cy="14751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" name="标题 2"/>
          <p:cNvSpPr txBox="1">
            <a:spLocks noGrp="1"/>
          </p:cNvSpPr>
          <p:nvPr/>
        </p:nvSpPr>
        <p:spPr>
          <a:xfrm>
            <a:off x="3890010" y="1698625"/>
            <a:ext cx="6847840" cy="1104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defTabSz="804545">
              <a:defRPr sz="352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endParaRPr lang="zh-CN"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1504295" y="748665"/>
            <a:ext cx="1121410" cy="11049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83 -0.015959 C -0.001520 -0.036809 -0.050519 -0.051970 -0.070753 -0.061858 C -0.091065 -0.071764 -0.124855 -0.007116 -0.135690 0.003839 C -0.146515 0.014992 -0.127723 -0.007116 -0.135690 0.003839 C -0.143578 0.014992 -0.172570 0.050794 -0.183175 0.069752 C -0.193855 0.088700 -0.193445 0.100701 -0.199421 0.117546 C -0.205396 0.134601 -0.212725 0.159877 -0.219099 0.171449 C -0.225474 0.182805 -0.235909 0.184498 -0.237672 0.186383 C -0.239415 0.188304 -0.230903 0.183880 -0.229539 0.183460 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9" grpId="0" bldLvl="0" animBg="1"/>
      <p:bldP spid="3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67945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300855" y="398145"/>
            <a:ext cx="717296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 dirty="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Segoe UI" panose="020B0502040204020203" pitchFamily="34" charset="0"/>
                <a:sym typeface="+mn-ea"/>
              </a:rPr>
              <a:t>约翰的见证</a:t>
            </a:r>
            <a:endParaRPr lang="zh-CN" altLang="en-US" sz="3600" dirty="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Segoe UI" panose="020B0502040204020203" pitchFamily="34" charset="0"/>
              <a:sym typeface="+mn-ea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0" name="会众一年赎罪"/>
          <p:cNvSpPr txBox="1">
            <a:spLocks noGrp="1"/>
          </p:cNvSpPr>
          <p:nvPr/>
        </p:nvSpPr>
        <p:spPr>
          <a:xfrm>
            <a:off x="7706995" y="452120"/>
            <a:ext cx="2379345" cy="4006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65760">
              <a:defRPr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br>
              <a:rPr sz="1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br>
              <a:rPr sz="5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</a:br>
            <a:endParaRPr sz="5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493" name="그림 11" descr="그림 1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715375" y="2345055"/>
            <a:ext cx="1510665" cy="173355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grpSp>
        <p:nvGrpSpPr>
          <p:cNvPr id="496" name="组合 21508"/>
          <p:cNvGrpSpPr/>
          <p:nvPr/>
        </p:nvGrpSpPr>
        <p:grpSpPr>
          <a:xfrm>
            <a:off x="5802630" y="1964690"/>
            <a:ext cx="1575435" cy="859155"/>
            <a:chOff x="-338703" y="159704"/>
            <a:chExt cx="2272210" cy="1124430"/>
          </a:xfrm>
        </p:grpSpPr>
        <p:sp>
          <p:nvSpPr>
            <p:cNvPr id="494" name="타원 9"/>
            <p:cNvSpPr/>
            <p:nvPr/>
          </p:nvSpPr>
          <p:spPr>
            <a:xfrm>
              <a:off x="0" y="159704"/>
              <a:ext cx="1200943" cy="1124430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algun Gothic" panose="020B0503020000020004" charset="-127"/>
                  <a:ea typeface="Malgun Gothic" panose="020B0503020000020004" charset="-127"/>
                  <a:cs typeface="Malgun Gothic" panose="020B0503020000020004" charset="-127"/>
                  <a:sym typeface="Malgun Gothic" panose="020B0503020000020004" charset="-127"/>
                </a:defRPr>
              </a:pPr>
            </a:p>
          </p:txBody>
        </p:sp>
        <p:sp>
          <p:nvSpPr>
            <p:cNvPr id="495" name="TextBox 3"/>
            <p:cNvSpPr txBox="1"/>
            <p:nvPr/>
          </p:nvSpPr>
          <p:spPr>
            <a:xfrm>
              <a:off x="-338703" y="269269"/>
              <a:ext cx="2272210" cy="76208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2400">
                  <a:solidFill>
                    <a:srgbClr val="FFFFFF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华文楷体" panose="02010600040101010101" charset="-122"/>
                </a:defRPr>
              </a:lvl1pPr>
            </a:lstStyle>
            <a:p>
              <a:r>
                <a:rPr lang="en-US" sz="3200"/>
                <a:t>  </a:t>
              </a:r>
              <a:r>
                <a:rPr sz="2000"/>
                <a:t>世人</a:t>
              </a:r>
              <a:r>
                <a:t>罪</a:t>
              </a:r>
            </a:p>
          </p:txBody>
        </p:sp>
      </p:grpSp>
      <p:sp>
        <p:nvSpPr>
          <p:cNvPr id="497" name="TextBox 6"/>
          <p:cNvSpPr txBox="1"/>
          <p:nvPr/>
        </p:nvSpPr>
        <p:spPr>
          <a:xfrm>
            <a:off x="2794000" y="6349365"/>
            <a:ext cx="210820" cy="39878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lvl1pPr>
          </a:lstStyle>
          <a:p>
            <a:r>
              <a:t>    </a:t>
            </a:r>
          </a:p>
        </p:txBody>
      </p:sp>
      <p:sp>
        <p:nvSpPr>
          <p:cNvPr id="500" name="TextBox 16"/>
          <p:cNvSpPr txBox="1"/>
          <p:nvPr/>
        </p:nvSpPr>
        <p:spPr>
          <a:xfrm rot="21600000">
            <a:off x="10429875" y="1850390"/>
            <a:ext cx="1312545" cy="261493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 algn="just">
              <a:defRPr sz="2100" b="1">
                <a:solidFill>
                  <a:srgbClr val="0D0D0D"/>
                </a:solidFill>
                <a:latin typeface="Malgun Gothic" panose="020B0503020000020004" charset="-127"/>
                <a:ea typeface="Malgun Gothic" panose="020B0503020000020004" charset="-127"/>
                <a:cs typeface="Malgun Gothic" panose="020B0503020000020004" charset="-127"/>
                <a:sym typeface="Malgun Gothic" panose="020B0503020000020004" charset="-127"/>
              </a:defRPr>
            </a:pPr>
            <a:r>
              <a:rPr lang="zh-CN" sz="18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次日，约翰看到耶稣来到他那里，就说：</a:t>
            </a:r>
            <a:r>
              <a:rPr sz="18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华文楷体" panose="02010600040101010101" charset="-122"/>
              </a:rPr>
              <a:t>看哪，神的羔羊，除去（背负）</a:t>
            </a:r>
            <a:r>
              <a:rPr sz="2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世人罪孽</a:t>
            </a:r>
            <a:r>
              <a:rPr sz="18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</a:t>
            </a:r>
            <a:r>
              <a:rPr lang="zh-CN" sz="18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r>
              <a:rPr lang="zh-CN" sz="16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16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约1:29</a:t>
            </a:r>
            <a:r>
              <a:rPr lang="zh-CN" sz="1800" b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sz="1800" b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501" name="그림 15" descr="그림 1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491529">
            <a:off x="8009255" y="3740150"/>
            <a:ext cx="2813685" cy="759460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509" name="직선 화살표 연결선 29"/>
          <p:cNvSpPr/>
          <p:nvPr/>
        </p:nvSpPr>
        <p:spPr>
          <a:xfrm flipH="1">
            <a:off x="7184390" y="3128645"/>
            <a:ext cx="845820" cy="6985"/>
          </a:xfrm>
          <a:prstGeom prst="line">
            <a:avLst/>
          </a:prstGeom>
          <a:ln w="50800">
            <a:solidFill>
              <a:srgbClr val="00B050"/>
            </a:solidFill>
            <a:tailEnd type="triangle"/>
          </a:ln>
        </p:spPr>
        <p:txBody>
          <a:bodyPr lIns="45719" rIns="45719"/>
          <a:lstStyle/>
          <a:p/>
        </p:txBody>
      </p:sp>
      <p:sp>
        <p:nvSpPr>
          <p:cNvPr id="3" name="直角三角形 5"/>
          <p:cNvSpPr/>
          <p:nvPr/>
        </p:nvSpPr>
        <p:spPr>
          <a:xfrm rot="16200000">
            <a:off x="13516610" y="6252845"/>
            <a:ext cx="548005" cy="96202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12" name="文本框 2"/>
          <p:cNvSpPr txBox="1"/>
          <p:nvPr/>
        </p:nvSpPr>
        <p:spPr>
          <a:xfrm>
            <a:off x="4900295" y="5753100"/>
            <a:ext cx="6363970" cy="6451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/>
          <a:p>
            <a:pPr>
              <a:defRPr sz="2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她将要生一个儿子，你要给他起名叫</a:t>
            </a:r>
            <a:r>
              <a:rPr sz="1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耶稣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，因他要</a:t>
            </a:r>
            <a:r>
              <a:rPr sz="1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将自己的百姓从罪恶里救出来。</a:t>
            </a:r>
            <a:r>
              <a:rPr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r>
              <a:rPr lang="zh-CN" sz="12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12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太1:21</a:t>
            </a:r>
            <a:r>
              <a:rPr lang="zh-CN" sz="12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sz="12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477" name="그림 21" descr="그림 2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54320" y="4175760"/>
            <a:ext cx="1722120" cy="112204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pic>
        <p:nvPicPr>
          <p:cNvPr id="13" name="그림 8" descr="그림 8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23280" y="2769870"/>
            <a:ext cx="583565" cy="1771650"/>
          </a:xfrm>
          <a:prstGeom prst="rect">
            <a:avLst/>
          </a:prstGeom>
          <a:ln w="12700">
            <a:miter lim="4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新约永远的赎罪祭</a:t>
            </a:r>
            <a:endParaRPr lang="zh-CN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373762" name="Picture 2" descr="yesu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380" y="2129790"/>
            <a:ext cx="3440430" cy="3644900"/>
          </a:xfrm>
          <a:prstGeom prst="rect">
            <a:avLst/>
          </a:prstGeom>
          <a:noFill/>
          <a:ln w="9525">
            <a:noFill/>
          </a:ln>
          <a:effectLst>
            <a:softEdge rad="139700"/>
          </a:effectLst>
        </p:spPr>
      </p:pic>
      <p:sp>
        <p:nvSpPr>
          <p:cNvPr id="40988" name="椭圆形标注 42"/>
          <p:cNvSpPr/>
          <p:nvPr/>
        </p:nvSpPr>
        <p:spPr>
          <a:xfrm>
            <a:off x="8025765" y="3064510"/>
            <a:ext cx="1334770" cy="852805"/>
          </a:xfrm>
          <a:prstGeom prst="wedgeEllipseCallout">
            <a:avLst>
              <a:gd name="adj1" fmla="val -29067"/>
              <a:gd name="adj2" fmla="val 6779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t"/>
          <a:p>
            <a:pPr lvl="0" latinLnBrk="1"/>
            <a:r>
              <a:rPr lang="zh-CN" altLang="en-US" sz="3200" b="1" dirty="0">
                <a:solidFill>
                  <a:srgbClr val="FF0000"/>
                </a:solidFill>
                <a:latin typeface="HY궁서"/>
                <a:ea typeface="HY궁서"/>
                <a:sym typeface="HY궁서"/>
              </a:rPr>
              <a:t>成了</a:t>
            </a:r>
            <a:r>
              <a:rPr lang="zh-CN" altLang="en-US" sz="2800" dirty="0">
                <a:solidFill>
                  <a:srgbClr val="FF0000"/>
                </a:solidFill>
                <a:latin typeface="HY궁서"/>
                <a:ea typeface="HY궁서"/>
                <a:sym typeface="HY궁서"/>
              </a:rPr>
              <a:t>！</a:t>
            </a:r>
            <a:endParaRPr lang="zh-CN" altLang="en-US" sz="2800" dirty="0">
              <a:solidFill>
                <a:srgbClr val="FF0000"/>
              </a:solidFill>
              <a:latin typeface="HY궁서"/>
              <a:ea typeface="HY궁서"/>
              <a:sym typeface="HY궁서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655810" y="2846705"/>
            <a:ext cx="213741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lang="zh-CN" altLang="en-US" sz="2000" b="1" dirty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摩西在旷野怎样举蛇，人子也必照样被举起来，叫一切信他的都得永生。</a:t>
            </a:r>
            <a:r>
              <a:rPr lang="zh-CN" altLang="en-US" sz="1600" b="1" dirty="0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（约</a:t>
            </a:r>
            <a:r>
              <a:rPr lang="en-US" altLang="zh-CN" sz="16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16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r>
              <a:rPr lang="en-US" altLang="zh-CN" sz="16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14</a:t>
            </a:r>
            <a:r>
              <a:rPr lang="zh-CN" altLang="en-US" sz="1600" b="1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2000" b="1" dirty="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just"/>
            <a:endParaRPr lang="zh-CN" altLang="en-US" sz="2000" b="1" dirty="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 cstate="print">
            <a:lum bright="-6000"/>
          </a:blip>
          <a:stretch>
            <a:fillRect/>
          </a:stretch>
        </p:blipFill>
        <p:spPr>
          <a:xfrm>
            <a:off x="4294505" y="1310640"/>
            <a:ext cx="1687195" cy="1687195"/>
          </a:xfrm>
          <a:prstGeom prst="ellipse">
            <a:avLst/>
          </a:prstGeom>
          <a:effectLst>
            <a:softEdge rad="13970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7" dur="770" decel="100000"/>
                                        <p:tgtEl>
                                          <p:spTgt spid="4098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098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7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770" decel="100000"/>
                                        <p:tgtEl>
                                          <p:spTgt spid="1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6" dur="77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8" grpId="0" bldLvl="0" animBg="1"/>
      <p:bldP spid="11" grpId="0"/>
      <p:bldP spid="11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gradFill>
            <a:gsLst>
              <a:gs pos="0">
                <a:srgbClr val="539AD9"/>
              </a:gs>
              <a:gs pos="50000">
                <a:schemeClr val="accent5">
                  <a:satMod val="110000"/>
                  <a:lumMod val="100000"/>
                  <a:shade val="100000"/>
                </a:schemeClr>
              </a:gs>
              <a:gs pos="100000">
                <a:schemeClr val="accent5">
                  <a:lumMod val="99000"/>
                  <a:satMod val="120000"/>
                  <a:shade val="78000"/>
                </a:schemeClr>
              </a:gs>
            </a:gsLst>
          </a:gradFill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新约永远的赎罪祭</a:t>
            </a:r>
            <a:endParaRPr lang="zh-CN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47458" name="椭圆 14"/>
          <p:cNvSpPr>
            <a:spLocks noChangeArrowheads="1"/>
          </p:cNvSpPr>
          <p:nvPr/>
        </p:nvSpPr>
        <p:spPr bwMode="auto">
          <a:xfrm>
            <a:off x="9347200" y="3364865"/>
            <a:ext cx="2526665" cy="3011170"/>
          </a:xfrm>
          <a:prstGeom prst="ellipse">
            <a:avLst/>
          </a:prstGeom>
          <a:solidFill>
            <a:schemeClr val="tx1"/>
          </a:solidFill>
          <a:ln w="38100" cmpd="sng">
            <a:solidFill>
              <a:schemeClr val="bg1"/>
            </a:solidFill>
            <a:round/>
          </a:ln>
          <a:effectLst>
            <a:outerShdw dist="20000" dir="5400000" algn="ctr" rotWithShape="0">
              <a:srgbClr val="000000">
                <a:alpha val="25000"/>
              </a:srgbClr>
            </a:outerShdw>
          </a:effectLst>
        </p:spPr>
        <p:txBody>
          <a:bodyPr anchor="ctr"/>
          <a:p>
            <a:pPr>
              <a:defRPr/>
            </a:pPr>
            <a:endParaRPr lang="zh-CN" altLang="en-US">
              <a:solidFill>
                <a:srgbClr val="FFFFFF"/>
              </a:solidFill>
              <a:latin typeface="HY궁서"/>
              <a:ea typeface="HY궁서"/>
              <a:cs typeface="HY궁서"/>
            </a:endParaRPr>
          </a:p>
        </p:txBody>
      </p:sp>
      <p:sp>
        <p:nvSpPr>
          <p:cNvPr id="147459" name="椭圆 13"/>
          <p:cNvSpPr>
            <a:spLocks noChangeArrowheads="1"/>
          </p:cNvSpPr>
          <p:nvPr/>
        </p:nvSpPr>
        <p:spPr bwMode="auto">
          <a:xfrm>
            <a:off x="4594860" y="3518535"/>
            <a:ext cx="2375535" cy="2907030"/>
          </a:xfrm>
          <a:prstGeom prst="ellipse">
            <a:avLst/>
          </a:prstGeom>
          <a:solidFill>
            <a:srgbClr val="4BACC6"/>
          </a:solidFill>
          <a:ln w="25400">
            <a:solidFill>
              <a:srgbClr val="357D91"/>
            </a:solidFill>
            <a:round/>
          </a:ln>
        </p:spPr>
        <p:txBody>
          <a:bodyPr anchor="ctr"/>
          <a:p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4746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2495" y="1788795"/>
            <a:ext cx="2174240" cy="1223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61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4890" y="4667885"/>
            <a:ext cx="1743075" cy="1315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62" name="Picture 8" descr="grim reap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44355" y="1771650"/>
            <a:ext cx="2194560" cy="1240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63" name="矩形 15"/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35525" y="2933700"/>
            <a:ext cx="194754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64" name="矩形 16"/>
          <p:cNvPicPr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444355" y="2846705"/>
            <a:ext cx="2332990" cy="538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" name="Group 9"/>
          <p:cNvGrpSpPr/>
          <p:nvPr/>
        </p:nvGrpSpPr>
        <p:grpSpPr bwMode="auto">
          <a:xfrm>
            <a:off x="10038715" y="4565015"/>
            <a:ext cx="1249680" cy="1522095"/>
            <a:chOff x="0" y="0"/>
            <a:chExt cx="1915982" cy="3157539"/>
          </a:xfrm>
        </p:grpSpPr>
        <p:pic>
          <p:nvPicPr>
            <p:cNvPr id="109582" name="Picture 4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0" y="0"/>
              <a:ext cx="1915982" cy="31575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83" name="心形 6"/>
            <p:cNvSpPr>
              <a:spLocks noChangeArrowheads="1"/>
            </p:cNvSpPr>
            <p:nvPr/>
          </p:nvSpPr>
          <p:spPr bwMode="auto">
            <a:xfrm>
              <a:off x="71438" y="1000132"/>
              <a:ext cx="928688" cy="928688"/>
            </a:xfrm>
            <a:custGeom>
              <a:avLst/>
              <a:gdLst>
                <a:gd name="T0" fmla="*/ 464203 w 928694"/>
                <a:gd name="T1" fmla="*/ 232125 h 928694"/>
                <a:gd name="T2" fmla="*/ 464203 w 928694"/>
                <a:gd name="T3" fmla="*/ 928406 h 928694"/>
                <a:gd name="T4" fmla="*/ 17694720 60000 65536"/>
                <a:gd name="T5" fmla="*/ 5898240 60000 65536"/>
                <a:gd name="T6" fmla="*/ 154782 w 928694"/>
                <a:gd name="T7" fmla="*/ 232174 h 928694"/>
                <a:gd name="T8" fmla="*/ 773912 w 928694"/>
                <a:gd name="T9" fmla="*/ 619129 h 92869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928694" h="928694">
                  <a:moveTo>
                    <a:pt x="464347" y="232174"/>
                  </a:moveTo>
                  <a:cubicBezTo>
                    <a:pt x="657825" y="-309565"/>
                    <a:pt x="1412389" y="232174"/>
                    <a:pt x="464347" y="928694"/>
                  </a:cubicBezTo>
                  <a:cubicBezTo>
                    <a:pt x="-483695" y="232174"/>
                    <a:pt x="270869" y="-309565"/>
                    <a:pt x="464347" y="232174"/>
                  </a:cubicBezTo>
                  <a:close/>
                </a:path>
              </a:pathLst>
            </a:custGeom>
            <a:solidFill>
              <a:schemeClr val="tx1"/>
            </a:solidFill>
            <a:ln w="25400">
              <a:solidFill>
                <a:srgbClr val="000000"/>
              </a:solidFill>
              <a:miter lim="800000"/>
            </a:ln>
          </p:spPr>
          <p:txBody>
            <a:bodyPr anchor="ctr"/>
            <a:p>
              <a:r>
                <a:rPr lang="ko-KR" altLang="en-US" b="1">
                  <a:solidFill>
                    <a:srgbClr val="FFFFFF"/>
                  </a:solidFill>
                </a:rPr>
                <a:t>罪</a:t>
              </a:r>
              <a:endParaRPr lang="ko-KR" altLang="en-US"/>
            </a:p>
          </p:txBody>
        </p:sp>
        <p:sp>
          <p:nvSpPr>
            <p:cNvPr id="109584" name="心形 6"/>
            <p:cNvSpPr>
              <a:spLocks noChangeArrowheads="1"/>
            </p:cNvSpPr>
            <p:nvPr/>
          </p:nvSpPr>
          <p:spPr bwMode="auto">
            <a:xfrm>
              <a:off x="928694" y="1214446"/>
              <a:ext cx="928688" cy="928688"/>
            </a:xfrm>
            <a:custGeom>
              <a:avLst/>
              <a:gdLst>
                <a:gd name="T0" fmla="*/ 464203 w 928694"/>
                <a:gd name="T1" fmla="*/ 232125 h 928694"/>
                <a:gd name="T2" fmla="*/ 464203 w 928694"/>
                <a:gd name="T3" fmla="*/ 928406 h 928694"/>
                <a:gd name="T4" fmla="*/ 17694720 60000 65536"/>
                <a:gd name="T5" fmla="*/ 5898240 60000 65536"/>
                <a:gd name="T6" fmla="*/ 154782 w 928694"/>
                <a:gd name="T7" fmla="*/ 232174 h 928694"/>
                <a:gd name="T8" fmla="*/ 773912 w 928694"/>
                <a:gd name="T9" fmla="*/ 619129 h 92869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928694" h="928694">
                  <a:moveTo>
                    <a:pt x="464347" y="232174"/>
                  </a:moveTo>
                  <a:cubicBezTo>
                    <a:pt x="657825" y="-309565"/>
                    <a:pt x="1412389" y="232174"/>
                    <a:pt x="464347" y="928694"/>
                  </a:cubicBezTo>
                  <a:cubicBezTo>
                    <a:pt x="-483695" y="232174"/>
                    <a:pt x="270869" y="-309565"/>
                    <a:pt x="464347" y="232174"/>
                  </a:cubicBezTo>
                  <a:close/>
                </a:path>
              </a:pathLst>
            </a:custGeom>
            <a:solidFill>
              <a:schemeClr val="tx1"/>
            </a:solidFill>
            <a:ln w="25400">
              <a:solidFill>
                <a:srgbClr val="000000"/>
              </a:solidFill>
              <a:miter lim="800000"/>
            </a:ln>
          </p:spPr>
          <p:txBody>
            <a:bodyPr anchor="ctr"/>
            <a:p>
              <a:r>
                <a:rPr lang="ko-KR" altLang="en-US" b="1">
                  <a:solidFill>
                    <a:srgbClr val="FFFFFF"/>
                  </a:solidFill>
                </a:rPr>
                <a:t>罪</a:t>
              </a:r>
              <a:endParaRPr lang="ko-KR" altLang="en-US"/>
            </a:p>
          </p:txBody>
        </p:sp>
      </p:grpSp>
      <p:sp>
        <p:nvSpPr>
          <p:cNvPr id="109578" name="Text Box 13"/>
          <p:cNvSpPr txBox="1">
            <a:spLocks noChangeArrowheads="1"/>
          </p:cNvSpPr>
          <p:nvPr/>
        </p:nvSpPr>
        <p:spPr bwMode="auto">
          <a:xfrm>
            <a:off x="4594860" y="3703320"/>
            <a:ext cx="249301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zh-CN" altLang="en-US" sz="3600" dirty="0"/>
              <a:t>    </a:t>
            </a:r>
            <a:r>
              <a:rPr lang="zh-CN" altLang="en-US" sz="2000" dirty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信  望  爱</a:t>
            </a:r>
            <a:endParaRPr lang="zh-CN" altLang="en-US" sz="2000" dirty="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9579" name="Text Box 14"/>
          <p:cNvSpPr txBox="1">
            <a:spLocks noChangeArrowheads="1"/>
          </p:cNvSpPr>
          <p:nvPr/>
        </p:nvSpPr>
        <p:spPr bwMode="auto">
          <a:xfrm>
            <a:off x="9872980" y="3518535"/>
            <a:ext cx="2148840" cy="10147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p>
            <a:r>
              <a:rPr lang="zh-CN" altLang="en-US" sz="2000" dirty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肉体的情欲，</a:t>
            </a:r>
            <a:endParaRPr lang="zh-CN" altLang="en-US" sz="2000" dirty="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000" dirty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眼目的情欲，</a:t>
            </a:r>
            <a:endParaRPr lang="zh-CN" altLang="en-US" sz="2000" dirty="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000" dirty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今生的骄傲</a:t>
            </a:r>
            <a:r>
              <a:rPr lang="zh-CN" altLang="en-US" sz="1400" dirty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1400" dirty="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7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7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7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7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7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7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7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7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7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7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7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7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994 0.006393 C 0.051401 -0.095471 0.111930 -0.197321 0.146011 -0.179491 C 0.180088 -0.161671 0.178246 0.112399 0.195489 0.113329 C 0.212723 0.114259 0.230095 -0.172781 0.249437 -0.173471 C 0.268779 -0.174171 0.285226 0.084159 0.311411 0.109399 C 0.337597 0.134629 0.372204 0.056389 0.406810 -0.021851 " pathEditMode="relative" rAng="0" ptsTypes="aaaaaA">
                                      <p:cBhvr>
                                        <p:cTn id="54" dur="2000" fill="hold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474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1000" fill="hold"/>
                                        <p:tgtEl>
                                          <p:spTgt spid="1474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1000" fill="hold"/>
                                        <p:tgtEl>
                                          <p:spTgt spid="1474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8" grpId="0" bldLvl="0" animBg="1" autoUpdateAnimBg="0"/>
      <p:bldP spid="147459" grpId="0" bldLvl="0" animBg="1" autoUpdateAnimBg="0"/>
      <p:bldP spid="109578" grpId="0"/>
      <p:bldP spid="10957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隶书" panose="02010509060101010101" charset="-122"/>
                <a:sym typeface="+mn-ea"/>
              </a:rPr>
              <a:t>新约永远的赎罪祭</a:t>
            </a:r>
            <a:endParaRPr lang="zh-CN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9362" name="椭圆 14"/>
          <p:cNvSpPr/>
          <p:nvPr/>
        </p:nvSpPr>
        <p:spPr>
          <a:xfrm>
            <a:off x="9568180" y="2858770"/>
            <a:ext cx="2009775" cy="3362960"/>
          </a:xfrm>
          <a:prstGeom prst="ellipse">
            <a:avLst/>
          </a:prstGeom>
          <a:solidFill>
            <a:schemeClr val="tx1"/>
          </a:solidFill>
          <a:ln w="38100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/>
          <a:p>
            <a:pPr lvl="0" algn="ctr" eaLnBrk="0" latinLnBrk="1" hangingPunct="0"/>
            <a:endParaRPr>
              <a:solidFill>
                <a:srgbClr val="FFFFFF"/>
              </a:solidFill>
              <a:latin typeface="HY궁서"/>
              <a:ea typeface="HY궁서"/>
              <a:sym typeface="HY궁서"/>
            </a:endParaRPr>
          </a:p>
        </p:txBody>
      </p:sp>
      <p:sp>
        <p:nvSpPr>
          <p:cNvPr id="399363" name="椭圆 13"/>
          <p:cNvSpPr/>
          <p:nvPr/>
        </p:nvSpPr>
        <p:spPr>
          <a:xfrm>
            <a:off x="4294505" y="2780665"/>
            <a:ext cx="1832610" cy="3518535"/>
          </a:xfrm>
          <a:prstGeom prst="ellipse">
            <a:avLst/>
          </a:prstGeom>
          <a:solidFill>
            <a:srgbClr val="4BACC6"/>
          </a:solidFill>
          <a:ln w="25400" cap="flat" cmpd="sng">
            <a:solidFill>
              <a:srgbClr val="357D9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/>
          <a:p>
            <a:pPr lvl="0" algn="ctr" eaLnBrk="0" latinLnBrk="1" hangingPunct="0"/>
            <a:endParaRPr>
              <a:solidFill>
                <a:srgbClr val="FFFFFF"/>
              </a:solidFill>
              <a:latin typeface="HY궁서"/>
              <a:ea typeface="HY궁서"/>
              <a:sym typeface="HY궁서"/>
            </a:endParaRPr>
          </a:p>
        </p:txBody>
      </p:sp>
      <p:pic>
        <p:nvPicPr>
          <p:cNvPr id="399365" name="Picture 8" descr="grim reaper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558020" y="1296670"/>
            <a:ext cx="2051685" cy="15621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Group 9"/>
          <p:cNvGrpSpPr/>
          <p:nvPr/>
        </p:nvGrpSpPr>
        <p:grpSpPr>
          <a:xfrm>
            <a:off x="10052685" y="3518535"/>
            <a:ext cx="1096645" cy="2224405"/>
            <a:chOff x="0" y="0"/>
            <a:chExt cx="1915982" cy="3157539"/>
          </a:xfrm>
        </p:grpSpPr>
        <p:pic>
          <p:nvPicPr>
            <p:cNvPr id="399367" name="Picture 4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915982" cy="315753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99368" name="心形 6"/>
            <p:cNvSpPr/>
            <p:nvPr/>
          </p:nvSpPr>
          <p:spPr>
            <a:xfrm>
              <a:off x="71438" y="1000132"/>
              <a:ext cx="928688" cy="928688"/>
            </a:xfrm>
            <a:custGeom>
              <a:avLst/>
              <a:gdLst>
                <a:gd name="txL" fmla="*/ 0 w 928694"/>
                <a:gd name="txT" fmla="*/ 0 h 928694"/>
                <a:gd name="txR" fmla="*/ 928694 w 928694"/>
                <a:gd name="txB" fmla="*/ 928694 h 928694"/>
              </a:gdLst>
              <a:ahLst/>
              <a:cxnLst>
                <a:cxn ang="0">
                  <a:pos x="464332" y="232168"/>
                </a:cxn>
                <a:cxn ang="0">
                  <a:pos x="464332" y="928664"/>
                </a:cxn>
              </a:cxnLst>
              <a:rect l="txL" t="txT" r="txR" b="txB"/>
              <a:pathLst>
                <a:path w="928694" h="928694">
                  <a:moveTo>
                    <a:pt x="464347" y="232174"/>
                  </a:moveTo>
                  <a:cubicBezTo>
                    <a:pt x="657825" y="-309565"/>
                    <a:pt x="1412389" y="232174"/>
                    <a:pt x="464347" y="928694"/>
                  </a:cubicBezTo>
                  <a:cubicBezTo>
                    <a:pt x="-483695" y="232174"/>
                    <a:pt x="270869" y="-309565"/>
                    <a:pt x="464347" y="232174"/>
                  </a:cubicBezTo>
                  <a:close/>
                </a:path>
              </a:pathLst>
            </a:custGeom>
            <a:solidFill>
              <a:schemeClr val="tx1"/>
            </a:solidFill>
            <a:ln w="254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p>
              <a:pPr lvl="0" algn="ctr" eaLnBrk="0" latinLnBrk="1" hangingPunct="0"/>
              <a:r>
                <a:rPr lang="zh-CN" altLang="en-US" sz="2400" b="1">
                  <a:solidFill>
                    <a:schemeClr val="bg1"/>
                  </a:solidFill>
                  <a:latin typeface="Arial" panose="020B0604020202020204" charset="-127"/>
                  <a:ea typeface="宋体" panose="02010600030101010101" pitchFamily="2" charset="-122"/>
                  <a:sym typeface="Arial" panose="020B0604020202020204" charset="-127"/>
                </a:rPr>
                <a:t>罪</a:t>
              </a:r>
              <a:endParaRPr lang="zh-CN" altLang="en-US" sz="2400" b="1">
                <a:solidFill>
                  <a:schemeClr val="bg1"/>
                </a:solidFill>
                <a:latin typeface="Arial" panose="020B0604020202020204" charset="-127"/>
                <a:ea typeface="宋体" panose="02010600030101010101" pitchFamily="2" charset="-122"/>
                <a:sym typeface="Arial" panose="020B0604020202020204" charset="-127"/>
              </a:endParaRPr>
            </a:p>
          </p:txBody>
        </p:sp>
        <p:sp>
          <p:nvSpPr>
            <p:cNvPr id="399369" name="心形 6"/>
            <p:cNvSpPr/>
            <p:nvPr/>
          </p:nvSpPr>
          <p:spPr>
            <a:xfrm>
              <a:off x="928694" y="1214446"/>
              <a:ext cx="928688" cy="928688"/>
            </a:xfrm>
            <a:custGeom>
              <a:avLst/>
              <a:gdLst>
                <a:gd name="txL" fmla="*/ 0 w 928694"/>
                <a:gd name="txT" fmla="*/ 0 h 928694"/>
                <a:gd name="txR" fmla="*/ 928694 w 928694"/>
                <a:gd name="txB" fmla="*/ 928694 h 928694"/>
              </a:gdLst>
              <a:ahLst/>
              <a:cxnLst>
                <a:cxn ang="0">
                  <a:pos x="464332" y="232168"/>
                </a:cxn>
                <a:cxn ang="0">
                  <a:pos x="464332" y="928664"/>
                </a:cxn>
              </a:cxnLst>
              <a:rect l="txL" t="txT" r="txR" b="txB"/>
              <a:pathLst>
                <a:path w="928694" h="928694">
                  <a:moveTo>
                    <a:pt x="464347" y="232174"/>
                  </a:moveTo>
                  <a:cubicBezTo>
                    <a:pt x="657825" y="-309565"/>
                    <a:pt x="1412389" y="232174"/>
                    <a:pt x="464347" y="928694"/>
                  </a:cubicBezTo>
                  <a:cubicBezTo>
                    <a:pt x="-483695" y="232174"/>
                    <a:pt x="270869" y="-309565"/>
                    <a:pt x="464347" y="232174"/>
                  </a:cubicBezTo>
                  <a:close/>
                </a:path>
              </a:pathLst>
            </a:custGeom>
            <a:solidFill>
              <a:schemeClr val="tx1"/>
            </a:solidFill>
            <a:ln w="254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p>
              <a:pPr lvl="0" algn="ctr" eaLnBrk="0" latinLnBrk="1" hangingPunct="0"/>
              <a:r>
                <a:rPr lang="zh-CN" altLang="en-US" sz="2400" b="1">
                  <a:solidFill>
                    <a:schemeClr val="bg1"/>
                  </a:solidFill>
                  <a:latin typeface="Arial" panose="020B0604020202020204" charset="-127"/>
                  <a:ea typeface="宋体" panose="02010600030101010101" pitchFamily="2" charset="-122"/>
                  <a:sym typeface="Arial" panose="020B0604020202020204" charset="-127"/>
                </a:rPr>
                <a:t>罪</a:t>
              </a:r>
              <a:endParaRPr lang="zh-CN" altLang="en-US" sz="2400" b="1">
                <a:solidFill>
                  <a:schemeClr val="bg1"/>
                </a:solidFill>
                <a:latin typeface="Arial" panose="020B0604020202020204" charset="-127"/>
                <a:ea typeface="宋体" panose="02010600030101010101" pitchFamily="2" charset="-122"/>
                <a:sym typeface="Arial" panose="020B0604020202020204" charset="-127"/>
              </a:endParaRPr>
            </a:p>
          </p:txBody>
        </p:sp>
      </p:grpSp>
      <p:grpSp>
        <p:nvGrpSpPr>
          <p:cNvPr id="11" name="组合 14"/>
          <p:cNvGrpSpPr/>
          <p:nvPr/>
        </p:nvGrpSpPr>
        <p:grpSpPr>
          <a:xfrm>
            <a:off x="6640195" y="3528060"/>
            <a:ext cx="1188720" cy="2204720"/>
            <a:chOff x="0" y="0"/>
            <a:chExt cx="2233929" cy="2571750"/>
          </a:xfrm>
        </p:grpSpPr>
        <p:pic>
          <p:nvPicPr>
            <p:cNvPr id="399371" name="Picture 6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2233612" cy="2571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99372" name="TextBox 12"/>
            <p:cNvSpPr/>
            <p:nvPr/>
          </p:nvSpPr>
          <p:spPr>
            <a:xfrm>
              <a:off x="215265" y="1571625"/>
              <a:ext cx="782955" cy="537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pPr lvl="0" latinLnBrk="1"/>
              <a:r>
                <a:rPr lang="zh-CN" altLang="en-US" sz="2400" b="1" dirty="0">
                  <a:solidFill>
                    <a:srgbClr val="FF0000"/>
                  </a:solidFill>
                  <a:latin typeface="HY궁서"/>
                  <a:ea typeface="HY궁서"/>
                  <a:sym typeface="HY궁서"/>
                </a:rPr>
                <a:t>灵</a:t>
              </a:r>
              <a:endParaRPr lang="zh-CN" altLang="en-US" sz="2400" b="1" dirty="0">
                <a:solidFill>
                  <a:srgbClr val="FF0000"/>
                </a:solidFill>
                <a:latin typeface="HY궁서"/>
                <a:ea typeface="HY궁서"/>
                <a:sym typeface="HY궁서"/>
              </a:endParaRPr>
            </a:p>
          </p:txBody>
        </p:sp>
        <p:sp>
          <p:nvSpPr>
            <p:cNvPr id="399373" name="TextBox 13"/>
            <p:cNvSpPr/>
            <p:nvPr/>
          </p:nvSpPr>
          <p:spPr>
            <a:xfrm>
              <a:off x="1296034" y="1718663"/>
              <a:ext cx="937895" cy="537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p>
              <a:pPr lvl="0" latinLnBrk="1"/>
              <a:r>
                <a:rPr lang="zh-CN" altLang="en-US" sz="2400" b="1" dirty="0">
                  <a:solidFill>
                    <a:srgbClr val="FF0000"/>
                  </a:solidFill>
                  <a:latin typeface="HY궁서"/>
                  <a:ea typeface="HY궁서"/>
                  <a:sym typeface="HY궁서"/>
                </a:rPr>
                <a:t>灵</a:t>
              </a:r>
              <a:endParaRPr lang="zh-CN" altLang="en-US" sz="2400" b="1" dirty="0">
                <a:solidFill>
                  <a:srgbClr val="FF0000"/>
                </a:solidFill>
                <a:latin typeface="HY궁서"/>
                <a:ea typeface="HY궁서"/>
                <a:sym typeface="HY궁서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5" cstate="print">
            <a:lum bright="-18000"/>
          </a:blip>
          <a:srcRect l="12065" t="6365" r="13725" b="16216"/>
          <a:stretch>
            <a:fillRect/>
          </a:stretch>
        </p:blipFill>
        <p:spPr>
          <a:xfrm>
            <a:off x="4191635" y="1383665"/>
            <a:ext cx="1935480" cy="1846580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71694" name="文本框 1"/>
          <p:cNvSpPr txBox="1"/>
          <p:nvPr/>
        </p:nvSpPr>
        <p:spPr>
          <a:xfrm>
            <a:off x="4157980" y="2769870"/>
            <a:ext cx="2105660" cy="460375"/>
          </a:xfrm>
          <a:prstGeom prst="rect">
            <a:avLst/>
          </a:prstGeom>
          <a:gradFill rotWithShape="1">
            <a:gsLst>
              <a:gs pos="0">
                <a:srgbClr val="14CD68"/>
              </a:gs>
              <a:gs pos="100000">
                <a:srgbClr val="0B6E38"/>
              </a:gs>
            </a:gsLst>
            <a:lin ang="5400000"/>
            <a:tileRect/>
          </a:gradFill>
          <a:ln w="9525">
            <a:noFill/>
            <a:miter/>
          </a:ln>
        </p:spPr>
        <p:txBody>
          <a:bodyPr wrap="square" anchor="t">
            <a:spAutoFit/>
          </a:bodyPr>
          <a:p>
            <a:pPr lvl="0" fontAlgn="base"/>
            <a:r>
              <a:rPr lang="zh-CN" altLang="zh-CN" sz="24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属神（圣灵）</a:t>
            </a:r>
            <a:endParaRPr lang="zh-CN" altLang="zh-CN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1695" name="文本框 2"/>
          <p:cNvSpPr txBox="1"/>
          <p:nvPr/>
        </p:nvSpPr>
        <p:spPr>
          <a:xfrm>
            <a:off x="9622155" y="2793365"/>
            <a:ext cx="1923415" cy="521970"/>
          </a:xfrm>
          <a:prstGeom prst="rect">
            <a:avLst/>
          </a:prstGeom>
          <a:gradFill rotWithShape="1">
            <a:gsLst>
              <a:gs pos="0">
                <a:srgbClr val="FBFB11"/>
              </a:gs>
              <a:gs pos="100000">
                <a:srgbClr val="838309"/>
              </a:gs>
            </a:gsLst>
            <a:lin ang="5400000"/>
            <a:tileRect/>
          </a:gradFill>
          <a:ln w="9525">
            <a:noFill/>
            <a:miter/>
          </a:ln>
        </p:spPr>
        <p:txBody>
          <a:bodyPr wrap="square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p>
            <a:pPr lvl="0" fontAlgn="base"/>
            <a:r>
              <a:rPr lang="en-US" altLang="zh-CN" sz="2800" b="1" strike="noStrike" noProof="1">
                <a:solidFill>
                  <a:schemeClr val="tx1"/>
                </a:solidFill>
                <a:effectLst/>
                <a:latin typeface="Arial" panose="020B0604020202020204" charset="-127"/>
                <a:ea typeface="宋体" panose="02010600030101010101" pitchFamily="2" charset="-122"/>
                <a:cs typeface="+mn-ea"/>
              </a:rPr>
              <a:t> </a:t>
            </a:r>
            <a:r>
              <a:rPr lang="zh-CN" altLang="en-US" sz="2000" b="1" strike="noStrike" noProof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+mn-ea"/>
              </a:rPr>
              <a:t>属撒旦（邪灵</a:t>
            </a:r>
            <a:r>
              <a:rPr lang="zh-CN" altLang="en-US" b="1" strike="noStrike" noProof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+mn-ea"/>
              </a:rPr>
              <a:t>）</a:t>
            </a:r>
            <a:endParaRPr lang="zh-CN" altLang="en-US" b="1" strike="noStrike" noProof="1">
              <a:solidFill>
                <a:schemeClr val="tx1"/>
              </a:solidFill>
              <a:effectLst/>
              <a:latin typeface="黑体" panose="02010609060101010101" charset="-122"/>
              <a:ea typeface="黑体" panose="02010609060101010101" charset="-122"/>
              <a:cs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074410" y="1450340"/>
            <a:ext cx="34036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44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得救</a:t>
            </a:r>
            <a:endParaRPr lang="zh-CN" altLang="en-US" sz="440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4" name="流程图: 过程 13"/>
          <p:cNvSpPr/>
          <p:nvPr/>
        </p:nvSpPr>
        <p:spPr>
          <a:xfrm>
            <a:off x="8010525" y="1699895"/>
            <a:ext cx="404495" cy="4382135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r>
              <a:rPr lang="zh-CN" altLang="en-US" sz="3200" b="1" strike="noStrike" noProof="1">
                <a:latin typeface="微软雅黑" panose="020B0503020204020204" charset="-122"/>
                <a:ea typeface="微软雅黑" panose="020B0503020204020204" charset="-122"/>
              </a:rPr>
              <a:t>罪罪罪罪罪罪罪罪罪</a:t>
            </a:r>
            <a:endParaRPr lang="zh-CN" altLang="en-US" sz="3200" b="1" strike="noStrike" noProof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流程图: 过程 14"/>
          <p:cNvSpPr/>
          <p:nvPr/>
        </p:nvSpPr>
        <p:spPr>
          <a:xfrm>
            <a:off x="8010525" y="1699895"/>
            <a:ext cx="431800" cy="4380865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16" name="流程图: 过程 15"/>
          <p:cNvSpPr/>
          <p:nvPr/>
        </p:nvSpPr>
        <p:spPr>
          <a:xfrm>
            <a:off x="7480935" y="2284095"/>
            <a:ext cx="1463675" cy="50927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17" name="文本框 16"/>
          <p:cNvSpPr txBox="1"/>
          <p:nvPr/>
        </p:nvSpPr>
        <p:spPr>
          <a:xfrm>
            <a:off x="5770880" y="6137275"/>
            <a:ext cx="45091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1600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弗2:14  因 他 </a:t>
            </a:r>
            <a:r>
              <a:rPr lang="zh-CN" altLang="en-US" sz="1600" dirty="0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使 </a:t>
            </a:r>
            <a:r>
              <a:rPr lang="zh-CN" altLang="en-US" sz="1600" dirty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我 们 和 睦 ，  将 两 下 合 而 为 一 ， 拆 毁 了 中 间 隔 断 的 墙  </a:t>
            </a:r>
            <a:endParaRPr lang="zh-CN" altLang="en-US" sz="1600" dirty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73 -0.014074 L -0.198436 -0.012962 " pathEditMode="fixed" rAng="0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filter="blinds(horizontal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3438 -0.016481 L -0.166874 -0.014074 " pathEditMode="relative" rAng="0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4" grpId="0" bldLvl="0" animBg="1"/>
      <p:bldP spid="71695" grpId="0" bldLvl="0" animBg="1"/>
      <p:bldP spid="13" grpId="0"/>
      <p:bldP spid="15" grpId="0" bldLvl="0" animBg="1"/>
      <p:bldP spid="16" grpId="0" bldLvl="0" animBg="1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5661" y="211425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21860" y="186690"/>
            <a:ext cx="6427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 flipH="1">
            <a:off x="649605" y="2151380"/>
            <a:ext cx="1044575" cy="12134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法利赛人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89405" y="4123690"/>
            <a:ext cx="613410" cy="20135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zh-CN" altLang="en-US" sz="28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迦玛列门下</a:t>
            </a:r>
            <a:endParaRPr lang="zh-CN" altLang="en-US" sz="28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76200" y="-9525"/>
            <a:ext cx="4053840" cy="6865620"/>
          </a:xfrm>
          <a:prstGeom prst="rect">
            <a:avLst/>
          </a:prstGeom>
          <a:solidFill>
            <a:srgbClr val="375B85"/>
          </a:solidFill>
          <a:ln>
            <a:solidFill>
              <a:srgbClr val="375B8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143510" y="2129790"/>
            <a:ext cx="40792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9720" y="831850"/>
            <a:ext cx="37465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4400">
                <a:solidFill>
                  <a:srgbClr val="F9FBFA"/>
                </a:solidFill>
                <a:latin typeface="黑体" panose="02010609060101010101" charset="-122"/>
                <a:ea typeface="黑体" panose="02010609060101010101" charset="-122"/>
              </a:rPr>
              <a:t>福音讲解</a:t>
            </a:r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44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3200">
              <a:solidFill>
                <a:srgbClr val="F9FBF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4594860" y="1049655"/>
            <a:ext cx="7236000" cy="0"/>
          </a:xfrm>
          <a:prstGeom prst="line">
            <a:avLst/>
          </a:prstGeom>
          <a:ln w="28575" cmpd="sng">
            <a:solidFill>
              <a:schemeClr val="tx1"/>
            </a:solidFill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-67945" y="1850390"/>
            <a:ext cx="4037330" cy="7721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10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tx1"/>
                </a:solidFill>
              </a:rPr>
              <a:t>第五讲：福音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2" name="그림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965835"/>
            <a:ext cx="847090" cy="484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/>
          <p:cNvSpPr txBox="1"/>
          <p:nvPr/>
        </p:nvSpPr>
        <p:spPr>
          <a:xfrm>
            <a:off x="4294505" y="404495"/>
            <a:ext cx="71729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r>
              <a:rPr lang="en-US" altLang="zh-CN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永远的赎罪</a:t>
            </a:r>
            <a:br>
              <a:rPr sz="3600">
                <a:solidFill>
                  <a:srgbClr val="0BB3C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endParaRPr sz="36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defTabSz="276225">
              <a:defRPr sz="4410">
                <a:solidFill>
                  <a:srgbClr val="404040"/>
                </a:solidFill>
                <a:effectLst>
                  <a:outerShdw blurRad="16002" dist="7680" dir="2700000" rotWithShape="0">
                    <a:srgbClr val="000000">
                      <a:alpha val="40000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华文楷体" panose="02010600040101010101" charset="-122"/>
              </a:defRPr>
            </a:pPr>
            <a:endParaRPr lang="zh-CN" altLang="en-US" sz="3600">
              <a:solidFill>
                <a:srgbClr val="0BB3C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8996680" y="2345055"/>
            <a:ext cx="27051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 dirty="0">
                <a:solidFill>
                  <a:schemeClr val="bg1"/>
                </a:solidFill>
              </a:rPr>
              <a:t>食</a:t>
            </a:r>
            <a:r>
              <a:rPr lang="zh-CN" altLang="en-US" sz="2000" b="1" dirty="0" smtClean="0">
                <a:solidFill>
                  <a:schemeClr val="bg1"/>
                </a:solidFill>
              </a:rPr>
              <a:t>欲。 睡眠欲 </a:t>
            </a:r>
            <a:r>
              <a:rPr lang="en-US" altLang="zh-CN" sz="2000" b="1" dirty="0" smtClean="0">
                <a:solidFill>
                  <a:schemeClr val="bg1"/>
                </a:solidFill>
              </a:rPr>
              <a:t>.</a:t>
            </a:r>
            <a:endParaRPr lang="zh-CN" altLang="en-US" sz="2000" b="1" dirty="0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9213850" y="2916555"/>
            <a:ext cx="3036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感觉 感情  精神上欲求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289415" y="3518535"/>
            <a:ext cx="28848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000" b="1">
                <a:solidFill>
                  <a:schemeClr val="bg1"/>
                </a:solidFill>
              </a:rPr>
              <a:t>永生  思慕永远的世界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21756" y="47749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p>
            <a:endParaRPr lang="zh-CN" altLang="en-US" dirty="0"/>
          </a:p>
        </p:txBody>
      </p:sp>
      <p:sp>
        <p:nvSpPr>
          <p:cNvPr id="11" name="直角三角形 5"/>
          <p:cNvSpPr/>
          <p:nvPr/>
        </p:nvSpPr>
        <p:spPr>
          <a:xfrm rot="16200000">
            <a:off x="12889941" y="618786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" name="文本框 12"/>
          <p:cNvSpPr txBox="1"/>
          <p:nvPr/>
        </p:nvSpPr>
        <p:spPr>
          <a:xfrm>
            <a:off x="3987165" y="2959735"/>
            <a:ext cx="820420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我们凭这旨意，靠耶稣基督只一次献上他的身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体，就得以成圣。（来</a:t>
            </a:r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10:10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977640" y="4123690"/>
            <a:ext cx="676211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 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因为他一次献祭，便叫那得以成圣的人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永远完全。（来</a:t>
            </a:r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10:14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987165" y="5067935"/>
            <a:ext cx="930021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 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圣灵也对我们作见证。因为他既已说过，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17以后就说，我不再记念他们的罪愆，和他们的过犯。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18这些罪过既已赦免，就不用再为罪献祭了</a:t>
            </a: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（来</a:t>
            </a: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</a:t>
            </a: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15-18</a:t>
            </a: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987165" y="1850390"/>
            <a:ext cx="94976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 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因为世人都犯了罪，亏缺了神的荣耀。（罗</a:t>
            </a:r>
            <a:r>
              <a:rPr lang="en-US" altLang="zh-CN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3:23-24</a:t>
            </a:r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20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24如今却蒙神的恩典，因基督耶稣的救赎，就白白地称义。</a:t>
            </a:r>
            <a:endParaRPr lang="zh-CN" altLang="en-US" sz="20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4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0946296" y="68550"/>
            <a:ext cx="1245704" cy="5963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12" name="文本框 11"/>
          <p:cNvSpPr txBox="1"/>
          <p:nvPr/>
        </p:nvSpPr>
        <p:spPr>
          <a:xfrm>
            <a:off x="4437380" y="953135"/>
            <a:ext cx="432562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>
                <a:solidFill>
                  <a:srgbClr val="0BB3C1"/>
                </a:solidFill>
                <a:latin typeface="隶书" panose="02010509060101010101" charset="-122"/>
                <a:ea typeface="隶书" panose="02010509060101010101" charset="-122"/>
              </a:rPr>
              <a:t>谢谢大家的聆听</a:t>
            </a:r>
            <a:endParaRPr lang="zh-CN" altLang="en-US" sz="4400">
              <a:solidFill>
                <a:srgbClr val="0BB3C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pic>
        <p:nvPicPr>
          <p:cNvPr id="332" name="图像" descr="图像"/>
          <p:cNvPicPr>
            <a:picLocks noChangeAspect="1"/>
          </p:cNvPicPr>
          <p:nvPr/>
        </p:nvPicPr>
        <p:blipFill>
          <a:blip r:embed="rId1"/>
          <a:srcRect l="2027" r="2027" b="4055"/>
          <a:stretch>
            <a:fillRect/>
          </a:stretch>
        </p:blipFill>
        <p:spPr>
          <a:xfrm>
            <a:off x="4023995" y="2316480"/>
            <a:ext cx="5152390" cy="3303270"/>
          </a:xfrm>
          <a:prstGeom prst="rect">
            <a:avLst/>
          </a:prstGeom>
          <a:ln w="12700">
            <a:miter lim="400000"/>
            <a:headEnd/>
            <a:tailEnd/>
          </a:ln>
          <a:effectLst>
            <a:outerShdw blurRad="254000" dist="127000" dir="16200000" rotWithShape="0">
              <a:srgbClr val="000000">
                <a:alpha val="70000"/>
              </a:srgbClr>
            </a:outerShdw>
          </a:effectLst>
        </p:spPr>
      </p:pic>
      <p:sp>
        <p:nvSpPr>
          <p:cNvPr id="511" name="直角三角形 5"/>
          <p:cNvSpPr/>
          <p:nvPr/>
        </p:nvSpPr>
        <p:spPr>
          <a:xfrm rot="16200000">
            <a:off x="10987481" y="5651922"/>
            <a:ext cx="773461" cy="16355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F4E79"/>
          </a:solidFill>
          <a:ln w="12700">
            <a:solidFill>
              <a:srgbClr val="42719B"/>
            </a:solidFill>
            <a:miter/>
          </a:ln>
        </p:spPr>
        <p:txBody>
          <a:bodyPr lIns="45719" rIns="45719" anchor="ctr"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4114" name="그림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20" y="339090"/>
            <a:ext cx="1095375" cy="6267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TABLE_BEAUTIFY" val="smartTable{47b171fe-7b42-440d-a642-b8e43cbb3783}"/>
  <p:tag name="TABLE_ENDDRAG_ORIGIN_RECT" val="641*337"/>
  <p:tag name="TABLE_ENDDRAG_RECT" val="314*142*641*337"/>
</p:tagLst>
</file>

<file path=ppt/tags/tag2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6273*3491*345*345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3.xml><?xml version="1.0" encoding="utf-8"?>
<p:tagLst xmlns:p="http://schemas.openxmlformats.org/presentationml/2006/main">
  <p:tag name="REFSHAPE" val="972580508"/>
  <p:tag name="KSO_WM_UNIT_PLACING_PICTURE_USER_VIEWPORT" val="{&quot;height&quot;:4823,&quot;width&quot;:7556}"/>
</p:tagLst>
</file>

<file path=ppt/tags/tag4.xml><?xml version="1.0" encoding="utf-8"?>
<p:tagLst xmlns:p="http://schemas.openxmlformats.org/presentationml/2006/main">
  <p:tag name="ISPRING_PRESENTATION_TITLE" val="PowerPoint 演示文稿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2657</Words>
  <Application>WPS 演示</Application>
  <PresentationFormat>宽屏</PresentationFormat>
  <Paragraphs>559</Paragraphs>
  <Slides>19</Slides>
  <Notes>11</Notes>
  <HiddenSlides>0</HiddenSlides>
  <MMClips>2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8" baseType="lpstr">
      <vt:lpstr>Arial</vt:lpstr>
      <vt:lpstr>宋体</vt:lpstr>
      <vt:lpstr>Wingdings</vt:lpstr>
      <vt:lpstr>Segoe UI</vt:lpstr>
      <vt:lpstr>微软雅黑</vt:lpstr>
      <vt:lpstr>隶书</vt:lpstr>
      <vt:lpstr>华文楷体</vt:lpstr>
      <vt:lpstr>黑体</vt:lpstr>
      <vt:lpstr>Arial</vt:lpstr>
      <vt:lpstr>Malgun Gothic</vt:lpstr>
      <vt:lpstr>HY견명조</vt:lpstr>
      <vt:lpstr>HY궁서</vt:lpstr>
      <vt:lpstr>Segoe Print</vt:lpstr>
      <vt:lpstr>Calibri</vt:lpstr>
      <vt:lpstr>HY궁서</vt:lpstr>
      <vt:lpstr>等线</vt:lpstr>
      <vt:lpstr>等线 Light</vt:lpstr>
      <vt:lpstr>Arial Unicode MS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Whishile.King&amp;Ethan</dc:creator>
  <cp:lastModifiedBy>雨田 LEI</cp:lastModifiedBy>
  <cp:revision>329</cp:revision>
  <dcterms:created xsi:type="dcterms:W3CDTF">2017-09-12T13:47:00Z</dcterms:created>
  <dcterms:modified xsi:type="dcterms:W3CDTF">2022-01-26T23:57:16Z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2052-11.1.0.11294</vt:lpwstr>
  </property>
  <property fmtid="{D5CDD505-2E9C-101B-9397-08002B2CF9AE}" pid="3" name="ICV">
    <vt:lpwstr>978047E86E5C42588FD2DE9B9B8922BA</vt:lpwstr>
  </property>
</Properties>
</file>