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69" r:id="rId3"/>
    <p:sldId id="1179" r:id="rId5"/>
    <p:sldId id="1176" r:id="rId6"/>
    <p:sldId id="1182" r:id="rId7"/>
    <p:sldId id="1186" r:id="rId8"/>
    <p:sldId id="1183" r:id="rId9"/>
    <p:sldId id="1184" r:id="rId10"/>
    <p:sldId id="1177" r:id="rId11"/>
    <p:sldId id="1178" r:id="rId12"/>
    <p:sldId id="1187" r:id="rId13"/>
    <p:sldId id="1180" r:id="rId14"/>
    <p:sldId id="997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39AD9"/>
    <a:srgbClr val="0BB3C1"/>
    <a:srgbClr val="C5C5C3"/>
    <a:srgbClr val="969696"/>
    <a:srgbClr val="FFC000"/>
    <a:srgbClr val="ED7D31"/>
    <a:srgbClr val="22477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2579" autoAdjust="0"/>
  </p:normalViewPr>
  <p:slideViewPr>
    <p:cSldViewPr snapToGrid="0" showGuides="1">
      <p:cViewPr varScale="1">
        <p:scale>
          <a:sx n="67" d="100"/>
          <a:sy n="67" d="100"/>
        </p:scale>
        <p:origin x="858" y="60"/>
      </p:cViewPr>
      <p:guideLst>
        <p:guide orient="horz" pos="458"/>
        <p:guide pos="4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C39A6-4C52-4804-8B80-6EF4D3149A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1DB7E-4CB5-4ABA-993C-C818B2A9FB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DB7E-4CB5-4ABA-993C-C818B2A9FB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A02-530C-4634-8731-CFFE3675F7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2D09-6E80-4F0C-B1A1-3E3C01CB43D5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b="34736"/>
          <a:stretch>
            <a:fillRect/>
          </a:stretch>
        </p:blipFill>
        <p:spPr>
          <a:xfrm>
            <a:off x="2827852" y="3925595"/>
            <a:ext cx="4267570" cy="29324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/>
          <a:srcRect t="18901" r="28003"/>
          <a:stretch>
            <a:fillRect/>
          </a:stretch>
        </p:blipFill>
        <p:spPr>
          <a:xfrm>
            <a:off x="6937992" y="35897"/>
            <a:ext cx="5254008" cy="5255676"/>
          </a:xfrm>
          <a:prstGeom prst="rect">
            <a:avLst/>
          </a:prstGeom>
        </p:spPr>
      </p:pic>
      <p:sp>
        <p:nvSpPr>
          <p:cNvPr id="10" name="Freeform 3529"/>
          <p:cNvSpPr/>
          <p:nvPr userDrawn="1"/>
        </p:nvSpPr>
        <p:spPr bwMode="auto">
          <a:xfrm rot="10800000" flipV="1">
            <a:off x="0" y="6515099"/>
            <a:ext cx="12192000" cy="342904"/>
          </a:xfrm>
          <a:custGeom>
            <a:avLst/>
            <a:gdLst>
              <a:gd name="T0" fmla="*/ 7186 w 7186"/>
              <a:gd name="T1" fmla="*/ 246 h 246"/>
              <a:gd name="T2" fmla="*/ 0 w 7186"/>
              <a:gd name="T3" fmla="*/ 246 h 246"/>
              <a:gd name="T4" fmla="*/ 0 w 7186"/>
              <a:gd name="T5" fmla="*/ 0 h 246"/>
              <a:gd name="T6" fmla="*/ 7186 w 7186"/>
              <a:gd name="T7" fmla="*/ 2 h 246"/>
              <a:gd name="T8" fmla="*/ 7186 w 7186"/>
              <a:gd name="T9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86" h="246">
                <a:moveTo>
                  <a:pt x="7186" y="246"/>
                </a:moveTo>
                <a:lnTo>
                  <a:pt x="0" y="246"/>
                </a:lnTo>
                <a:lnTo>
                  <a:pt x="0" y="0"/>
                </a:lnTo>
                <a:lnTo>
                  <a:pt x="7186" y="2"/>
                </a:lnTo>
                <a:lnTo>
                  <a:pt x="7186" y="246"/>
                </a:lnTo>
                <a:close/>
              </a:path>
            </a:pathLst>
          </a:custGeom>
          <a:solidFill>
            <a:srgbClr val="00A3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/>
          <a:srcRect l="80947" t="15110" b="50658"/>
          <a:stretch>
            <a:fillRect/>
          </a:stretch>
        </p:blipFill>
        <p:spPr>
          <a:xfrm rot="5400000">
            <a:off x="808190" y="-808190"/>
            <a:ext cx="1211470" cy="2827850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0" y="6982406"/>
            <a:ext cx="310164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定制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：静水流深工作室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QQ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276060523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微信：</a:t>
            </a:r>
            <a:r>
              <a:rPr lang="en-US" altLang="zh-CN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whishile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电话：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18928897164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0E87-A142-456C-AF40-0F04DCEE200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5481-B0A4-4082-A5E6-C173923F812C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11173216" y="315251"/>
            <a:ext cx="789139" cy="340313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1093727" y="285352"/>
            <a:ext cx="948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LOGO</a:t>
            </a:r>
            <a:endParaRPr lang="zh-CN" altLang="en-US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0" y="6982406"/>
            <a:ext cx="310164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定制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：静水流深工作室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QQ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276060523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微信：</a:t>
            </a:r>
            <a:r>
              <a:rPr lang="en-US" altLang="zh-CN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whishile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电话：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18928897164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58713" y="272826"/>
            <a:ext cx="948117" cy="370212"/>
            <a:chOff x="258713" y="272826"/>
            <a:chExt cx="948117" cy="370212"/>
          </a:xfrm>
        </p:grpSpPr>
        <p:sp>
          <p:nvSpPr>
            <p:cNvPr id="8" name="矩形: 圆角 7"/>
            <p:cNvSpPr/>
            <p:nvPr userDrawn="1"/>
          </p:nvSpPr>
          <p:spPr>
            <a:xfrm>
              <a:off x="338202" y="302725"/>
              <a:ext cx="789139" cy="340313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58713" y="272826"/>
              <a:ext cx="9481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LOGO</a:t>
              </a:r>
              <a:endParaRPr lang="zh-CN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586216" y="1704178"/>
            <a:ext cx="3304377" cy="323460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372988" y="1460579"/>
            <a:ext cx="3771056" cy="3691431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372988" y="1460579"/>
            <a:ext cx="3771056" cy="3691431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922410" y="1018562"/>
            <a:ext cx="4673824" cy="4575138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85970" y="2788920"/>
            <a:ext cx="333756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rPr>
              <a:t>福音讲解</a:t>
            </a:r>
            <a:endParaRPr lang="zh-CN" altLang="en-US" sz="4000" dirty="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  <a:cs typeface="Segoe UI" panose="020B0502040204020203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79165" y="1995427"/>
            <a:ext cx="2444352" cy="2688417"/>
            <a:chOff x="1997035" y="2290189"/>
            <a:chExt cx="1640246" cy="1842935"/>
          </a:xfrm>
        </p:grpSpPr>
        <p:sp>
          <p:nvSpPr>
            <p:cNvPr id="9" name="椭圆 8"/>
            <p:cNvSpPr/>
            <p:nvPr/>
          </p:nvSpPr>
          <p:spPr>
            <a:xfrm>
              <a:off x="1997035" y="3945759"/>
              <a:ext cx="187365" cy="187365"/>
            </a:xfrm>
            <a:prstGeom prst="ellipse">
              <a:avLst/>
            </a:prstGeom>
            <a:solidFill>
              <a:srgbClr val="0B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484683" y="2290189"/>
              <a:ext cx="152598" cy="1525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>
              <a:stCxn id="10" idx="3"/>
              <a:endCxn id="9" idx="7"/>
            </p:cNvCxnSpPr>
            <p:nvPr/>
          </p:nvCxnSpPr>
          <p:spPr>
            <a:xfrm flipH="1">
              <a:off x="2156961" y="2420440"/>
              <a:ext cx="1350069" cy="1552758"/>
            </a:xfrm>
            <a:prstGeom prst="line">
              <a:avLst/>
            </a:prstGeom>
            <a:ln>
              <a:solidFill>
                <a:schemeClr val="bg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209862" y="269823"/>
            <a:ext cx="1573968" cy="509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" y="269875"/>
            <a:ext cx="1009015" cy="576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21600000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第六讲：信心的生活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信心的生活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00430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8169275" y="2844800"/>
            <a:ext cx="1355090" cy="916940"/>
          </a:xfrm>
          <a:prstGeom prst="ellipse">
            <a:avLst/>
          </a:prstGeom>
          <a:gradFill flip="none" rotWithShape="1">
            <a:gsLst>
              <a:gs pos="0">
                <a:srgbClr val="000099">
                  <a:shade val="30000"/>
                  <a:satMod val="115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0" bIns="4800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HYCuYuanF" panose="02010600000101010101" pitchFamily="2" charset="-122"/>
                <a:ea typeface="HYCuYuanF" panose="02010600000101010101" pitchFamily="2" charset="-122"/>
              </a:rPr>
              <a:t>越过的心灵</a:t>
            </a:r>
            <a:endParaRPr lang="zh-CN" altLang="en-US" sz="2400" b="1" dirty="0"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6019800" y="2844800"/>
            <a:ext cx="1396365" cy="916940"/>
          </a:xfrm>
          <a:prstGeom prst="ellipse">
            <a:avLst/>
          </a:prstGeom>
          <a:gradFill flip="none" rotWithShape="1">
            <a:gsLst>
              <a:gs pos="0">
                <a:srgbClr val="000099">
                  <a:shade val="30000"/>
                  <a:satMod val="115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0" bIns="4800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HYCuYuanF" panose="02010600000101010101" pitchFamily="2" charset="-122"/>
                <a:ea typeface="HYCuYuanF" panose="02010600000101010101" pitchFamily="2" charset="-122"/>
              </a:rPr>
              <a:t>强健的心灵</a:t>
            </a:r>
            <a:endParaRPr lang="ko-KR" altLang="en-US" sz="2400" b="1" dirty="0">
              <a:latin typeface="HYCuYuanF" panose="02010600000101010101" pitchFamily="2" charset="-122"/>
            </a:endParaRPr>
          </a:p>
        </p:txBody>
      </p:sp>
      <p:sp>
        <p:nvSpPr>
          <p:cNvPr id="41" name="오른쪽 화살표 40"/>
          <p:cNvSpPr/>
          <p:nvPr/>
        </p:nvSpPr>
        <p:spPr>
          <a:xfrm>
            <a:off x="7512050" y="3165475"/>
            <a:ext cx="582930" cy="23939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35" b="1" dirty="0">
              <a:solidFill>
                <a:prstClr val="white"/>
              </a:solidFill>
              <a:latin typeface="HYCuYuanF" panose="02010600000101010101" pitchFamily="2" charset="-122"/>
              <a:ea typeface="나눔고딕 ExtraBold" panose="020D0904000000000000" pitchFamily="50" charset="-127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4158615" y="2844800"/>
            <a:ext cx="1123950" cy="916940"/>
          </a:xfrm>
          <a:prstGeom prst="ellipse">
            <a:avLst/>
          </a:prstGeom>
          <a:gradFill flip="none" rotWithShape="1">
            <a:gsLst>
              <a:gs pos="0">
                <a:srgbClr val="000099">
                  <a:shade val="30000"/>
                  <a:satMod val="115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0" bIns="4800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735" b="1" dirty="0">
                <a:solidFill>
                  <a:srgbClr val="FFFF00"/>
                </a:solidFill>
                <a:latin typeface="HYCuYuanF" panose="02010600000101010101" pitchFamily="2" charset="-122"/>
                <a:ea typeface="HYCuYuanF" panose="02010600000101010101" pitchFamily="2" charset="-122"/>
              </a:rPr>
              <a:t>义</a:t>
            </a:r>
            <a:endParaRPr lang="ko-KR" altLang="en-US" sz="4265" b="1" dirty="0">
              <a:solidFill>
                <a:srgbClr val="FFFF00"/>
              </a:solidFill>
              <a:latin typeface="HYCuYuanF" panose="02010600000101010101" pitchFamily="2" charset="-122"/>
            </a:endParaRPr>
          </a:p>
        </p:txBody>
      </p:sp>
      <p:sp>
        <p:nvSpPr>
          <p:cNvPr id="12" name="오른쪽 화살표 38"/>
          <p:cNvSpPr/>
          <p:nvPr/>
        </p:nvSpPr>
        <p:spPr>
          <a:xfrm>
            <a:off x="5335270" y="3166110"/>
            <a:ext cx="684530" cy="27368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35" b="1" dirty="0">
              <a:solidFill>
                <a:prstClr val="white"/>
              </a:solidFill>
              <a:latin typeface="HYCuYuanF" panose="02010600000101010101" pitchFamily="2" charset="-122"/>
              <a:ea typeface="나눔고딕 ExtraBold" panose="020D0904000000000000" pitchFamily="50" charset="-127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4046220" y="1556385"/>
            <a:ext cx="1900555" cy="488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HYCuYuanF" panose="02010600000101010101" pitchFamily="2" charset="-122"/>
                <a:ea typeface="HYCuYuanF" panose="02010600000101010101" pitchFamily="2" charset="-122"/>
              </a:rPr>
              <a:t>最根本的原因</a:t>
            </a:r>
            <a:endParaRPr lang="zh-CN" altLang="en-US" sz="2000" b="1" dirty="0">
              <a:solidFill>
                <a:schemeClr val="bg1"/>
              </a:solidFill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43" name="TextBox 37"/>
          <p:cNvSpPr txBox="1">
            <a:spLocks noChangeArrowheads="1"/>
          </p:cNvSpPr>
          <p:nvPr/>
        </p:nvSpPr>
        <p:spPr bwMode="auto">
          <a:xfrm>
            <a:off x="3823335" y="2182495"/>
            <a:ext cx="23037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algn="ctr" eaLnBrk="1" latinLnBrk="1" hangingPunct="1"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HYCuYuanF" panose="02010600000101010101" pitchFamily="2" charset="-122"/>
                <a:ea typeface="HYCuYuanF" panose="02010600000101010101" pitchFamily="2" charset="-122"/>
              </a:rPr>
              <a:t>灵魂的变化</a:t>
            </a:r>
            <a:r>
              <a:rPr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CuYuanF" panose="02010600000101010101" pitchFamily="2" charset="-122"/>
                <a:ea typeface="나눔고딕 ExtraBold" panose="020D0904000000000000" pitchFamily="50" charset="-127"/>
                <a:cs typeface="Malgun Gothic" panose="020B0503020000020004" charset="-127"/>
              </a:rPr>
              <a:t> </a:t>
            </a:r>
            <a:endParaRPr lang="ko-KR" altLang="en-US" sz="2800" b="1" dirty="0" smtClean="0">
              <a:solidFill>
                <a:schemeClr val="accent6">
                  <a:lumMod val="75000"/>
                </a:schemeClr>
              </a:solidFill>
              <a:latin typeface="HYCuYuanF" panose="02010600000101010101" pitchFamily="2" charset="-122"/>
              <a:ea typeface="나눔고딕 ExtraBold" panose="020D0904000000000000" pitchFamily="50" charset="-127"/>
              <a:cs typeface="Malgun Gothic" panose="020B0503020000020004" charset="-127"/>
            </a:endParaRPr>
          </a:p>
        </p:txBody>
      </p:sp>
      <p:sp>
        <p:nvSpPr>
          <p:cNvPr id="45" name="TextBox 37"/>
          <p:cNvSpPr txBox="1">
            <a:spLocks noChangeArrowheads="1"/>
          </p:cNvSpPr>
          <p:nvPr/>
        </p:nvSpPr>
        <p:spPr bwMode="auto">
          <a:xfrm>
            <a:off x="5283200" y="3917315"/>
            <a:ext cx="36620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algn="ctr" eaLnBrk="1" latinLnBrk="1" hangingPunct="1"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HYCuYuanF" panose="02010600000101010101" pitchFamily="2" charset="-122"/>
                <a:ea typeface="HYCuYuanF" panose="02010600000101010101" pitchFamily="2" charset="-122"/>
              </a:rPr>
              <a:t>相信主的信心让心灵强健</a:t>
            </a:r>
            <a:endParaRPr lang="zh-CN" altLang="en-US" sz="2400" b="1" dirty="0" smtClean="0">
              <a:solidFill>
                <a:schemeClr val="accent6">
                  <a:lumMod val="75000"/>
                </a:schemeClr>
              </a:solidFill>
              <a:latin typeface="HYCuYuanF" panose="02010600000101010101" pitchFamily="2" charset="-122"/>
              <a:ea typeface="HYCuYuanF" panose="02010600000101010101" pitchFamily="2" charset="-122"/>
              <a:cs typeface="Malgun Gothic" panose="020B0503020000020004" charset="-127"/>
            </a:endParaRPr>
          </a:p>
        </p:txBody>
      </p:sp>
      <p:sp>
        <p:nvSpPr>
          <p:cNvPr id="47" name="TextBox 37"/>
          <p:cNvSpPr txBox="1">
            <a:spLocks noChangeArrowheads="1"/>
          </p:cNvSpPr>
          <p:nvPr/>
        </p:nvSpPr>
        <p:spPr bwMode="auto">
          <a:xfrm>
            <a:off x="4445000" y="4758055"/>
            <a:ext cx="6871970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algn="just" eaLnBrk="1" latinLnBrk="1" hangingPunct="1">
              <a:defRPr/>
            </a:pPr>
            <a:r>
              <a:rPr lang="zh-CN" altLang="ko-KR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你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要刚强壮胆，不要惧怕，也不要惊惶，因为你无论往哪里去，耶和华你的神必与你同</a:t>
            </a:r>
            <a:r>
              <a:rPr lang="zh-CN" altLang="en-US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在。</a:t>
            </a:r>
            <a:r>
              <a:rPr lang="en-US" altLang="ko-KR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约书亚记</a:t>
            </a:r>
            <a:r>
              <a:rPr lang="en-US" altLang="ko-KR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1:9)</a:t>
            </a:r>
            <a:endParaRPr lang="en-US" altLang="ko-KR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 eaLnBrk="1" latinLnBrk="1" hangingPunct="1">
              <a:defRPr/>
            </a:pPr>
            <a:endParaRPr lang="en-US" altLang="ko-KR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 eaLnBrk="1" latin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我就常与你们同在，直到世界的末了</a:t>
            </a:r>
            <a:r>
              <a:rPr lang="zh-CN" altLang="en-US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r>
              <a:rPr lang="en-US" altLang="ko-KR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马太福音</a:t>
            </a:r>
            <a:r>
              <a:rPr lang="en-US" altLang="ko-KR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28:20)</a:t>
            </a:r>
            <a:endParaRPr lang="en-US" altLang="ko-KR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latinLnBrk="1" hangingPunct="1">
              <a:defRPr/>
            </a:pPr>
            <a:r>
              <a:rPr lang="en-US" altLang="ko-KR" sz="32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en-US" altLang="ko-KR" sz="3200" b="1" dirty="0" smtClean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7926705" y="1556385"/>
            <a:ext cx="1597660" cy="488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HYCuYuanF" panose="02010600000101010101" pitchFamily="2" charset="-122"/>
                <a:ea typeface="HYCuYuanF" panose="02010600000101010101" pitchFamily="2" charset="-122"/>
              </a:rPr>
              <a:t>根本的变化</a:t>
            </a:r>
            <a:endParaRPr lang="zh-CN" altLang="en-US" sz="2000" b="1" dirty="0">
              <a:solidFill>
                <a:srgbClr val="FFFF00"/>
              </a:solidFill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20" name="오른쪽 화살표 19"/>
          <p:cNvSpPr/>
          <p:nvPr/>
        </p:nvSpPr>
        <p:spPr>
          <a:xfrm>
            <a:off x="9583420" y="3154045"/>
            <a:ext cx="532765" cy="27813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35" b="1" dirty="0">
              <a:solidFill>
                <a:prstClr val="white"/>
              </a:solidFill>
              <a:latin typeface="HYCuYuanF" panose="02010600000101010101" pitchFamily="2" charset="-122"/>
              <a:ea typeface="나눔고딕 ExtraBold" panose="020D0904000000000000" pitchFamily="50" charset="-127"/>
            </a:endParaRPr>
          </a:p>
        </p:txBody>
      </p:sp>
      <p:sp>
        <p:nvSpPr>
          <p:cNvPr id="13" name="타원 20"/>
          <p:cNvSpPr/>
          <p:nvPr/>
        </p:nvSpPr>
        <p:spPr>
          <a:xfrm>
            <a:off x="10176510" y="2704465"/>
            <a:ext cx="1532890" cy="1153795"/>
          </a:xfrm>
          <a:prstGeom prst="ellipse">
            <a:avLst/>
          </a:prstGeom>
          <a:gradFill flip="none" rotWithShape="1">
            <a:gsLst>
              <a:gs pos="0">
                <a:srgbClr val="000099">
                  <a:shade val="30000"/>
                  <a:satMod val="115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0" bIns="4800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 dirty="0">
              <a:solidFill>
                <a:srgbClr val="FFFF00"/>
              </a:solidFill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116185" y="2902585"/>
            <a:ext cx="16535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HYCuYuanF" panose="02010600000101010101" pitchFamily="2" charset="-122"/>
                <a:ea typeface="HYCuYuanF" panose="02010600000101010101" pitchFamily="2" charset="-122"/>
                <a:sym typeface="+mn-ea"/>
              </a:rPr>
              <a:t>越过困难  问题的人</a:t>
            </a:r>
            <a:endParaRPr lang="zh-CN" altLang="en-US" sz="2000" b="1" dirty="0">
              <a:solidFill>
                <a:srgbClr val="FFFF00"/>
              </a:solidFill>
              <a:latin typeface="HYCuYuanF" panose="02010600000101010101" pitchFamily="2" charset="-122"/>
              <a:ea typeface="HYCuYuanF" panose="02010600000101010101" pitchFamily="2" charset="-122"/>
            </a:endParaRPr>
          </a:p>
          <a:p>
            <a:endParaRPr lang="zh-CN" altLang="en-US" sz="2000" b="1" dirty="0">
              <a:solidFill>
                <a:srgbClr val="FFFF00"/>
              </a:solidFill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/>
      </p:par>
    </p:tnLst>
    <p:bldLst>
      <p:bldP spid="19" grpId="1" animBg="1"/>
      <p:bldP spid="31" grpId="1" animBg="1"/>
      <p:bldP spid="42" grpId="1" animBg="1"/>
      <p:bldP spid="41" grpId="1" animBg="1"/>
      <p:bldP spid="20" grpId="1" animBg="1"/>
      <p:bldP spid="13" grpId="1" animBg="1"/>
      <p:bldP spid="46" grpId="1" animBg="1"/>
      <p:bldP spid="43" grpId="1"/>
      <p:bldP spid="38" grpId="1" animBg="1"/>
      <p:bldP spid="12" grpId="1" animBg="1"/>
      <p:bldP spid="45" grpId="1"/>
      <p:bldP spid="47" grpId="1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第六讲：信心的生活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教会的引导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874635" y="22815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874635" y="2622550"/>
            <a:ext cx="33032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为要借着教会使天上执政的，掌权的，现在得知神百般的智慧。（弗</a:t>
            </a:r>
            <a:r>
              <a:rPr lang="en-US" altLang="zh-CN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3:10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zh-CN" altLang="en-US" sz="2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慧。</a:t>
            </a:r>
            <a:endParaRPr lang="zh-CN" altLang="en-US" sz="20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870" y="1850390"/>
            <a:ext cx="3181350" cy="4347210"/>
          </a:xfrm>
          <a:prstGeom prst="rect">
            <a:avLst/>
          </a:prstGeom>
          <a:scene3d>
            <a:camera prst="orthographicFront"/>
            <a:lightRig rig="balanced" dir="t">
              <a:rot lat="0" lon="0" rev="4200000"/>
            </a:lightRig>
          </a:scene3d>
          <a:sp3d extrusionH="63500" contourW="133350" prstMaterial="dkEdge"/>
        </p:spPr>
      </p:pic>
      <p:sp>
        <p:nvSpPr>
          <p:cNvPr id="12" name="文本框 11"/>
          <p:cNvSpPr txBox="1"/>
          <p:nvPr/>
        </p:nvSpPr>
        <p:spPr>
          <a:xfrm>
            <a:off x="7874635" y="1850390"/>
            <a:ext cx="34747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教会是他的身体，是那充满万有者所充满的。（弗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1:21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/>
          </a:p>
          <a:p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7874635" y="3748405"/>
            <a:ext cx="35496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3.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倘若我耽延日久，你也可以知道在神的家中当怎样行。这家就是永生神的教会，真理的柱石和根基。（提前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3:15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74635" y="4986655"/>
            <a:ext cx="35579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全身都靠他联络得合式，百节各按各职，照着各体的功用，彼此相助，便叫身体渐渐增长，在爱中建立自己。（弗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4:16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6296" y="68550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437380" y="953135"/>
            <a:ext cx="4325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谢谢大家的聆听</a:t>
            </a:r>
            <a:endParaRPr lang="zh-CN" altLang="en-US" sz="44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pic>
        <p:nvPicPr>
          <p:cNvPr id="332" name="图像" descr="图像"/>
          <p:cNvPicPr>
            <a:picLocks noChangeAspect="1"/>
          </p:cNvPicPr>
          <p:nvPr/>
        </p:nvPicPr>
        <p:blipFill>
          <a:blip r:embed="rId1"/>
          <a:srcRect l="2027" r="2027" b="4055"/>
          <a:stretch>
            <a:fillRect/>
          </a:stretch>
        </p:blipFill>
        <p:spPr>
          <a:xfrm>
            <a:off x="4023995" y="2316480"/>
            <a:ext cx="5152390" cy="3303270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第六讲：信心的生活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信心的生活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048849" name="직사각형 3"/>
          <p:cNvSpPr/>
          <p:nvPr/>
        </p:nvSpPr>
        <p:spPr>
          <a:xfrm>
            <a:off x="15260975" y="306930"/>
            <a:ext cx="324464" cy="669576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048852" name="TextBox 1"/>
          <p:cNvSpPr txBox="1"/>
          <p:nvPr/>
        </p:nvSpPr>
        <p:spPr>
          <a:xfrm>
            <a:off x="4338955" y="1707515"/>
            <a:ext cx="76384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犹大的罪是用铁笔、用金钢钻记录的，铭刻在他们的心版上和坛角上</a:t>
            </a:r>
            <a:r>
              <a:rPr kumimoji="0" lang="zh-CN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（耶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17:1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048853" name="TextBox 5"/>
          <p:cNvSpPr txBox="1"/>
          <p:nvPr/>
        </p:nvSpPr>
        <p:spPr>
          <a:xfrm>
            <a:off x="4594860" y="1177925"/>
            <a:ext cx="44900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燔祭坛的坛角与心版</a:t>
            </a:r>
            <a:r>
              <a:rPr kumimoji="0" lang="zh-CN" altLang="ko-K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：</a:t>
            </a:r>
            <a:endParaRPr kumimoji="0" lang="zh-CN" altLang="ko-KR" sz="36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097225" name="그림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7550" y="3032125"/>
            <a:ext cx="2379980" cy="1622425"/>
          </a:xfrm>
          <a:prstGeom prst="rect">
            <a:avLst/>
          </a:prstGeom>
        </p:spPr>
      </p:pic>
      <p:pic>
        <p:nvPicPr>
          <p:cNvPr id="2097226" name="그림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2775" y="2680335"/>
            <a:ext cx="2474595" cy="2573020"/>
          </a:xfrm>
          <a:prstGeom prst="rect">
            <a:avLst/>
          </a:prstGeom>
        </p:spPr>
      </p:pic>
      <p:sp>
        <p:nvSpPr>
          <p:cNvPr id="1048854" name="직사각형 14"/>
          <p:cNvSpPr/>
          <p:nvPr/>
        </p:nvSpPr>
        <p:spPr>
          <a:xfrm>
            <a:off x="9503410" y="5203190"/>
            <a:ext cx="2473960" cy="59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048855" name="하트 15"/>
          <p:cNvSpPr/>
          <p:nvPr/>
        </p:nvSpPr>
        <p:spPr>
          <a:xfrm>
            <a:off x="10137775" y="4439285"/>
            <a:ext cx="1294130" cy="1121410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t"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罪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1048856" name="TextBox 7"/>
          <p:cNvSpPr txBox="1"/>
          <p:nvPr/>
        </p:nvSpPr>
        <p:spPr>
          <a:xfrm>
            <a:off x="5346009" y="3395585"/>
            <a:ext cx="5762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罪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1048857" name="TextBox 16"/>
          <p:cNvSpPr txBox="1"/>
          <p:nvPr/>
        </p:nvSpPr>
        <p:spPr>
          <a:xfrm>
            <a:off x="6331515" y="2959661"/>
            <a:ext cx="5762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罪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1048858" name="TextBox 17"/>
          <p:cNvSpPr txBox="1"/>
          <p:nvPr/>
        </p:nvSpPr>
        <p:spPr>
          <a:xfrm>
            <a:off x="4527285" y="2873522"/>
            <a:ext cx="5762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罪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1048859" name="TextBox 18"/>
          <p:cNvSpPr txBox="1"/>
          <p:nvPr/>
        </p:nvSpPr>
        <p:spPr>
          <a:xfrm>
            <a:off x="5550006" y="2744093"/>
            <a:ext cx="5762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罪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pic>
        <p:nvPicPr>
          <p:cNvPr id="2097227" name="그림 9"/>
          <p:cNvPicPr>
            <a:picLocks noChangeAspect="1"/>
          </p:cNvPicPr>
          <p:nvPr/>
        </p:nvPicPr>
        <p:blipFill rotWithShape="1">
          <a:blip r:embed="rId4" cstate="print"/>
          <a:srcRect l="66649" t="12504" r="1979" b="17849"/>
          <a:stretch>
            <a:fillRect/>
          </a:stretch>
        </p:blipFill>
        <p:spPr>
          <a:xfrm>
            <a:off x="6950710" y="3201670"/>
            <a:ext cx="2156460" cy="2660015"/>
          </a:xfrm>
          <a:prstGeom prst="rect">
            <a:avLst/>
          </a:prstGeom>
        </p:spPr>
      </p:pic>
      <p:sp>
        <p:nvSpPr>
          <p:cNvPr id="172042" name="心形 32"/>
          <p:cNvSpPr>
            <a:spLocks noChangeArrowheads="1"/>
          </p:cNvSpPr>
          <p:nvPr/>
        </p:nvSpPr>
        <p:spPr bwMode="auto">
          <a:xfrm>
            <a:off x="10095230" y="4439285"/>
            <a:ext cx="1337310" cy="1122045"/>
          </a:xfrm>
          <a:custGeom>
            <a:avLst/>
            <a:gdLst>
              <a:gd name="T0" fmla="*/ 750094 w 1500188"/>
              <a:gd name="T1" fmla="*/ 357188 h 1428750"/>
              <a:gd name="T2" fmla="*/ 750094 w 1500188"/>
              <a:gd name="T3" fmla="*/ 1428750 h 1428750"/>
              <a:gd name="T4" fmla="*/ 17694720 60000 65536"/>
              <a:gd name="T5" fmla="*/ 5898240 60000 65536"/>
              <a:gd name="T6" fmla="*/ 250031 w 1500188"/>
              <a:gd name="T7" fmla="*/ 357188 h 1428750"/>
              <a:gd name="T8" fmla="*/ 1250157 w 1500188"/>
              <a:gd name="T9" fmla="*/ 952500 h 14287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188" h="1428750">
                <a:moveTo>
                  <a:pt x="750094" y="357188"/>
                </a:moveTo>
                <a:cubicBezTo>
                  <a:pt x="1062633" y="-476250"/>
                  <a:pt x="2281536" y="357188"/>
                  <a:pt x="750094" y="1428750"/>
                </a:cubicBezTo>
                <a:cubicBezTo>
                  <a:pt x="-781348" y="357188"/>
                  <a:pt x="437555" y="-476250"/>
                  <a:pt x="750094" y="357188"/>
                </a:cubicBezTo>
                <a:close/>
              </a:path>
            </a:pathLst>
          </a:custGeom>
          <a:solidFill>
            <a:schemeClr val="bg1"/>
          </a:solidFill>
          <a:ln w="25400" cmpd="sng">
            <a:solidFill>
              <a:schemeClr val="bg1"/>
            </a:solidFill>
            <a:miter lim="800000"/>
          </a:ln>
        </p:spPr>
        <p:txBody>
          <a:bodyPr anchor="ctr"/>
          <a:p>
            <a:endParaRPr lang="zh-CN" altLang="en-US"/>
          </a:p>
        </p:txBody>
      </p:sp>
      <p:pic>
        <p:nvPicPr>
          <p:cNvPr id="3" name="그림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8175" y="4704715"/>
            <a:ext cx="2371725" cy="1593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4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4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4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4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9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9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4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4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56" grpId="0"/>
      <p:bldP spid="1048858" grpId="0"/>
      <p:bldP spid="1048859" grpId="0"/>
      <p:bldP spid="1048857" grpId="0"/>
      <p:bldP spid="1048854" grpId="0" bldLvl="0" animBg="1"/>
      <p:bldP spid="1048855" grpId="0" bldLvl="0" animBg="1"/>
      <p:bldP spid="17204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第六讲：信心的生活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信心的生活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762365" y="2322830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1" name="모서리가 둥근 직사각형 6"/>
          <p:cNvSpPr/>
          <p:nvPr/>
        </p:nvSpPr>
        <p:spPr>
          <a:xfrm>
            <a:off x="5164455" y="1390015"/>
            <a:ext cx="1205865" cy="46037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YCuYuanF" panose="02010600000101010101" pitchFamily="2" charset="-122"/>
                <a:ea typeface="HYCuYuanF" panose="02010600000101010101" pitchFamily="2" charset="-122"/>
              </a:rPr>
              <a:t>神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12" name="모서리가 둥근 직사각형 7"/>
          <p:cNvSpPr/>
          <p:nvPr/>
        </p:nvSpPr>
        <p:spPr>
          <a:xfrm>
            <a:off x="9456420" y="1450340"/>
            <a:ext cx="1205865" cy="46037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YCuYuanF" panose="02010600000101010101" pitchFamily="2" charset="-122"/>
                <a:ea typeface="HYCuYuanF" panose="02010600000101010101" pitchFamily="2" charset="-122"/>
              </a:rPr>
              <a:t>人类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13" name="타원 8"/>
          <p:cNvSpPr/>
          <p:nvPr/>
        </p:nvSpPr>
        <p:spPr>
          <a:xfrm>
            <a:off x="5467985" y="2320925"/>
            <a:ext cx="609600" cy="44831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50100" y="2446020"/>
            <a:ext cx="1570355" cy="194945"/>
            <a:chOff x="7777" y="2577"/>
            <a:chExt cx="3516" cy="509"/>
          </a:xfrm>
        </p:grpSpPr>
        <p:cxnSp>
          <p:nvCxnSpPr>
            <p:cNvPr id="15" name="직선 화살표 연결선 10"/>
            <p:cNvCxnSpPr/>
            <p:nvPr/>
          </p:nvCxnSpPr>
          <p:spPr>
            <a:xfrm flipV="1">
              <a:off x="7777" y="3070"/>
              <a:ext cx="3517" cy="17"/>
            </a:xfrm>
            <a:prstGeom prst="straightConnector1">
              <a:avLst/>
            </a:prstGeom>
            <a:ln w="101600">
              <a:solidFill>
                <a:srgbClr val="FFC000"/>
              </a:solidFill>
              <a:headEnd type="triangle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직선 화살표 연결선 11"/>
            <p:cNvCxnSpPr/>
            <p:nvPr/>
          </p:nvCxnSpPr>
          <p:spPr>
            <a:xfrm flipV="1">
              <a:off x="7777" y="2577"/>
              <a:ext cx="3517" cy="13"/>
            </a:xfrm>
            <a:prstGeom prst="straightConnector1">
              <a:avLst/>
            </a:prstGeom>
            <a:ln w="101600">
              <a:solidFill>
                <a:srgbClr val="FFC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2471" name="TextBox 13"/>
          <p:cNvSpPr txBox="1">
            <a:spLocks noChangeArrowheads="1"/>
          </p:cNvSpPr>
          <p:nvPr/>
        </p:nvSpPr>
        <p:spPr bwMode="auto">
          <a:xfrm>
            <a:off x="4431665" y="2322830"/>
            <a:ext cx="632460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8" rIns="91438" bIns="45718">
            <a:spAutoFit/>
          </a:bodyPr>
          <a:lstStyle>
            <a:lvl1pPr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0BB3C1"/>
                </a:solidFill>
                <a:effectLst/>
                <a:uLnTx/>
                <a:uFillTx/>
                <a:latin typeface="HYCuYuanF" panose="02010600000101010101" pitchFamily="2" charset="-122"/>
                <a:ea typeface="HYCuYuanF" panose="02010600000101010101" pitchFamily="2" charset="-122"/>
              </a:rPr>
              <a:t>①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0BB3C1"/>
              </a:solidFill>
              <a:effectLst/>
              <a:uLnTx/>
              <a:uFillTx/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62472" name="TextBox 14"/>
          <p:cNvSpPr txBox="1">
            <a:spLocks noChangeArrowheads="1"/>
          </p:cNvSpPr>
          <p:nvPr/>
        </p:nvSpPr>
        <p:spPr bwMode="auto">
          <a:xfrm>
            <a:off x="4448175" y="3326130"/>
            <a:ext cx="632460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8" rIns="91438" bIns="45718">
            <a:spAutoFit/>
          </a:bodyPr>
          <a:lstStyle>
            <a:lvl1pPr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0BB3C1"/>
                </a:solidFill>
                <a:effectLst/>
                <a:uLnTx/>
                <a:uFillTx/>
                <a:latin typeface="HYCuYuanF" panose="02010600000101010101" pitchFamily="2" charset="-122"/>
                <a:ea typeface="HYCuYuanF" panose="02010600000101010101" pitchFamily="2" charset="-122"/>
              </a:rPr>
              <a:t>②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0BB3C1"/>
              </a:solidFill>
              <a:effectLst/>
              <a:uLnTx/>
              <a:uFillTx/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50190" name="TextBox 17"/>
          <p:cNvSpPr txBox="1">
            <a:spLocks noChangeArrowheads="1"/>
          </p:cNvSpPr>
          <p:nvPr/>
        </p:nvSpPr>
        <p:spPr bwMode="auto">
          <a:xfrm>
            <a:off x="5278120" y="3908425"/>
            <a:ext cx="112776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8" rIns="91438" bIns="45718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CuYuanF" panose="02010600000101010101" pitchFamily="2" charset="-122"/>
                <a:ea typeface="HYCuYuanF" panose="02010600000101010101" pitchFamily="2" charset="-122"/>
              </a:rPr>
              <a:t>坛角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618095" y="3306445"/>
            <a:ext cx="443230" cy="482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CuYuanF" panose="02010600000101010101" pitchFamily="2" charset="-122"/>
                <a:ea typeface="HYCuYuanF" panose="02010600000101010101" pitchFamily="2" charset="-122"/>
              </a:rPr>
              <a:t>罪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50194" name="TextBox 20"/>
          <p:cNvSpPr txBox="1">
            <a:spLocks noChangeArrowheads="1"/>
          </p:cNvSpPr>
          <p:nvPr/>
        </p:nvSpPr>
        <p:spPr bwMode="auto">
          <a:xfrm>
            <a:off x="9566910" y="3917315"/>
            <a:ext cx="10953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8" rIns="91438" bIns="45718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CuYuanF" panose="02010600000101010101" pitchFamily="2" charset="-122"/>
                <a:ea typeface="HYCuYuanF" panose="02010600000101010101" pitchFamily="2" charset="-122"/>
              </a:rPr>
              <a:t>心版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13695" y="3351530"/>
            <a:ext cx="927735" cy="459105"/>
          </a:xfrm>
          <a:prstGeom prst="rect">
            <a:avLst/>
          </a:prstGeom>
          <a:noFill/>
        </p:spPr>
        <p:txBody>
          <a:bodyPr wrap="square" lIns="91438" tIns="45718" rIns="91438" bIns="45718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罪人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2478" name="TextBox 25"/>
          <p:cNvSpPr txBox="1">
            <a:spLocks noChangeArrowheads="1"/>
          </p:cNvSpPr>
          <p:nvPr/>
        </p:nvSpPr>
        <p:spPr bwMode="auto">
          <a:xfrm>
            <a:off x="4460875" y="4756785"/>
            <a:ext cx="632460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8" rIns="91438" bIns="45718">
            <a:spAutoFit/>
          </a:bodyPr>
          <a:lstStyle>
            <a:lvl1pPr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B3C1"/>
                </a:solidFill>
                <a:effectLst/>
                <a:uLnTx/>
                <a:uFillTx/>
                <a:latin typeface="HYCuYuanF" panose="02010600000101010101" pitchFamily="2" charset="-122"/>
                <a:ea typeface="Malgun Gothic" panose="020B0503020000020004" charset="-127"/>
              </a:rPr>
              <a:t>③</a:t>
            </a:r>
            <a:endParaRPr kumimoji="1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BB3C1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grpSp>
        <p:nvGrpSpPr>
          <p:cNvPr id="20" name="그룹 1"/>
          <p:cNvGrpSpPr/>
          <p:nvPr/>
        </p:nvGrpSpPr>
        <p:grpSpPr>
          <a:xfrm>
            <a:off x="7661275" y="4558030"/>
            <a:ext cx="541020" cy="805180"/>
            <a:chOff x="5655560" y="4446310"/>
            <a:chExt cx="609054" cy="847862"/>
          </a:xfrm>
          <a:solidFill>
            <a:srgbClr val="FF6600"/>
          </a:solidFill>
        </p:grpSpPr>
        <p:sp>
          <p:nvSpPr>
            <p:cNvPr id="32" name="직사각형 31"/>
            <p:cNvSpPr/>
            <p:nvPr/>
          </p:nvSpPr>
          <p:spPr>
            <a:xfrm>
              <a:off x="5875038" y="4446310"/>
              <a:ext cx="178410" cy="8478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CuYuanF" panose="02010600000101010101" pitchFamily="2" charset="-122"/>
                <a:ea typeface="Malgun Gothic" panose="020B0503020000020004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5655560" y="4650690"/>
              <a:ext cx="609054" cy="1542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CuYuanF" panose="02010600000101010101" pitchFamily="2" charset="-122"/>
                <a:ea typeface="Malgun Gothic" panose="020B0503020000020004" charset="-127"/>
              </a:endParaRPr>
            </a:p>
          </p:txBody>
        </p:sp>
      </p:grpSp>
      <p:cxnSp>
        <p:nvCxnSpPr>
          <p:cNvPr id="34" name="직선 화살표 연결선 33"/>
          <p:cNvCxnSpPr/>
          <p:nvPr/>
        </p:nvCxnSpPr>
        <p:spPr>
          <a:xfrm flipV="1">
            <a:off x="6370320" y="5045075"/>
            <a:ext cx="779780" cy="10795"/>
          </a:xfrm>
          <a:prstGeom prst="straightConnector1">
            <a:avLst/>
          </a:prstGeom>
          <a:ln w="1016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81" name="TextBox 38"/>
          <p:cNvSpPr txBox="1">
            <a:spLocks noChangeArrowheads="1"/>
          </p:cNvSpPr>
          <p:nvPr/>
        </p:nvSpPr>
        <p:spPr bwMode="auto">
          <a:xfrm>
            <a:off x="4460875" y="5769610"/>
            <a:ext cx="632460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8" rIns="91438" bIns="45718">
            <a:spAutoFit/>
          </a:bodyPr>
          <a:lstStyle>
            <a:lvl1pPr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BB3C1"/>
                </a:solidFill>
                <a:effectLst/>
                <a:uLnTx/>
                <a:uFillTx/>
                <a:latin typeface="HYCuYuanF" panose="02010600000101010101" pitchFamily="2" charset="-122"/>
                <a:ea typeface="HYCuYuanF" panose="02010600000101010101" pitchFamily="2" charset="-122"/>
              </a:rPr>
              <a:t>④</a:t>
            </a:r>
            <a:endParaRPr kumimoji="1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0BB3C1"/>
              </a:solidFill>
              <a:effectLst/>
              <a:uLnTx/>
              <a:uFillTx/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9762490" y="2317115"/>
            <a:ext cx="607695" cy="44831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5478145" y="3318510"/>
            <a:ext cx="609600" cy="44831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9215755" y="3155950"/>
            <a:ext cx="104775" cy="76073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9762490" y="3315335"/>
            <a:ext cx="608330" cy="44831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584815" y="4813300"/>
            <a:ext cx="892810" cy="459105"/>
          </a:xfrm>
          <a:prstGeom prst="rect">
            <a:avLst/>
          </a:prstGeom>
          <a:noFill/>
        </p:spPr>
        <p:txBody>
          <a:bodyPr wrap="square" lIns="91438" tIns="45718" rIns="91438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罪人</a:t>
            </a:r>
            <a:endParaRPr kumimoji="1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5480050" y="4769485"/>
            <a:ext cx="607695" cy="44831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9762490" y="4778375"/>
            <a:ext cx="608330" cy="44831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5467985" y="5824220"/>
            <a:ext cx="609600" cy="44831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150100" y="5946775"/>
            <a:ext cx="1570355" cy="194945"/>
            <a:chOff x="7777" y="9020"/>
            <a:chExt cx="3516" cy="509"/>
          </a:xfrm>
        </p:grpSpPr>
        <p:cxnSp>
          <p:nvCxnSpPr>
            <p:cNvPr id="50" name="직선 화살표 연결선 49"/>
            <p:cNvCxnSpPr/>
            <p:nvPr/>
          </p:nvCxnSpPr>
          <p:spPr>
            <a:xfrm flipV="1">
              <a:off x="7777" y="9517"/>
              <a:ext cx="3517" cy="13"/>
            </a:xfrm>
            <a:prstGeom prst="straightConnector1">
              <a:avLst/>
            </a:prstGeom>
            <a:ln w="101600">
              <a:solidFill>
                <a:srgbClr val="FFC000"/>
              </a:solidFill>
              <a:headEnd type="triangle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직선 화살표 연결선 50"/>
            <p:cNvCxnSpPr/>
            <p:nvPr/>
          </p:nvCxnSpPr>
          <p:spPr>
            <a:xfrm flipV="1">
              <a:off x="7777" y="9020"/>
              <a:ext cx="3517" cy="17"/>
            </a:xfrm>
            <a:prstGeom prst="straightConnector1">
              <a:avLst/>
            </a:prstGeom>
            <a:ln w="101600">
              <a:solidFill>
                <a:srgbClr val="FFC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2" name="타원 51"/>
          <p:cNvSpPr/>
          <p:nvPr/>
        </p:nvSpPr>
        <p:spPr>
          <a:xfrm>
            <a:off x="9762490" y="5824220"/>
            <a:ext cx="607695" cy="44831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426700" y="5861685"/>
            <a:ext cx="1101725" cy="459105"/>
          </a:xfrm>
          <a:prstGeom prst="rect">
            <a:avLst/>
          </a:prstGeom>
          <a:noFill/>
        </p:spPr>
        <p:txBody>
          <a:bodyPr wrap="square" lIns="91438" tIns="45718" rIns="91438" bIns="45718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义人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직사각형 42"/>
          <p:cNvSpPr/>
          <p:nvPr/>
        </p:nvSpPr>
        <p:spPr>
          <a:xfrm>
            <a:off x="6715760" y="3201035"/>
            <a:ext cx="104775" cy="76073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8" tIns="45718" rIns="91438" bIns="45718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26" name="직사각형 42"/>
          <p:cNvSpPr/>
          <p:nvPr/>
        </p:nvSpPr>
        <p:spPr>
          <a:xfrm>
            <a:off x="9215755" y="4602480"/>
            <a:ext cx="104775" cy="76073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2" grpId="0" bldLvl="0" animBg="1"/>
      <p:bldP spid="12" grpId="1" animBg="1"/>
      <p:bldP spid="62471" grpId="0"/>
      <p:bldP spid="62471" grpId="1"/>
      <p:bldP spid="13" grpId="0" bldLvl="0" animBg="1"/>
      <p:bldP spid="13" grpId="1" animBg="1"/>
      <p:bldP spid="41" grpId="0" bldLvl="0" animBg="1"/>
      <p:bldP spid="41" grpId="1" animBg="1"/>
      <p:bldP spid="42" grpId="1" animBg="1"/>
      <p:bldP spid="50190" grpId="1"/>
      <p:bldP spid="19" grpId="1" animBg="1"/>
      <p:bldP spid="43" grpId="1" animBg="1"/>
      <p:bldP spid="50194" grpId="1"/>
      <p:bldP spid="44" grpId="1" animBg="1"/>
      <p:bldP spid="23" grpId="1"/>
      <p:bldP spid="62478" grpId="1"/>
      <p:bldP spid="46" grpId="1" animBg="1"/>
      <p:bldP spid="48" grpId="1" animBg="1"/>
      <p:bldP spid="45" grpId="1"/>
      <p:bldP spid="62481" grpId="1"/>
      <p:bldP spid="49" grpId="1" animBg="1"/>
      <p:bldP spid="52" grpId="1" animBg="1"/>
      <p:bldP spid="36" grpId="1"/>
      <p:bldP spid="62472" grpId="1"/>
      <p:bldP spid="25" grpId="1" animBg="1"/>
      <p:bldP spid="26" grpId="1" animBg="1"/>
      <p:bldP spid="37" grpId="0"/>
      <p:bldP spid="62472" grpId="2"/>
      <p:bldP spid="42" grpId="2" animBg="1"/>
      <p:bldP spid="50190" grpId="2"/>
      <p:bldP spid="25" grpId="2" animBg="1"/>
      <p:bldP spid="19" grpId="2" animBg="1"/>
      <p:bldP spid="43" grpId="2" animBg="1"/>
      <p:bldP spid="44" grpId="2" animBg="1"/>
      <p:bldP spid="23" grpId="2"/>
      <p:bldP spid="50194" grpId="2"/>
      <p:bldP spid="62478" grpId="2"/>
      <p:bldP spid="46" grpId="2" animBg="1"/>
      <p:bldP spid="26" grpId="2" animBg="1"/>
      <p:bldP spid="48" grpId="2" animBg="1"/>
      <p:bldP spid="45" grpId="2"/>
      <p:bldP spid="62481" grpId="2"/>
      <p:bldP spid="49" grpId="2" animBg="1"/>
      <p:bldP spid="52" grpId="2" animBg="1"/>
      <p:bldP spid="3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第六讲：信心的生活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信心的生活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55298" name="TextBox 25"/>
          <p:cNvSpPr txBox="1">
            <a:spLocks noChangeArrowheads="1"/>
          </p:cNvSpPr>
          <p:nvPr/>
        </p:nvSpPr>
        <p:spPr bwMode="auto">
          <a:xfrm>
            <a:off x="4107604" y="2851151"/>
            <a:ext cx="897467" cy="70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8" rIns="91438" bIns="45718">
            <a:spAutoFit/>
          </a:bodyPr>
          <a:lstStyle>
            <a:lvl1pPr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BB3C1"/>
                </a:solidFill>
                <a:effectLst/>
                <a:uLnTx/>
                <a:uFillTx/>
                <a:latin typeface="HYCuYuanF" panose="02010600000101010101" pitchFamily="2" charset="-122"/>
                <a:ea typeface="Malgun Gothic" panose="020B0503020000020004" charset="-127"/>
              </a:rPr>
              <a:t>③</a:t>
            </a:r>
            <a:endParaRPr kumimoji="1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BB3C1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grpSp>
        <p:nvGrpSpPr>
          <p:cNvPr id="3" name="그룹 1"/>
          <p:cNvGrpSpPr/>
          <p:nvPr/>
        </p:nvGrpSpPr>
        <p:grpSpPr>
          <a:xfrm>
            <a:off x="7720024" y="2860953"/>
            <a:ext cx="456791" cy="847863"/>
            <a:chOff x="5655560" y="4446310"/>
            <a:chExt cx="609054" cy="847862"/>
          </a:xfrm>
          <a:solidFill>
            <a:srgbClr val="FF6600"/>
          </a:solidFill>
        </p:grpSpPr>
        <p:sp>
          <p:nvSpPr>
            <p:cNvPr id="32" name="직사각형 31"/>
            <p:cNvSpPr/>
            <p:nvPr/>
          </p:nvSpPr>
          <p:spPr>
            <a:xfrm>
              <a:off x="5875038" y="4446310"/>
              <a:ext cx="178410" cy="8478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CuYuanF" panose="02010600000101010101" pitchFamily="2" charset="-122"/>
                <a:ea typeface="Malgun Gothic" panose="020B0503020000020004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5655560" y="4650690"/>
              <a:ext cx="609054" cy="1542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CuYuanF" panose="02010600000101010101" pitchFamily="2" charset="-122"/>
                <a:ea typeface="Malgun Gothic" panose="020B0503020000020004" charset="-127"/>
              </a:endParaRPr>
            </a:p>
          </p:txBody>
        </p:sp>
      </p:grpSp>
      <p:cxnSp>
        <p:nvCxnSpPr>
          <p:cNvPr id="34" name="직선 화살표 연결선 33"/>
          <p:cNvCxnSpPr/>
          <p:nvPr/>
        </p:nvCxnSpPr>
        <p:spPr>
          <a:xfrm>
            <a:off x="6867737" y="3255433"/>
            <a:ext cx="628649" cy="0"/>
          </a:xfrm>
          <a:prstGeom prst="straightConnector1">
            <a:avLst/>
          </a:prstGeom>
          <a:ln w="1016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/>
          <p:cNvSpPr/>
          <p:nvPr/>
        </p:nvSpPr>
        <p:spPr>
          <a:xfrm>
            <a:off x="5384165" y="2891367"/>
            <a:ext cx="863600" cy="74718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9191745" y="2913063"/>
            <a:ext cx="183283" cy="734905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9627914" y="2900502"/>
            <a:ext cx="864096" cy="747427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74821" y="2916556"/>
            <a:ext cx="998220" cy="582295"/>
          </a:xfrm>
          <a:prstGeom prst="rect">
            <a:avLst/>
          </a:prstGeom>
          <a:noFill/>
        </p:spPr>
        <p:txBody>
          <a:bodyPr wrap="none" lIns="91438" tIns="45718" rIns="91438" bIns="4571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Malgun Gothic" panose="020B0503020000020004" charset="-127"/>
              </a:rPr>
              <a:t>罪人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Malgun Gothic" panose="020B0503020000020004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3205" y="4083685"/>
            <a:ext cx="8138795" cy="828675"/>
          </a:xfrm>
          <a:prstGeom prst="rect">
            <a:avLst/>
          </a:prstGeom>
          <a:noFill/>
        </p:spPr>
        <p:txBody>
          <a:bodyPr wrap="square" lIns="91438" tIns="45718" rIns="91438" bIns="4571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虽然上教会，可心里还有罪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宗教人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958915" y="1576428"/>
            <a:ext cx="1714500" cy="76848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YCuYuanF" panose="02010600000101010101" pitchFamily="2" charset="-122"/>
                <a:ea typeface="HYCuYuanF" panose="02010600000101010101" pitchFamily="2" charset="-122"/>
              </a:rPr>
              <a:t>神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11" name="모서리가 둥근 직사각형 17"/>
          <p:cNvSpPr/>
          <p:nvPr/>
        </p:nvSpPr>
        <p:spPr>
          <a:xfrm>
            <a:off x="9202420" y="1574800"/>
            <a:ext cx="1714500" cy="76835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YCuYuanF" panose="02010600000101010101" pitchFamily="2" charset="-122"/>
                <a:ea typeface="HYCuYuanF" panose="02010600000101010101" pitchFamily="2" charset="-122"/>
              </a:rPr>
              <a:t>人类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12" name="TextBox 27"/>
          <p:cNvSpPr txBox="1"/>
          <p:nvPr/>
        </p:nvSpPr>
        <p:spPr>
          <a:xfrm>
            <a:off x="4713129" y="5063809"/>
            <a:ext cx="6203950" cy="959485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凡称呼我主阿，主阿的人，不能都进天国。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惟独遵行我天父旨意的人，才能进去。</a:t>
            </a:r>
            <a:r>
              <a:rPr kumimoji="1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马太福音</a:t>
            </a:r>
            <a:r>
              <a:rPr kumimoji="1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7:21)</a:t>
            </a:r>
            <a:endParaRPr kumimoji="1" lang="en-US" altLang="ko-K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1" grpId="0" bldLvl="0" animBg="1"/>
      <p:bldP spid="11" grpId="1" animBg="1"/>
      <p:bldP spid="55298" grpId="0"/>
      <p:bldP spid="55298" grpId="1"/>
      <p:bldP spid="46" grpId="0" bldLvl="0" animBg="1"/>
      <p:bldP spid="46" grpId="1" animBg="1"/>
      <p:bldP spid="47" grpId="0" bldLvl="0" animBg="1"/>
      <p:bldP spid="47" grpId="1" animBg="1"/>
      <p:bldP spid="48" grpId="0" bldLvl="0" animBg="1"/>
      <p:bldP spid="48" grpId="1" animBg="1"/>
      <p:bldP spid="17" grpId="0"/>
      <p:bldP spid="17" grpId="1"/>
      <p:bldP spid="19" grpId="0"/>
      <p:bldP spid="19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第六讲：信心的生活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信心的生活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762365" y="2322830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1" name="모서리가 둥근 직사각형 6"/>
          <p:cNvSpPr/>
          <p:nvPr/>
        </p:nvSpPr>
        <p:spPr>
          <a:xfrm>
            <a:off x="5164455" y="1390015"/>
            <a:ext cx="1205865" cy="46037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YCuYuanF" panose="02010600000101010101" pitchFamily="2" charset="-122"/>
                <a:ea typeface="HYCuYuanF" panose="02010600000101010101" pitchFamily="2" charset="-122"/>
              </a:rPr>
              <a:t>神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12" name="모서리가 둥근 직사각형 7"/>
          <p:cNvSpPr/>
          <p:nvPr/>
        </p:nvSpPr>
        <p:spPr>
          <a:xfrm>
            <a:off x="9456420" y="1450340"/>
            <a:ext cx="1205865" cy="46037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YCuYuanF" panose="02010600000101010101" pitchFamily="2" charset="-122"/>
                <a:ea typeface="HYCuYuanF" panose="02010600000101010101" pitchFamily="2" charset="-122"/>
              </a:rPr>
              <a:t>人类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13" name="타원 8"/>
          <p:cNvSpPr/>
          <p:nvPr/>
        </p:nvSpPr>
        <p:spPr>
          <a:xfrm>
            <a:off x="5467985" y="2320925"/>
            <a:ext cx="609600" cy="44831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50100" y="2446020"/>
            <a:ext cx="1570355" cy="194945"/>
            <a:chOff x="7777" y="2577"/>
            <a:chExt cx="3516" cy="509"/>
          </a:xfrm>
        </p:grpSpPr>
        <p:cxnSp>
          <p:nvCxnSpPr>
            <p:cNvPr id="15" name="직선 화살표 연결선 10"/>
            <p:cNvCxnSpPr/>
            <p:nvPr/>
          </p:nvCxnSpPr>
          <p:spPr>
            <a:xfrm flipV="1">
              <a:off x="7777" y="3070"/>
              <a:ext cx="3517" cy="17"/>
            </a:xfrm>
            <a:prstGeom prst="straightConnector1">
              <a:avLst/>
            </a:prstGeom>
            <a:ln w="101600">
              <a:solidFill>
                <a:srgbClr val="FFC000"/>
              </a:solidFill>
              <a:headEnd type="triangle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직선 화살표 연결선 11"/>
            <p:cNvCxnSpPr/>
            <p:nvPr/>
          </p:nvCxnSpPr>
          <p:spPr>
            <a:xfrm flipV="1">
              <a:off x="7777" y="2577"/>
              <a:ext cx="3517" cy="13"/>
            </a:xfrm>
            <a:prstGeom prst="straightConnector1">
              <a:avLst/>
            </a:prstGeom>
            <a:ln w="101600">
              <a:solidFill>
                <a:srgbClr val="FFC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2471" name="TextBox 13"/>
          <p:cNvSpPr txBox="1">
            <a:spLocks noChangeArrowheads="1"/>
          </p:cNvSpPr>
          <p:nvPr/>
        </p:nvSpPr>
        <p:spPr bwMode="auto">
          <a:xfrm>
            <a:off x="4431665" y="2322830"/>
            <a:ext cx="632460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8" rIns="91438" bIns="45718">
            <a:spAutoFit/>
          </a:bodyPr>
          <a:lstStyle>
            <a:lvl1pPr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0BB3C1"/>
                </a:solidFill>
                <a:effectLst/>
                <a:uLnTx/>
                <a:uFillTx/>
                <a:latin typeface="HYCuYuanF" panose="02010600000101010101" pitchFamily="2" charset="-122"/>
                <a:ea typeface="HYCuYuanF" panose="02010600000101010101" pitchFamily="2" charset="-122"/>
              </a:rPr>
              <a:t>①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0BB3C1"/>
              </a:solidFill>
              <a:effectLst/>
              <a:uLnTx/>
              <a:uFillTx/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62472" name="TextBox 14"/>
          <p:cNvSpPr txBox="1">
            <a:spLocks noChangeArrowheads="1"/>
          </p:cNvSpPr>
          <p:nvPr/>
        </p:nvSpPr>
        <p:spPr bwMode="auto">
          <a:xfrm>
            <a:off x="4448175" y="3326130"/>
            <a:ext cx="632460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8" rIns="91438" bIns="45718">
            <a:spAutoFit/>
          </a:bodyPr>
          <a:lstStyle>
            <a:lvl1pPr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0BB3C1"/>
                </a:solidFill>
                <a:effectLst/>
                <a:uLnTx/>
                <a:uFillTx/>
                <a:latin typeface="HYCuYuanF" panose="02010600000101010101" pitchFamily="2" charset="-122"/>
                <a:ea typeface="HYCuYuanF" panose="02010600000101010101" pitchFamily="2" charset="-122"/>
              </a:rPr>
              <a:t>②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0BB3C1"/>
              </a:solidFill>
              <a:effectLst/>
              <a:uLnTx/>
              <a:uFillTx/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50190" name="TextBox 17"/>
          <p:cNvSpPr txBox="1">
            <a:spLocks noChangeArrowheads="1"/>
          </p:cNvSpPr>
          <p:nvPr/>
        </p:nvSpPr>
        <p:spPr bwMode="auto">
          <a:xfrm>
            <a:off x="5278120" y="3908425"/>
            <a:ext cx="112776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8" rIns="91438" bIns="45718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CuYuanF" panose="02010600000101010101" pitchFamily="2" charset="-122"/>
                <a:ea typeface="HYCuYuanF" panose="02010600000101010101" pitchFamily="2" charset="-122"/>
              </a:rPr>
              <a:t>坛角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618095" y="3306445"/>
            <a:ext cx="443230" cy="482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CuYuanF" panose="02010600000101010101" pitchFamily="2" charset="-122"/>
                <a:ea typeface="HYCuYuanF" panose="02010600000101010101" pitchFamily="2" charset="-122"/>
              </a:rPr>
              <a:t>罪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50194" name="TextBox 20"/>
          <p:cNvSpPr txBox="1">
            <a:spLocks noChangeArrowheads="1"/>
          </p:cNvSpPr>
          <p:nvPr/>
        </p:nvSpPr>
        <p:spPr bwMode="auto">
          <a:xfrm>
            <a:off x="9566910" y="3917315"/>
            <a:ext cx="10953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8" rIns="91438" bIns="45718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CuYuanF" panose="02010600000101010101" pitchFamily="2" charset="-122"/>
                <a:ea typeface="HYCuYuanF" panose="02010600000101010101" pitchFamily="2" charset="-122"/>
              </a:rPr>
              <a:t>心版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13695" y="3351530"/>
            <a:ext cx="927735" cy="459105"/>
          </a:xfrm>
          <a:prstGeom prst="rect">
            <a:avLst/>
          </a:prstGeom>
          <a:noFill/>
        </p:spPr>
        <p:txBody>
          <a:bodyPr wrap="square" lIns="91438" tIns="45718" rIns="91438" bIns="45718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罪人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2478" name="TextBox 25"/>
          <p:cNvSpPr txBox="1">
            <a:spLocks noChangeArrowheads="1"/>
          </p:cNvSpPr>
          <p:nvPr/>
        </p:nvSpPr>
        <p:spPr bwMode="auto">
          <a:xfrm>
            <a:off x="4460875" y="4756785"/>
            <a:ext cx="632460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8" rIns="91438" bIns="45718">
            <a:spAutoFit/>
          </a:bodyPr>
          <a:lstStyle>
            <a:lvl1pPr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B3C1"/>
                </a:solidFill>
                <a:effectLst/>
                <a:uLnTx/>
                <a:uFillTx/>
                <a:latin typeface="HYCuYuanF" panose="02010600000101010101" pitchFamily="2" charset="-122"/>
                <a:ea typeface="Malgun Gothic" panose="020B0503020000020004" charset="-127"/>
              </a:rPr>
              <a:t>③</a:t>
            </a:r>
            <a:endParaRPr kumimoji="1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BB3C1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grpSp>
        <p:nvGrpSpPr>
          <p:cNvPr id="20" name="그룹 1"/>
          <p:cNvGrpSpPr/>
          <p:nvPr/>
        </p:nvGrpSpPr>
        <p:grpSpPr>
          <a:xfrm>
            <a:off x="7661275" y="4558030"/>
            <a:ext cx="541020" cy="805180"/>
            <a:chOff x="5655560" y="4446310"/>
            <a:chExt cx="609054" cy="847862"/>
          </a:xfrm>
          <a:solidFill>
            <a:srgbClr val="FF6600"/>
          </a:solidFill>
        </p:grpSpPr>
        <p:sp>
          <p:nvSpPr>
            <p:cNvPr id="32" name="직사각형 31"/>
            <p:cNvSpPr/>
            <p:nvPr/>
          </p:nvSpPr>
          <p:spPr>
            <a:xfrm>
              <a:off x="5875038" y="4446310"/>
              <a:ext cx="178410" cy="84786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CuYuanF" panose="02010600000101010101" pitchFamily="2" charset="-122"/>
                <a:ea typeface="Malgun Gothic" panose="020B0503020000020004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5655560" y="4650690"/>
              <a:ext cx="609054" cy="1542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CuYuanF" panose="02010600000101010101" pitchFamily="2" charset="-122"/>
                <a:ea typeface="Malgun Gothic" panose="020B0503020000020004" charset="-127"/>
              </a:endParaRPr>
            </a:p>
          </p:txBody>
        </p:sp>
      </p:grpSp>
      <p:cxnSp>
        <p:nvCxnSpPr>
          <p:cNvPr id="34" name="직선 화살표 연결선 33"/>
          <p:cNvCxnSpPr/>
          <p:nvPr/>
        </p:nvCxnSpPr>
        <p:spPr>
          <a:xfrm flipV="1">
            <a:off x="6370320" y="5045075"/>
            <a:ext cx="779780" cy="10795"/>
          </a:xfrm>
          <a:prstGeom prst="straightConnector1">
            <a:avLst/>
          </a:prstGeom>
          <a:ln w="1016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81" name="TextBox 38"/>
          <p:cNvSpPr txBox="1">
            <a:spLocks noChangeArrowheads="1"/>
          </p:cNvSpPr>
          <p:nvPr/>
        </p:nvSpPr>
        <p:spPr bwMode="auto">
          <a:xfrm>
            <a:off x="4448175" y="5769610"/>
            <a:ext cx="632460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8" rIns="91438" bIns="45718">
            <a:spAutoFit/>
          </a:bodyPr>
          <a:lstStyle>
            <a:lvl1pPr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BB3C1"/>
                </a:solidFill>
                <a:effectLst/>
                <a:uLnTx/>
                <a:uFillTx/>
                <a:latin typeface="HYCuYuanF" panose="02010600000101010101" pitchFamily="2" charset="-122"/>
                <a:ea typeface="HYCuYuanF" panose="02010600000101010101" pitchFamily="2" charset="-122"/>
              </a:rPr>
              <a:t>④</a:t>
            </a:r>
            <a:endParaRPr kumimoji="1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0BB3C1"/>
              </a:solidFill>
              <a:effectLst/>
              <a:uLnTx/>
              <a:uFillTx/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9762490" y="2317115"/>
            <a:ext cx="607695" cy="44831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5478145" y="3318510"/>
            <a:ext cx="609600" cy="44831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9215755" y="3155950"/>
            <a:ext cx="104775" cy="76073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9762490" y="3315335"/>
            <a:ext cx="608330" cy="44831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584815" y="4813300"/>
            <a:ext cx="892810" cy="459105"/>
          </a:xfrm>
          <a:prstGeom prst="rect">
            <a:avLst/>
          </a:prstGeom>
          <a:noFill/>
        </p:spPr>
        <p:txBody>
          <a:bodyPr wrap="square" lIns="91438" tIns="45718" rIns="91438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罪人</a:t>
            </a:r>
            <a:endParaRPr kumimoji="1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5480050" y="4769485"/>
            <a:ext cx="607695" cy="44831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9762490" y="4778375"/>
            <a:ext cx="608330" cy="44831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5467985" y="5824220"/>
            <a:ext cx="609600" cy="44831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150100" y="5946775"/>
            <a:ext cx="1570355" cy="194945"/>
            <a:chOff x="7777" y="9020"/>
            <a:chExt cx="3516" cy="509"/>
          </a:xfrm>
        </p:grpSpPr>
        <p:cxnSp>
          <p:nvCxnSpPr>
            <p:cNvPr id="50" name="직선 화살표 연결선 49"/>
            <p:cNvCxnSpPr/>
            <p:nvPr/>
          </p:nvCxnSpPr>
          <p:spPr>
            <a:xfrm flipV="1">
              <a:off x="7777" y="9517"/>
              <a:ext cx="3517" cy="13"/>
            </a:xfrm>
            <a:prstGeom prst="straightConnector1">
              <a:avLst/>
            </a:prstGeom>
            <a:ln w="101600">
              <a:solidFill>
                <a:srgbClr val="FFC000"/>
              </a:solidFill>
              <a:headEnd type="triangle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직선 화살표 연결선 50"/>
            <p:cNvCxnSpPr/>
            <p:nvPr/>
          </p:nvCxnSpPr>
          <p:spPr>
            <a:xfrm flipV="1">
              <a:off x="7777" y="9020"/>
              <a:ext cx="3517" cy="17"/>
            </a:xfrm>
            <a:prstGeom prst="straightConnector1">
              <a:avLst/>
            </a:prstGeom>
            <a:ln w="101600">
              <a:solidFill>
                <a:srgbClr val="FFC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2" name="타원 51"/>
          <p:cNvSpPr/>
          <p:nvPr/>
        </p:nvSpPr>
        <p:spPr>
          <a:xfrm>
            <a:off x="9762490" y="5824220"/>
            <a:ext cx="607695" cy="44831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426700" y="5861685"/>
            <a:ext cx="1101725" cy="459105"/>
          </a:xfrm>
          <a:prstGeom prst="rect">
            <a:avLst/>
          </a:prstGeom>
          <a:noFill/>
        </p:spPr>
        <p:txBody>
          <a:bodyPr wrap="square" lIns="91438" tIns="45718" rIns="91438" bIns="45718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义人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직사각형 42"/>
          <p:cNvSpPr/>
          <p:nvPr/>
        </p:nvSpPr>
        <p:spPr>
          <a:xfrm>
            <a:off x="6715760" y="3201035"/>
            <a:ext cx="104775" cy="76073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8" tIns="45718" rIns="91438" bIns="45718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26" name="직사각형 42"/>
          <p:cNvSpPr/>
          <p:nvPr/>
        </p:nvSpPr>
        <p:spPr>
          <a:xfrm>
            <a:off x="9215755" y="4602480"/>
            <a:ext cx="104775" cy="76073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/>
      </p:par>
    </p:tnLst>
    <p:bldLst>
      <p:bldP spid="11" grpId="1" animBg="1"/>
      <p:bldP spid="12" grpId="1" animBg="1"/>
      <p:bldP spid="62471" grpId="1"/>
      <p:bldP spid="13" grpId="1" animBg="1"/>
      <p:bldP spid="41" grpId="1" animBg="1"/>
      <p:bldP spid="42" grpId="1" animBg="1"/>
      <p:bldP spid="50190" grpId="1"/>
      <p:bldP spid="19" grpId="1" animBg="1"/>
      <p:bldP spid="43" grpId="1" animBg="1"/>
      <p:bldP spid="50194" grpId="1"/>
      <p:bldP spid="44" grpId="1" animBg="1"/>
      <p:bldP spid="23" grpId="1"/>
      <p:bldP spid="62478" grpId="1"/>
      <p:bldP spid="46" grpId="1" animBg="1"/>
      <p:bldP spid="48" grpId="1" animBg="1"/>
      <p:bldP spid="45" grpId="1"/>
      <p:bldP spid="62481" grpId="1"/>
      <p:bldP spid="49" grpId="1" animBg="1"/>
      <p:bldP spid="52" grpId="1" animBg="1"/>
      <p:bldP spid="36" grpId="1"/>
      <p:bldP spid="62472" grpId="1"/>
      <p:bldP spid="25" grpId="1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第六讲：信心的生活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信心的生活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61442" name="TextBox 38"/>
          <p:cNvSpPr txBox="1">
            <a:spLocks noChangeArrowheads="1"/>
          </p:cNvSpPr>
          <p:nvPr/>
        </p:nvSpPr>
        <p:spPr bwMode="auto">
          <a:xfrm>
            <a:off x="4217035" y="2853055"/>
            <a:ext cx="897467" cy="70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8" rIns="91438" bIns="45718">
            <a:spAutoFit/>
          </a:bodyPr>
          <a:lstStyle>
            <a:lvl1pPr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charset="-127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BB3C1"/>
                </a:solidFill>
                <a:effectLst/>
                <a:uLnTx/>
                <a:uFillTx/>
                <a:latin typeface="HYCuYuanF" panose="02010600000101010101" pitchFamily="2" charset="-122"/>
                <a:ea typeface="HYCuYuanF" panose="02010600000101010101" pitchFamily="2" charset="-122"/>
              </a:rPr>
              <a:t>④</a:t>
            </a:r>
            <a:endParaRPr kumimoji="1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srgbClr val="0BB3C1"/>
              </a:solidFill>
              <a:effectLst/>
              <a:uLnTx/>
              <a:uFillTx/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5354109" y="2853267"/>
            <a:ext cx="865716" cy="7493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789420" y="3060065"/>
            <a:ext cx="2232660" cy="306705"/>
            <a:chOff x="7777" y="3039"/>
            <a:chExt cx="3516" cy="483"/>
          </a:xfrm>
        </p:grpSpPr>
        <p:cxnSp>
          <p:nvCxnSpPr>
            <p:cNvPr id="50" name="직선 화살표 연결선 49"/>
            <p:cNvCxnSpPr/>
            <p:nvPr/>
          </p:nvCxnSpPr>
          <p:spPr>
            <a:xfrm flipV="1">
              <a:off x="7777" y="3510"/>
              <a:ext cx="3517" cy="13"/>
            </a:xfrm>
            <a:prstGeom prst="straightConnector1">
              <a:avLst/>
            </a:prstGeom>
            <a:ln w="101600">
              <a:solidFill>
                <a:srgbClr val="FFC000"/>
              </a:solidFill>
              <a:headEnd type="triangle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직선 화살표 연결선 50"/>
            <p:cNvCxnSpPr/>
            <p:nvPr/>
          </p:nvCxnSpPr>
          <p:spPr>
            <a:xfrm flipV="1">
              <a:off x="7777" y="3039"/>
              <a:ext cx="3517" cy="17"/>
            </a:xfrm>
            <a:prstGeom prst="straightConnector1">
              <a:avLst/>
            </a:prstGeom>
            <a:ln w="101600">
              <a:solidFill>
                <a:srgbClr val="FFC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2" name="타원 51"/>
          <p:cNvSpPr/>
          <p:nvPr/>
        </p:nvSpPr>
        <p:spPr>
          <a:xfrm>
            <a:off x="9617075" y="2854961"/>
            <a:ext cx="863600" cy="74718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6220" y="4707255"/>
            <a:ext cx="10354310" cy="1043940"/>
          </a:xfrm>
          <a:prstGeom prst="rect">
            <a:avLst/>
          </a:prstGeom>
          <a:noFill/>
        </p:spPr>
        <p:txBody>
          <a:bodyPr wrap="square" lIns="91438" tIns="45718" rIns="91438" bIns="45718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因为他一次献祭，便叫那得以成圣的人永远完全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来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10:14)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CuYuanF" panose="02010600000101010101" pitchFamily="2" charset="-122"/>
              <a:ea typeface="HYCuYuanF" panose="02010600000101010101" pitchFamily="2" charset="-122"/>
              <a:cs typeface="Malgun Gothic" panose="020B0503020000020004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900" b="1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CuYuanF" panose="02010600000101010101" pitchFamily="2" charset="-122"/>
              <a:ea typeface="HYCuYuanF" panose="02010600000101010101" pitchFamily="2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CuYuanF" panose="02010600000101010101" pitchFamily="2" charset="-122"/>
                <a:ea typeface="HYCuYuanF" panose="02010600000101010101" pitchFamily="2" charset="-122"/>
              </a:rPr>
              <a:t> </a:t>
            </a:r>
            <a:endParaRPr kumimoji="0" lang="en-US" altLang="ko-KR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94259" y="2831108"/>
            <a:ext cx="998220" cy="582295"/>
          </a:xfrm>
          <a:prstGeom prst="rect">
            <a:avLst/>
          </a:prstGeom>
          <a:noFill/>
        </p:spPr>
        <p:txBody>
          <a:bodyPr wrap="none" lIns="91438" tIns="45718" rIns="91438" bIns="4571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BB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Malgun Gothic" panose="020B0503020000020004" charset="-127"/>
              </a:rPr>
              <a:t>义人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BB3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Malgun Gothic" panose="020B0503020000020004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10391" y="3598333"/>
            <a:ext cx="2223135" cy="582295"/>
          </a:xfrm>
          <a:prstGeom prst="rect">
            <a:avLst/>
          </a:prstGeom>
          <a:noFill/>
        </p:spPr>
        <p:txBody>
          <a:bodyPr wrap="none" lIns="91438" tIns="45718" rIns="91438" bIns="4571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CuYuanF" panose="02010600000101010101" pitchFamily="2" charset="-122"/>
                <a:ea typeface="HYCuYuanF" panose="02010600000101010101" pitchFamily="2" charset="-122"/>
                <a:cs typeface="Malgun Gothic" panose="020B0503020000020004" charset="-127"/>
              </a:rPr>
              <a:t>神完全的义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CuYuanF" panose="02010600000101010101" pitchFamily="2" charset="-122"/>
              </a:rPr>
              <a:t> 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CuYuanF" panose="02010600000101010101" pitchFamily="2" charset="-122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948120" y="1576428"/>
            <a:ext cx="1714500" cy="76848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YCuYuanF" panose="02010600000101010101" pitchFamily="2" charset="-122"/>
                <a:ea typeface="HYCuYuanF" panose="02010600000101010101" pitchFamily="2" charset="-122"/>
              </a:rPr>
              <a:t>神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9191625" y="1574800"/>
            <a:ext cx="1714500" cy="76835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YCuYuanF" panose="02010600000101010101" pitchFamily="2" charset="-122"/>
                <a:ea typeface="HYCuYuanF" panose="02010600000101010101" pitchFamily="2" charset="-122"/>
              </a:rPr>
              <a:t>人类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HYCuYuanF" panose="02010600000101010101" pitchFamily="2" charset="-122"/>
              <a:ea typeface="Malgun Gothic" panose="020B0503020000020004" charset="-127"/>
            </a:endParaRPr>
          </a:p>
        </p:txBody>
      </p:sp>
      <p:sp>
        <p:nvSpPr>
          <p:cNvPr id="11" name="TextBox 37"/>
          <p:cNvSpPr txBox="1"/>
          <p:nvPr/>
        </p:nvSpPr>
        <p:spPr>
          <a:xfrm>
            <a:off x="3977640" y="5231765"/>
            <a:ext cx="10354310" cy="459105"/>
          </a:xfrm>
          <a:prstGeom prst="rect">
            <a:avLst/>
          </a:prstGeom>
          <a:noFill/>
        </p:spPr>
        <p:txBody>
          <a:bodyPr wrap="square" lIns="91438" tIns="45718" rIns="91438" bIns="45718">
            <a:spAutoFit/>
          </a:bodyPr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以后就说，我不再记念他们的罪愆，和他们的过犯。</a:t>
            </a:r>
            <a:r>
              <a:rPr kumimoji="0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来</a:t>
            </a:r>
            <a:r>
              <a:rPr kumimoji="0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10:17)</a:t>
            </a:r>
            <a:r>
              <a:rPr kumimoji="0" lang="en-US" altLang="ko-KR" sz="7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kumimoji="0" lang="en-US" altLang="ko-KR" sz="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15" grpId="0" bldLvl="0" animBg="1"/>
      <p:bldP spid="15" grpId="1" animBg="1"/>
      <p:bldP spid="61442" grpId="0"/>
      <p:bldP spid="61442" grpId="1"/>
      <p:bldP spid="49" grpId="0" bldLvl="0" animBg="1"/>
      <p:bldP spid="49" grpId="1" animBg="1"/>
      <p:bldP spid="52" grpId="0" bldLvl="0" animBg="1"/>
      <p:bldP spid="52" grpId="1" animBg="1"/>
      <p:bldP spid="17" grpId="0"/>
      <p:bldP spid="17" grpId="1"/>
      <p:bldP spid="16" grpId="0"/>
      <p:bldP spid="16" grpId="1"/>
      <p:bldP spid="38" grpId="0"/>
      <p:bldP spid="38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第六讲：信心的生活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信心的生活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82490" y="1385570"/>
            <a:ext cx="63874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愿颂赞归与我们主耶稣基督的父神，他在基督里，曾赐给我们</a:t>
            </a:r>
            <a:r>
              <a:rPr lang="zh-CN" altLang="en-US" sz="2800">
                <a:solidFill>
                  <a:srgbClr val="FF0000"/>
                </a:solidFill>
              </a:rPr>
              <a:t>天上各样属灵的福气</a:t>
            </a:r>
            <a:r>
              <a:rPr lang="zh-CN" altLang="en-US" sz="2000"/>
              <a:t>。（弗</a:t>
            </a:r>
            <a:r>
              <a:rPr lang="en-US" altLang="zh-CN" sz="2000"/>
              <a:t>1:1-14</a:t>
            </a:r>
            <a:r>
              <a:rPr lang="zh-CN" altLang="en-US" sz="2000"/>
              <a:t>）</a:t>
            </a:r>
            <a:endParaRPr lang="zh-CN" altLang="en-US" sz="2000"/>
          </a:p>
        </p:txBody>
      </p:sp>
      <p:sp>
        <p:nvSpPr>
          <p:cNvPr id="11" name="文本框 10"/>
          <p:cNvSpPr txBox="1"/>
          <p:nvPr/>
        </p:nvSpPr>
        <p:spPr>
          <a:xfrm>
            <a:off x="4591685" y="2544445"/>
            <a:ext cx="68757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1.</a:t>
            </a:r>
            <a:r>
              <a:rPr lang="zh-CN" altLang="en-US"/>
              <a:t>就如神从创立世界以前，在基督里拣选了我们，使我们在他面前成为圣洁，无有瑕疵。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91685" y="3362960"/>
            <a:ext cx="64782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2.</a:t>
            </a:r>
            <a:r>
              <a:rPr lang="zh-CN" altLang="en-US"/>
              <a:t>又因爱我们，就按着自己意旨所喜悦的，预定我们，借着耶稣基督得儿子的名分，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591685" y="4171950"/>
            <a:ext cx="62725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3.</a:t>
            </a:r>
            <a:r>
              <a:rPr lang="zh-CN" altLang="en-US"/>
              <a:t>我们借这爱子的血，得蒙救赎，过犯得以赦免，乃是照他丰富的恩典。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591685" y="4875530"/>
            <a:ext cx="67570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4.</a:t>
            </a:r>
            <a:r>
              <a:rPr lang="zh-CN" altLang="en-US"/>
              <a:t>我们也在他里面得了基业，（得或作成）这原是那位随己意行作万事的，照着他旨意所预定的。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591685" y="5603875"/>
            <a:ext cx="637476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5.</a:t>
            </a:r>
            <a:r>
              <a:rPr lang="zh-CN" altLang="en-US"/>
              <a:t>你们既听见真理的道，就是那叫你们得救的福音，也信了基督，既然信他，就受了所应许的圣灵为印记。这圣灵，是我们得基业的凭据，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第六讲：信心的生活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信心的生活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11020425" y="3277870"/>
            <a:ext cx="969010" cy="845820"/>
          </a:xfrm>
          <a:prstGeom prst="ellipse">
            <a:avLst/>
          </a:prstGeom>
          <a:gradFill flip="none" rotWithShape="1">
            <a:gsLst>
              <a:gs pos="0">
                <a:srgbClr val="000099">
                  <a:shade val="30000"/>
                  <a:satMod val="115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0" bIns="4800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HYCuYuanF" panose="02010600000101010101" pitchFamily="2" charset="-122"/>
                <a:ea typeface="HYCuYuanF" panose="02010600000101010101" pitchFamily="2" charset="-122"/>
              </a:rPr>
              <a:t>心</a:t>
            </a:r>
            <a:r>
              <a:rPr lang="zh-CN" altLang="en-US" sz="2000" b="1" dirty="0" smtClean="0">
                <a:latin typeface="HYCuYuanF" panose="02010600000101010101" pitchFamily="2" charset="-122"/>
                <a:ea typeface="HYCuYuanF" panose="02010600000101010101" pitchFamily="2" charset="-122"/>
              </a:rPr>
              <a:t>灵</a:t>
            </a:r>
            <a:endParaRPr lang="en-US" altLang="zh-CN" sz="2000" b="1" dirty="0" smtClean="0">
              <a:latin typeface="HYCuYuanF" panose="02010600000101010101" pitchFamily="2" charset="-122"/>
              <a:ea typeface="HYCuYuanF" panose="02010600000101010101" pitchFamily="2" charset="-122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atin typeface="HYCuYuanF" panose="02010600000101010101" pitchFamily="2" charset="-122"/>
                <a:ea typeface="HYCuYuanF" panose="02010600000101010101" pitchFamily="2" charset="-122"/>
              </a:rPr>
              <a:t>创</a:t>
            </a:r>
            <a:r>
              <a:rPr lang="zh-CN" altLang="en-US" sz="2000" b="1" dirty="0">
                <a:latin typeface="HYCuYuanF" panose="02010600000101010101" pitchFamily="2" charset="-122"/>
                <a:ea typeface="HYCuYuanF" panose="02010600000101010101" pitchFamily="2" charset="-122"/>
              </a:rPr>
              <a:t>伤</a:t>
            </a:r>
            <a:endParaRPr lang="en-US" altLang="ko-KR" sz="2000" b="1" dirty="0"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15" name="위쪽 화살표 14"/>
          <p:cNvSpPr/>
          <p:nvPr/>
        </p:nvSpPr>
        <p:spPr>
          <a:xfrm flipH="1">
            <a:off x="11701780" y="2959735"/>
            <a:ext cx="128270" cy="318135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35" b="1" dirty="0">
              <a:solidFill>
                <a:srgbClr val="FFFF00"/>
              </a:solidFill>
              <a:latin typeface="HYCuYuanF" panose="02010600000101010101" pitchFamily="2" charset="-122"/>
              <a:ea typeface="나눔고딕 ExtraBold" panose="020D0904000000000000" pitchFamily="50" charset="-127"/>
            </a:endParaRPr>
          </a:p>
        </p:txBody>
      </p:sp>
      <p:sp>
        <p:nvSpPr>
          <p:cNvPr id="16" name="아래쪽 화살표 15"/>
          <p:cNvSpPr/>
          <p:nvPr/>
        </p:nvSpPr>
        <p:spPr>
          <a:xfrm>
            <a:off x="11393805" y="2959735"/>
            <a:ext cx="163195" cy="293370"/>
          </a:xfrm>
          <a:prstGeom prst="downArrow">
            <a:avLst>
              <a:gd name="adj1" fmla="val 27927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35" b="1" dirty="0">
              <a:solidFill>
                <a:prstClr val="white"/>
              </a:solidFill>
              <a:latin typeface="HYCuYuanF" panose="02010600000101010101" pitchFamily="2" charset="-122"/>
              <a:ea typeface="나눔고딕 ExtraBold" panose="020D0904000000000000" pitchFamily="50" charset="-127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7406640" y="3265170"/>
            <a:ext cx="1123315" cy="844550"/>
          </a:xfrm>
          <a:prstGeom prst="ellipse">
            <a:avLst/>
          </a:prstGeom>
          <a:gradFill flip="none" rotWithShape="1">
            <a:gsLst>
              <a:gs pos="0">
                <a:srgbClr val="000099">
                  <a:shade val="30000"/>
                  <a:satMod val="115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0" bIns="4800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HYCuYuanF" panose="02010600000101010101" pitchFamily="2" charset="-122"/>
                <a:ea typeface="HYCuYuanF" panose="02010600000101010101" pitchFamily="2" charset="-122"/>
              </a:rPr>
              <a:t>逃避的心灵</a:t>
            </a:r>
            <a:endParaRPr lang="en-US" altLang="ko-KR" sz="2000" b="1" dirty="0"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44" name="오른쪽 화살표 43"/>
          <p:cNvSpPr/>
          <p:nvPr/>
        </p:nvSpPr>
        <p:spPr>
          <a:xfrm>
            <a:off x="6931660" y="3496945"/>
            <a:ext cx="384175" cy="29654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35" b="1" dirty="0">
              <a:solidFill>
                <a:prstClr val="white"/>
              </a:solidFill>
              <a:latin typeface="HYCuYuanF" panose="02010600000101010101" pitchFamily="2" charset="-122"/>
              <a:ea typeface="나눔고딕 ExtraBold" panose="020D0904000000000000" pitchFamily="50" charset="-127"/>
            </a:endParaRPr>
          </a:p>
        </p:txBody>
      </p:sp>
      <p:sp>
        <p:nvSpPr>
          <p:cNvPr id="32" name="오른쪽 화살표 31"/>
          <p:cNvSpPr/>
          <p:nvPr/>
        </p:nvSpPr>
        <p:spPr>
          <a:xfrm>
            <a:off x="8611235" y="3518535"/>
            <a:ext cx="436245" cy="29654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35" b="1" dirty="0">
              <a:solidFill>
                <a:prstClr val="white"/>
              </a:solidFill>
              <a:latin typeface="HYCuYuanF" panose="02010600000101010101" pitchFamily="2" charset="-122"/>
              <a:ea typeface="나눔고딕 ExtraBold" panose="020D0904000000000000" pitchFamily="50" charset="-127"/>
            </a:endParaRPr>
          </a:p>
        </p:txBody>
      </p:sp>
      <p:sp>
        <p:nvSpPr>
          <p:cNvPr id="3" name="오른쪽 화살표 36"/>
          <p:cNvSpPr/>
          <p:nvPr/>
        </p:nvSpPr>
        <p:spPr>
          <a:xfrm>
            <a:off x="5542704" y="3518536"/>
            <a:ext cx="256116" cy="29633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35" b="1" dirty="0">
              <a:solidFill>
                <a:prstClr val="white"/>
              </a:solidFill>
              <a:latin typeface="HYCuYuanF" panose="02010600000101010101" pitchFamily="2" charset="-122"/>
              <a:ea typeface="나눔고딕 ExtraBold" panose="020D0904000000000000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7979410" y="5110480"/>
            <a:ext cx="1182370" cy="889635"/>
          </a:xfrm>
          <a:prstGeom prst="ellipse">
            <a:avLst/>
          </a:prstGeom>
          <a:gradFill flip="none" rotWithShape="1">
            <a:gsLst>
              <a:gs pos="0">
                <a:srgbClr val="000099">
                  <a:shade val="30000"/>
                  <a:satMod val="115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0" bIns="4800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HYCuYuanF" panose="02010600000101010101" pitchFamily="2" charset="-122"/>
                <a:ea typeface="HYCuYuanF" panose="02010600000101010101" pitchFamily="2" charset="-122"/>
              </a:rPr>
              <a:t>越过的心灵</a:t>
            </a:r>
            <a:endParaRPr lang="ko-KR" altLang="en-US" sz="2000" b="1" dirty="0">
              <a:latin typeface="HYCuYuanF" panose="0201060000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오른쪽 화살표 27"/>
          <p:cNvSpPr/>
          <p:nvPr/>
        </p:nvSpPr>
        <p:spPr>
          <a:xfrm>
            <a:off x="7406640" y="5407025"/>
            <a:ext cx="490220" cy="29654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35" b="1" dirty="0">
              <a:solidFill>
                <a:prstClr val="white"/>
              </a:solidFill>
              <a:latin typeface="HYCuYuanF" panose="02010600000101010101" pitchFamily="2" charset="-122"/>
              <a:ea typeface="나눔고딕 ExtraBold" panose="020D0904000000000000" pitchFamily="50" charset="-127"/>
            </a:endParaRPr>
          </a:p>
        </p:txBody>
      </p:sp>
      <p:sp>
        <p:nvSpPr>
          <p:cNvPr id="30" name="오른쪽 화살표 29"/>
          <p:cNvSpPr/>
          <p:nvPr/>
        </p:nvSpPr>
        <p:spPr>
          <a:xfrm>
            <a:off x="5379720" y="5424805"/>
            <a:ext cx="416560" cy="29654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35" b="1" dirty="0">
              <a:solidFill>
                <a:prstClr val="white"/>
              </a:solidFill>
              <a:latin typeface="HYCuYuanF" panose="02010600000101010101" pitchFamily="2" charset="-122"/>
              <a:ea typeface="나눔고딕 ExtraBold" panose="020D0904000000000000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 flipH="1">
            <a:off x="10579100" y="2743835"/>
            <a:ext cx="107315" cy="2317115"/>
          </a:xfrm>
          <a:prstGeom prst="roundRect">
            <a:avLst>
              <a:gd name="adj" fmla="val 7297"/>
            </a:avLst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 b="1" dirty="0">
              <a:solidFill>
                <a:prstClr val="white"/>
              </a:solidFill>
              <a:latin typeface="HYCuYuanF" panose="02010600000101010101" pitchFamily="2" charset="-122"/>
              <a:ea typeface="나눔고딕 ExtraBold" panose="020D0904000000000000" pitchFamily="50" charset="-127"/>
            </a:endParaRPr>
          </a:p>
        </p:txBody>
      </p:sp>
      <p:sp>
        <p:nvSpPr>
          <p:cNvPr id="33" name="오른쪽 화살표 32"/>
          <p:cNvSpPr/>
          <p:nvPr/>
        </p:nvSpPr>
        <p:spPr>
          <a:xfrm>
            <a:off x="10285095" y="3497580"/>
            <a:ext cx="648970" cy="29654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35" b="1" dirty="0">
              <a:solidFill>
                <a:prstClr val="white"/>
              </a:solidFill>
              <a:latin typeface="HYCuYuanF" panose="02010600000101010101" pitchFamily="2" charset="-122"/>
              <a:ea typeface="나눔고딕 ExtraBold" panose="020D0904000000000000" pitchFamily="50" charset="-127"/>
            </a:endParaRPr>
          </a:p>
        </p:txBody>
      </p:sp>
      <p:sp>
        <p:nvSpPr>
          <p:cNvPr id="38" name="원형 화살표 37"/>
          <p:cNvSpPr/>
          <p:nvPr/>
        </p:nvSpPr>
        <p:spPr>
          <a:xfrm rot="16200000" flipH="1">
            <a:off x="3248660" y="4073525"/>
            <a:ext cx="2399030" cy="115379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194918"/>
              <a:gd name="adj5" fmla="val 125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35" b="1" dirty="0">
              <a:latin typeface="HYCuYuanF" panose="02010600000101010101" pitchFamily="2" charset="-122"/>
              <a:ea typeface="나눔고딕 ExtraBold" panose="020D0904000000000000" pitchFamily="50" charset="-127"/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7090410" y="1662430"/>
            <a:ext cx="1581785" cy="488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>
                <a:solidFill>
                  <a:srgbClr val="FFFF00"/>
                </a:solidFill>
                <a:latin typeface="HYCuYuanF" panose="02010600000101010101" pitchFamily="2" charset="-122"/>
                <a:ea typeface="微软雅黑" panose="020B0503020204020204" charset="-122"/>
              </a:rPr>
              <a:t>根本原因</a:t>
            </a:r>
            <a:endParaRPr lang="ko-KR" altLang="en-US" sz="2000" b="1" dirty="0">
              <a:solidFill>
                <a:srgbClr val="FFFF00"/>
              </a:solidFill>
              <a:latin typeface="HYCuYuanF" panose="02010600000101010101" pitchFamily="2" charset="-122"/>
              <a:ea typeface="微软雅黑" panose="020B0503020204020204" charset="-122"/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9798051" y="1640841"/>
            <a:ext cx="1670049" cy="488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>
                <a:solidFill>
                  <a:srgbClr val="FFFF00"/>
                </a:solidFill>
                <a:latin typeface="HYCuYuanF" panose="02010600000101010101" pitchFamily="2" charset="-122"/>
                <a:ea typeface="微软雅黑" panose="020B0503020204020204" charset="-122"/>
              </a:rPr>
              <a:t>表面原因</a:t>
            </a:r>
            <a:endParaRPr lang="ko-KR" altLang="en-US" sz="2000" b="1" dirty="0">
              <a:solidFill>
                <a:srgbClr val="FFFF00"/>
              </a:solidFill>
              <a:latin typeface="HYCuYuanF" panose="02010600000101010101" pitchFamily="2" charset="-122"/>
              <a:ea typeface="微软雅黑" panose="020B050302020402020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204450" y="2223770"/>
            <a:ext cx="1791970" cy="3784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cs typeface="Malgun Gothic" panose="020B0503020000020004" charset="-127"/>
              </a:rPr>
              <a:t>人的语言、行为</a:t>
            </a:r>
            <a:r>
              <a:rPr lang="zh-CN" altLang="en-US" sz="1865" b="1" dirty="0">
                <a:latin typeface="HYCuYuanF" panose="02010600000101010101" pitchFamily="2" charset="-122"/>
                <a:ea typeface="HYCuYuanF" panose="02010600000101010101" pitchFamily="2" charset="-122"/>
                <a:cs typeface="Malgun Gothic" panose="020B0503020000020004" charset="-127"/>
              </a:rPr>
              <a:t> </a:t>
            </a:r>
            <a:endParaRPr lang="en-US" altLang="ko-KR" sz="1065" b="1" dirty="0">
              <a:solidFill>
                <a:schemeClr val="tx1">
                  <a:lumMod val="50000"/>
                  <a:lumOff val="50000"/>
                </a:schemeClr>
              </a:solidFill>
              <a:latin typeface="HYCuYuanF" panose="02010600000101010101" pitchFamily="2" charset="-122"/>
              <a:ea typeface="HYCuYuanF" panose="02010600000101010101" pitchFamily="2" charset="-122"/>
              <a:cs typeface="Malgun Gothic" panose="020B0503020000020004" charset="-127"/>
            </a:endParaRPr>
          </a:p>
        </p:txBody>
      </p:sp>
      <p:sp>
        <p:nvSpPr>
          <p:cNvPr id="56" name="TextBox 2"/>
          <p:cNvSpPr txBox="1">
            <a:spLocks noChangeArrowheads="1"/>
          </p:cNvSpPr>
          <p:nvPr/>
        </p:nvSpPr>
        <p:spPr bwMode="auto">
          <a:xfrm>
            <a:off x="10945283" y="2573443"/>
            <a:ext cx="133223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ko-KR" altLang="en-US" b="1" dirty="0" err="1">
                <a:latin typeface="黑体" panose="02010609060101010101" charset="-122"/>
                <a:ea typeface="黑体" panose="02010609060101010101" charset="-122"/>
                <a:cs typeface="Malgun Gothic" panose="020B0503020000020004" charset="-127"/>
              </a:rPr>
              <a:t>埋怨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cs typeface="Malgun Gothic" panose="020B0503020000020004" charset="-127"/>
              </a:rPr>
              <a:t>、</a:t>
            </a:r>
            <a:r>
              <a:rPr lang="ko-KR" altLang="en-US" b="1" dirty="0">
                <a:latin typeface="黑体" panose="02010609060101010101" charset="-122"/>
                <a:ea typeface="黑体" panose="02010609060101010101" charset="-122"/>
                <a:cs typeface="Malgun Gothic" panose="020B0503020000020004" charset="-127"/>
              </a:rPr>
              <a:t>不平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  <a:cs typeface="Malgun Gothic" panose="020B0503020000020004" charset="-127"/>
            </a:endParaRPr>
          </a:p>
        </p:txBody>
      </p:sp>
      <p:sp>
        <p:nvSpPr>
          <p:cNvPr id="60" name="TextBox 47"/>
          <p:cNvSpPr txBox="1">
            <a:spLocks noChangeArrowheads="1"/>
          </p:cNvSpPr>
          <p:nvPr/>
        </p:nvSpPr>
        <p:spPr bwMode="auto">
          <a:xfrm>
            <a:off x="6886575" y="2581275"/>
            <a:ext cx="198882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latinLnBrk="1" hangingPunct="1">
              <a:defRPr/>
            </a:pPr>
            <a:r>
              <a:rPr lang="zh-CN" altLang="en-US" sz="2400" b="1" dirty="0">
                <a:latin typeface="HYCuYuanF" panose="02010600000101010101" pitchFamily="2" charset="-122"/>
                <a:ea typeface="HYCuYuanF" panose="02010600000101010101" pitchFamily="2" charset="-122"/>
                <a:cs typeface="Malgun Gothic" panose="020B0503020000020004" charset="-127"/>
              </a:rPr>
              <a:t>困难 负担</a:t>
            </a:r>
            <a:r>
              <a:rPr lang="zh-CN" altLang="en-US" sz="2135" b="1" dirty="0">
                <a:latin typeface="HYCuYuanF" panose="02010600000101010101" pitchFamily="2" charset="-122"/>
                <a:ea typeface="HYCuYuanF" panose="02010600000101010101" pitchFamily="2" charset="-122"/>
                <a:cs typeface="Malgun Gothic" panose="020B0503020000020004" charset="-127"/>
              </a:rPr>
              <a:t>  </a:t>
            </a:r>
            <a:endParaRPr lang="ko-KR" altLang="en-US" sz="2135" b="1" dirty="0">
              <a:latin typeface="HYCuYuanF" panose="02010600000101010101" pitchFamily="2" charset="-122"/>
              <a:ea typeface="Malgun Gothic" panose="020B0503020000020004" charset="-127"/>
              <a:cs typeface="Malgun Gothic" panose="020B0503020000020004" charset="-127"/>
            </a:endParaRPr>
          </a:p>
        </p:txBody>
      </p:sp>
      <p:sp>
        <p:nvSpPr>
          <p:cNvPr id="61" name="TextBox 2"/>
          <p:cNvSpPr txBox="1">
            <a:spLocks noChangeArrowheads="1"/>
          </p:cNvSpPr>
          <p:nvPr/>
        </p:nvSpPr>
        <p:spPr bwMode="auto">
          <a:xfrm>
            <a:off x="10679430" y="4366260"/>
            <a:ext cx="1591945" cy="675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latinLnBrk="1" hangingPunct="1">
              <a:defRPr/>
            </a:pP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cs typeface="Malgun Gothic" panose="020B0503020000020004" charset="-127"/>
              </a:rPr>
              <a:t>关闭心门，对话中断孤立</a:t>
            </a:r>
            <a:r>
              <a:rPr lang="zh-CN" altLang="en-US" sz="2000" b="1" dirty="0">
                <a:latin typeface="HYCuYuanF" panose="02010600000101010101" pitchFamily="2" charset="-122"/>
                <a:ea typeface="HYCuYuanF" panose="02010600000101010101" pitchFamily="2" charset="-122"/>
                <a:cs typeface="Malgun Gothic" panose="020B0503020000020004" charset="-127"/>
              </a:rPr>
              <a:t> 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HYCuYuanF" panose="02010600000101010101" pitchFamily="2" charset="-122"/>
              <a:ea typeface="HYCuYuanF" panose="02010600000101010101" pitchFamily="2" charset="-122"/>
              <a:cs typeface="Malgun Gothic" panose="020B0503020000020004" charset="-127"/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4206240" y="1662430"/>
            <a:ext cx="1732280" cy="488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最根本原因</a:t>
            </a:r>
            <a:endParaRPr lang="zh-CN" altLang="en-US" sz="20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타원 64"/>
          <p:cNvSpPr/>
          <p:nvPr/>
        </p:nvSpPr>
        <p:spPr>
          <a:xfrm>
            <a:off x="9109075" y="3187065"/>
            <a:ext cx="1109345" cy="1000760"/>
          </a:xfrm>
          <a:prstGeom prst="ellipse">
            <a:avLst/>
          </a:prstGeom>
          <a:gradFill flip="none" rotWithShape="1">
            <a:gsLst>
              <a:gs pos="0">
                <a:srgbClr val="000099">
                  <a:shade val="30000"/>
                  <a:satMod val="115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0" bIns="4800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HYCuYuanF" panose="02010600000101010101" pitchFamily="2" charset="-122"/>
                <a:ea typeface="HYCuYuanF" panose="02010600000101010101" pitchFamily="2" charset="-122"/>
              </a:rPr>
              <a:t>心变得</a:t>
            </a:r>
            <a:endParaRPr lang="en-US" altLang="zh-CN" sz="2000" b="1" dirty="0">
              <a:latin typeface="HYCuYuanF" panose="02010600000101010101" pitchFamily="2" charset="-122"/>
              <a:ea typeface="HYCuYuanF" panose="02010600000101010101" pitchFamily="2" charset="-122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HYCuYuanF" panose="02010600000101010101" pitchFamily="2" charset="-122"/>
                <a:ea typeface="HYCuYuanF" panose="02010600000101010101" pitchFamily="2" charset="-122"/>
              </a:rPr>
              <a:t>更脆弱</a:t>
            </a:r>
            <a:endParaRPr lang="en-US" altLang="ko-KR" sz="2000" b="1" dirty="0"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66" name="타원 65"/>
          <p:cNvSpPr/>
          <p:nvPr/>
        </p:nvSpPr>
        <p:spPr>
          <a:xfrm>
            <a:off x="5883910" y="3265170"/>
            <a:ext cx="873125" cy="803275"/>
          </a:xfrm>
          <a:prstGeom prst="ellipse">
            <a:avLst/>
          </a:prstGeom>
          <a:gradFill flip="none" rotWithShape="1">
            <a:gsLst>
              <a:gs pos="0">
                <a:srgbClr val="000099">
                  <a:shade val="30000"/>
                  <a:satMod val="115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0" bIns="4800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HYCuYuanF" panose="02010600000101010101" pitchFamily="2" charset="-122"/>
                <a:ea typeface="HYCuYuanF" panose="02010600000101010101" pitchFamily="2" charset="-122"/>
              </a:rPr>
              <a:t>心弱</a:t>
            </a:r>
            <a:endParaRPr lang="zh-CN" altLang="en-US" sz="2000" b="1" dirty="0"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67" name="타원 66"/>
          <p:cNvSpPr/>
          <p:nvPr/>
        </p:nvSpPr>
        <p:spPr>
          <a:xfrm>
            <a:off x="4645025" y="3315335"/>
            <a:ext cx="734695" cy="660400"/>
          </a:xfrm>
          <a:prstGeom prst="ellipse">
            <a:avLst/>
          </a:prstGeom>
          <a:gradFill flip="none" rotWithShape="1">
            <a:gsLst>
              <a:gs pos="0">
                <a:srgbClr val="000099">
                  <a:shade val="30000"/>
                  <a:satMod val="115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0" bIns="4800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HYCuYuanF" panose="02010600000101010101" pitchFamily="2" charset="-122"/>
                <a:ea typeface="HYCuYuanF" panose="02010600000101010101" pitchFamily="2" charset="-122"/>
                <a:cs typeface="Malgun Gothic" panose="020B0503020000020004" charset="-127"/>
              </a:rPr>
              <a:t>罪人</a:t>
            </a:r>
            <a:endParaRPr lang="zh-CN" altLang="en-US" sz="2000" b="1" dirty="0">
              <a:solidFill>
                <a:srgbClr val="FFFF00"/>
              </a:solidFill>
              <a:latin typeface="HYCuYuanF" panose="02010600000101010101" pitchFamily="2" charset="-122"/>
              <a:ea typeface="HYCuYuanF" panose="02010600000101010101" pitchFamily="2" charset="-122"/>
              <a:cs typeface="Malgun Gothic" panose="020B0503020000020004" charset="-127"/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6057900" y="5110480"/>
            <a:ext cx="1159510" cy="890270"/>
          </a:xfrm>
          <a:prstGeom prst="ellipse">
            <a:avLst/>
          </a:prstGeom>
          <a:gradFill flip="none" rotWithShape="1">
            <a:gsLst>
              <a:gs pos="0">
                <a:srgbClr val="000099">
                  <a:shade val="30000"/>
                  <a:satMod val="115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0" bIns="4800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HYCuYuanF" panose="02010600000101010101" pitchFamily="2" charset="-122"/>
                <a:ea typeface="HYCuYuanF" panose="02010600000101010101" pitchFamily="2" charset="-122"/>
              </a:rPr>
              <a:t>强健的心灵</a:t>
            </a:r>
            <a:endParaRPr lang="zh-CN" altLang="en-US" sz="2000" b="1" dirty="0"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69" name="타원 68"/>
          <p:cNvSpPr/>
          <p:nvPr/>
        </p:nvSpPr>
        <p:spPr>
          <a:xfrm>
            <a:off x="4512310" y="5192395"/>
            <a:ext cx="729615" cy="726440"/>
          </a:xfrm>
          <a:prstGeom prst="ellipse">
            <a:avLst/>
          </a:prstGeom>
          <a:gradFill flip="none" rotWithShape="1">
            <a:gsLst>
              <a:gs pos="0">
                <a:srgbClr val="000099">
                  <a:shade val="30000"/>
                  <a:satMod val="115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0" bIns="4800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HYCuYuanF" panose="02010600000101010101" pitchFamily="2" charset="-122"/>
                <a:ea typeface="HYCuYuanF" panose="02010600000101010101" pitchFamily="2" charset="-122"/>
              </a:rPr>
              <a:t>义人</a:t>
            </a:r>
            <a:endParaRPr lang="ko-KR" altLang="en-US" sz="2000" b="1" dirty="0">
              <a:solidFill>
                <a:srgbClr val="FFFF00"/>
              </a:solidFill>
              <a:latin typeface="HYCuYuanF" panose="0201060000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0" name="TextBox 37"/>
          <p:cNvSpPr txBox="1">
            <a:spLocks noChangeArrowheads="1"/>
          </p:cNvSpPr>
          <p:nvPr/>
        </p:nvSpPr>
        <p:spPr bwMode="auto">
          <a:xfrm>
            <a:off x="5308600" y="6137275"/>
            <a:ext cx="23914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eaLnBrk="1" latinLnBrk="1" hangingPunct="1"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HYCuYuanF" panose="02010600000101010101" pitchFamily="2" charset="-122"/>
                <a:ea typeface="HYCuYuanF" panose="02010600000101010101" pitchFamily="2" charset="-122"/>
                <a:cs typeface="Malgun Gothic" panose="020B0503020000020004" charset="-127"/>
              </a:rPr>
              <a:t>相信主的信心</a:t>
            </a:r>
            <a:endParaRPr lang="en-US" altLang="ko-KR" sz="2800" b="1" dirty="0" smtClean="0">
              <a:solidFill>
                <a:schemeClr val="accent6">
                  <a:lumMod val="75000"/>
                </a:schemeClr>
              </a:solidFill>
              <a:latin typeface="HYCuYuanF" panose="02010600000101010101" pitchFamily="2" charset="-122"/>
              <a:ea typeface="HYCuYuanF" panose="02010600000101010101" pitchFamily="2" charset="-122"/>
              <a:cs typeface="Malgun Gothic" panose="020B0503020000020004" charset="-127"/>
            </a:endParaRPr>
          </a:p>
        </p:txBody>
      </p:sp>
      <p:sp>
        <p:nvSpPr>
          <p:cNvPr id="73" name="TextBox 37"/>
          <p:cNvSpPr txBox="1">
            <a:spLocks noChangeArrowheads="1"/>
          </p:cNvSpPr>
          <p:nvPr/>
        </p:nvSpPr>
        <p:spPr bwMode="auto">
          <a:xfrm>
            <a:off x="4206240" y="4443095"/>
            <a:ext cx="228790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eaLnBrk="1" latinLnBrk="1" hangingPunct="1"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HYCuYuanF" panose="02010600000101010101" pitchFamily="2" charset="-122"/>
                <a:ea typeface="HYCuYuanF" panose="02010600000101010101" pitchFamily="2" charset="-122"/>
                <a:cs typeface="Malgun Gothic" panose="020B0503020000020004" charset="-127"/>
              </a:rPr>
              <a:t>灵魂的变化</a:t>
            </a:r>
            <a:endParaRPr lang="ko-KR" altLang="en-US" sz="2800" b="1" dirty="0" smtClean="0">
              <a:solidFill>
                <a:schemeClr val="accent6">
                  <a:lumMod val="75000"/>
                </a:schemeClr>
              </a:solidFill>
              <a:latin typeface="HYCuYuanF" panose="02010600000101010101" pitchFamily="2" charset="-122"/>
              <a:ea typeface="나눔고딕 ExtraBold" panose="020D0904000000000000" pitchFamily="50" charset="-127"/>
              <a:cs typeface="Malgun Gothic" panose="020B050302000002000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6" grpId="0" bldLvl="0" animBg="1"/>
      <p:bldP spid="15" grpId="0" bldLvl="0" animBg="1"/>
      <p:bldP spid="55" grpId="0"/>
      <p:bldP spid="56" grpId="0"/>
      <p:bldP spid="61" grpId="0"/>
      <p:bldP spid="23" grpId="0" bldLvl="0" animBg="1"/>
      <p:bldP spid="53" grpId="0" bldLvl="0" animBg="1"/>
      <p:bldP spid="66" grpId="0" bldLvl="0" animBg="1"/>
      <p:bldP spid="44" grpId="0" bldLvl="0" animBg="1"/>
      <p:bldP spid="40" grpId="0" bldLvl="0" animBg="1"/>
      <p:bldP spid="60" grpId="0"/>
      <p:bldP spid="32" grpId="0" bldLvl="0" animBg="1"/>
      <p:bldP spid="65" grpId="0" bldLvl="0" animBg="1"/>
      <p:bldP spid="63" grpId="0" bldLvl="0" animBg="1"/>
      <p:bldP spid="67" grpId="0" bldLvl="0" animBg="1"/>
      <p:bldP spid="3" grpId="0" bldLvl="0" animBg="1"/>
      <p:bldP spid="73" grpId="0"/>
      <p:bldP spid="38" grpId="0" bldLvl="0" animBg="1"/>
      <p:bldP spid="69" grpId="0" bldLvl="0" animBg="1"/>
      <p:bldP spid="30" grpId="0" bldLvl="0" animBg="1"/>
      <p:bldP spid="68" grpId="0" bldLvl="0" animBg="1"/>
      <p:bldP spid="33" grpId="0" bldLvl="0" animBg="1"/>
      <p:bldP spid="54" grpId="2" bldLvl="0" animBg="1"/>
      <p:bldP spid="70" grpId="0"/>
      <p:bldP spid="28" grpId="0" bldLvl="0" animBg="1"/>
      <p:bldP spid="2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第六讲：信心的生活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信心的生活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00430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8169275" y="2844800"/>
            <a:ext cx="1355090" cy="916940"/>
          </a:xfrm>
          <a:prstGeom prst="ellipse">
            <a:avLst/>
          </a:prstGeom>
          <a:gradFill flip="none" rotWithShape="1">
            <a:gsLst>
              <a:gs pos="0">
                <a:srgbClr val="000099">
                  <a:shade val="30000"/>
                  <a:satMod val="115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0" bIns="4800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HYCuYuanF" panose="02010600000101010101" pitchFamily="2" charset="-122"/>
                <a:ea typeface="HYCuYuanF" panose="02010600000101010101" pitchFamily="2" charset="-122"/>
              </a:rPr>
              <a:t>越过的心灵</a:t>
            </a:r>
            <a:endParaRPr lang="zh-CN" altLang="en-US" sz="2400" b="1" dirty="0"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6019800" y="2844800"/>
            <a:ext cx="1396365" cy="916940"/>
          </a:xfrm>
          <a:prstGeom prst="ellipse">
            <a:avLst/>
          </a:prstGeom>
          <a:gradFill flip="none" rotWithShape="1">
            <a:gsLst>
              <a:gs pos="0">
                <a:srgbClr val="000099">
                  <a:shade val="30000"/>
                  <a:satMod val="115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0" bIns="4800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HYCuYuanF" panose="02010600000101010101" pitchFamily="2" charset="-122"/>
                <a:ea typeface="HYCuYuanF" panose="02010600000101010101" pitchFamily="2" charset="-122"/>
              </a:rPr>
              <a:t>强健的心灵</a:t>
            </a:r>
            <a:endParaRPr lang="ko-KR" altLang="en-US" sz="2400" b="1" dirty="0">
              <a:latin typeface="HYCuYuanF" panose="02010600000101010101" pitchFamily="2" charset="-122"/>
            </a:endParaRPr>
          </a:p>
        </p:txBody>
      </p:sp>
      <p:sp>
        <p:nvSpPr>
          <p:cNvPr id="41" name="오른쪽 화살표 40"/>
          <p:cNvSpPr/>
          <p:nvPr/>
        </p:nvSpPr>
        <p:spPr>
          <a:xfrm>
            <a:off x="7512050" y="3165475"/>
            <a:ext cx="582930" cy="23939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35" b="1" dirty="0">
              <a:solidFill>
                <a:prstClr val="white"/>
              </a:solidFill>
              <a:latin typeface="HYCuYuanF" panose="02010600000101010101" pitchFamily="2" charset="-122"/>
              <a:ea typeface="나눔고딕 ExtraBold" panose="020D0904000000000000" pitchFamily="50" charset="-127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4158615" y="2844800"/>
            <a:ext cx="1123950" cy="916940"/>
          </a:xfrm>
          <a:prstGeom prst="ellipse">
            <a:avLst/>
          </a:prstGeom>
          <a:gradFill flip="none" rotWithShape="1">
            <a:gsLst>
              <a:gs pos="0">
                <a:srgbClr val="000099">
                  <a:shade val="30000"/>
                  <a:satMod val="115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0" bIns="4800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735" b="1" dirty="0">
                <a:solidFill>
                  <a:srgbClr val="FFFF00"/>
                </a:solidFill>
                <a:latin typeface="HYCuYuanF" panose="02010600000101010101" pitchFamily="2" charset="-122"/>
                <a:ea typeface="HYCuYuanF" panose="02010600000101010101" pitchFamily="2" charset="-122"/>
              </a:rPr>
              <a:t>义</a:t>
            </a:r>
            <a:endParaRPr lang="ko-KR" altLang="en-US" sz="4265" b="1" dirty="0">
              <a:solidFill>
                <a:srgbClr val="FFFF00"/>
              </a:solidFill>
              <a:latin typeface="HYCuYuanF" panose="02010600000101010101" pitchFamily="2" charset="-122"/>
            </a:endParaRPr>
          </a:p>
        </p:txBody>
      </p:sp>
      <p:sp>
        <p:nvSpPr>
          <p:cNvPr id="12" name="오른쪽 화살표 38"/>
          <p:cNvSpPr/>
          <p:nvPr/>
        </p:nvSpPr>
        <p:spPr>
          <a:xfrm>
            <a:off x="5335270" y="3166110"/>
            <a:ext cx="684530" cy="27368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35" b="1" dirty="0">
              <a:solidFill>
                <a:prstClr val="white"/>
              </a:solidFill>
              <a:latin typeface="HYCuYuanF" panose="02010600000101010101" pitchFamily="2" charset="-122"/>
              <a:ea typeface="나눔고딕 ExtraBold" panose="020D0904000000000000" pitchFamily="50" charset="-127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4046220" y="1556385"/>
            <a:ext cx="1900555" cy="488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HYCuYuanF" panose="02010600000101010101" pitchFamily="2" charset="-122"/>
                <a:ea typeface="HYCuYuanF" panose="02010600000101010101" pitchFamily="2" charset="-122"/>
              </a:rPr>
              <a:t>最根本的原因</a:t>
            </a:r>
            <a:endParaRPr lang="zh-CN" altLang="en-US" sz="2000" b="1" dirty="0">
              <a:solidFill>
                <a:schemeClr val="bg1"/>
              </a:solidFill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43" name="TextBox 37"/>
          <p:cNvSpPr txBox="1">
            <a:spLocks noChangeArrowheads="1"/>
          </p:cNvSpPr>
          <p:nvPr/>
        </p:nvSpPr>
        <p:spPr bwMode="auto">
          <a:xfrm>
            <a:off x="3823335" y="2182495"/>
            <a:ext cx="23037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algn="ctr" eaLnBrk="1" latinLnBrk="1" hangingPunct="1"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HYCuYuanF" panose="02010600000101010101" pitchFamily="2" charset="-122"/>
                <a:ea typeface="HYCuYuanF" panose="02010600000101010101" pitchFamily="2" charset="-122"/>
              </a:rPr>
              <a:t>灵魂的变化</a:t>
            </a:r>
            <a:r>
              <a:rPr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CuYuanF" panose="02010600000101010101" pitchFamily="2" charset="-122"/>
                <a:ea typeface="나눔고딕 ExtraBold" panose="020D0904000000000000" pitchFamily="50" charset="-127"/>
                <a:cs typeface="Malgun Gothic" panose="020B0503020000020004" charset="-127"/>
              </a:rPr>
              <a:t> </a:t>
            </a:r>
            <a:endParaRPr lang="ko-KR" altLang="en-US" sz="2800" b="1" dirty="0" smtClean="0">
              <a:solidFill>
                <a:schemeClr val="accent6">
                  <a:lumMod val="75000"/>
                </a:schemeClr>
              </a:solidFill>
              <a:latin typeface="HYCuYuanF" panose="02010600000101010101" pitchFamily="2" charset="-122"/>
              <a:ea typeface="나눔고딕 ExtraBold" panose="020D0904000000000000" pitchFamily="50" charset="-127"/>
              <a:cs typeface="Malgun Gothic" panose="020B0503020000020004" charset="-127"/>
            </a:endParaRPr>
          </a:p>
        </p:txBody>
      </p:sp>
      <p:sp>
        <p:nvSpPr>
          <p:cNvPr id="45" name="TextBox 37"/>
          <p:cNvSpPr txBox="1">
            <a:spLocks noChangeArrowheads="1"/>
          </p:cNvSpPr>
          <p:nvPr/>
        </p:nvSpPr>
        <p:spPr bwMode="auto">
          <a:xfrm>
            <a:off x="5283200" y="3917315"/>
            <a:ext cx="243141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algn="ctr" eaLnBrk="1" latinLnBrk="1" hangingPunct="1"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HYCuYuanF" panose="02010600000101010101" pitchFamily="2" charset="-122"/>
                <a:ea typeface="HYCuYuanF" panose="02010600000101010101" pitchFamily="2" charset="-122"/>
              </a:rPr>
              <a:t>相信主的信心</a:t>
            </a:r>
            <a:endParaRPr lang="zh-CN" altLang="en-US" sz="2400" b="1" dirty="0" smtClean="0">
              <a:solidFill>
                <a:schemeClr val="accent6">
                  <a:lumMod val="75000"/>
                </a:schemeClr>
              </a:solidFill>
              <a:latin typeface="HYCuYuanF" panose="02010600000101010101" pitchFamily="2" charset="-122"/>
              <a:ea typeface="HYCuYuanF" panose="02010600000101010101" pitchFamily="2" charset="-122"/>
              <a:cs typeface="Malgun Gothic" panose="020B0503020000020004" charset="-127"/>
            </a:endParaRPr>
          </a:p>
        </p:txBody>
      </p:sp>
      <p:sp>
        <p:nvSpPr>
          <p:cNvPr id="47" name="TextBox 37"/>
          <p:cNvSpPr txBox="1">
            <a:spLocks noChangeArrowheads="1"/>
          </p:cNvSpPr>
          <p:nvPr/>
        </p:nvSpPr>
        <p:spPr bwMode="auto">
          <a:xfrm>
            <a:off x="5082540" y="4682490"/>
            <a:ext cx="513715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charset="-127"/>
                <a:ea typeface="Malgun Gothic" panose="020B0503020000020004" charset="-127"/>
              </a:defRPr>
            </a:lvl9pPr>
          </a:lstStyle>
          <a:p>
            <a:pPr eaLnBrk="1" latinLnBrk="1" hangingPunct="1"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所谓相信</a:t>
            </a:r>
            <a:r>
              <a:rPr lang="ko-KR" altLang="en-US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= </a:t>
            </a:r>
            <a:r>
              <a:rPr lang="zh-CN" altLang="en-US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就是依靠</a:t>
            </a:r>
            <a:r>
              <a:rPr lang="en-US" altLang="zh-CN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en-US" altLang="ko-KR" sz="1000" b="1" dirty="0" smtClean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latinLnBrk="1" hangingPunct="1"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依靠什么呢？</a:t>
            </a:r>
            <a:endParaRPr lang="en-US" altLang="ko-KR" sz="1000" b="1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latinLnBrk="1" hangingPunct="1"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依靠我自己</a:t>
            </a:r>
            <a:r>
              <a:rPr lang="en-US" altLang="ko-KR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? </a:t>
            </a:r>
            <a:r>
              <a:rPr lang="zh-CN" altLang="en-US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还是依靠主</a:t>
            </a:r>
            <a:r>
              <a:rPr lang="en-US" altLang="ko-KR" sz="24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?</a:t>
            </a:r>
            <a:r>
              <a:rPr lang="en-US" altLang="ko-KR" sz="32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en-US" altLang="ko-KR" sz="3200" b="1" dirty="0" smtClean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7926705" y="1556385"/>
            <a:ext cx="1597660" cy="488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HYCuYuanF" panose="02010600000101010101" pitchFamily="2" charset="-122"/>
                <a:ea typeface="HYCuYuanF" panose="02010600000101010101" pitchFamily="2" charset="-122"/>
              </a:rPr>
              <a:t>根本的变化</a:t>
            </a:r>
            <a:endParaRPr lang="zh-CN" altLang="en-US" sz="2000" b="1" dirty="0">
              <a:solidFill>
                <a:srgbClr val="FFFF00"/>
              </a:solidFill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20" name="오른쪽 화살표 19"/>
          <p:cNvSpPr/>
          <p:nvPr/>
        </p:nvSpPr>
        <p:spPr>
          <a:xfrm>
            <a:off x="9583420" y="3154045"/>
            <a:ext cx="532765" cy="27813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35" b="1" dirty="0">
              <a:solidFill>
                <a:prstClr val="white"/>
              </a:solidFill>
              <a:latin typeface="HYCuYuanF" panose="02010600000101010101" pitchFamily="2" charset="-122"/>
              <a:ea typeface="나눔고딕 ExtraBold" panose="020D0904000000000000" pitchFamily="50" charset="-127"/>
            </a:endParaRPr>
          </a:p>
        </p:txBody>
      </p:sp>
      <p:sp>
        <p:nvSpPr>
          <p:cNvPr id="13" name="타원 20"/>
          <p:cNvSpPr/>
          <p:nvPr/>
        </p:nvSpPr>
        <p:spPr>
          <a:xfrm>
            <a:off x="10176510" y="2704465"/>
            <a:ext cx="1532890" cy="1153795"/>
          </a:xfrm>
          <a:prstGeom prst="ellipse">
            <a:avLst/>
          </a:prstGeom>
          <a:gradFill flip="none" rotWithShape="1">
            <a:gsLst>
              <a:gs pos="0">
                <a:srgbClr val="000099">
                  <a:shade val="30000"/>
                  <a:satMod val="115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0" bIns="4800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 dirty="0">
              <a:solidFill>
                <a:srgbClr val="FFFF00"/>
              </a:solidFill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116185" y="2902585"/>
            <a:ext cx="16535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HYCuYuanF" panose="02010600000101010101" pitchFamily="2" charset="-122"/>
                <a:ea typeface="HYCuYuanF" panose="02010600000101010101" pitchFamily="2" charset="-122"/>
                <a:sym typeface="+mn-ea"/>
              </a:rPr>
              <a:t>越过困难  问题的人</a:t>
            </a:r>
            <a:endParaRPr lang="zh-CN" altLang="en-US" sz="2000" b="1" dirty="0">
              <a:solidFill>
                <a:srgbClr val="FFFF00"/>
              </a:solidFill>
              <a:latin typeface="HYCuYuanF" panose="02010600000101010101" pitchFamily="2" charset="-122"/>
              <a:ea typeface="HYCuYuanF" panose="02010600000101010101" pitchFamily="2" charset="-122"/>
            </a:endParaRPr>
          </a:p>
          <a:p>
            <a:endParaRPr lang="zh-CN" altLang="en-US" sz="2000" b="1" dirty="0">
              <a:solidFill>
                <a:srgbClr val="FFFF00"/>
              </a:solidFill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animBg="1"/>
      <p:bldP spid="31" grpId="0" bldLvl="0" animBg="1"/>
      <p:bldP spid="31" grpId="1" animBg="1"/>
      <p:bldP spid="42" grpId="0" bldLvl="0" animBg="1"/>
      <p:bldP spid="42" grpId="1" animBg="1"/>
      <p:bldP spid="41" grpId="0" bldLvl="0" animBg="1"/>
      <p:bldP spid="41" grpId="1" animBg="1"/>
      <p:bldP spid="20" grpId="0" bldLvl="0" animBg="1"/>
      <p:bldP spid="20" grpId="1" animBg="1"/>
      <p:bldP spid="13" grpId="0" bldLvl="0" animBg="1"/>
      <p:bldP spid="13" grpId="1" animBg="1"/>
      <p:bldP spid="46" grpId="0" bldLvl="0" animBg="1"/>
      <p:bldP spid="46" grpId="1" animBg="1"/>
      <p:bldP spid="43" grpId="0"/>
      <p:bldP spid="43" grpId="1"/>
      <p:bldP spid="38" grpId="0" bldLvl="0" animBg="1"/>
      <p:bldP spid="38" grpId="1" animBg="1"/>
      <p:bldP spid="12" grpId="0" bldLvl="0" animBg="1"/>
      <p:bldP spid="12" grpId="1" animBg="1"/>
      <p:bldP spid="45" grpId="0"/>
      <p:bldP spid="45" grpId="1"/>
      <p:bldP spid="47" grpId="0"/>
      <p:bldP spid="47" grpId="1"/>
      <p:bldP spid="14" grpId="0"/>
      <p:bldP spid="14" grpId="1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1609</Words>
  <Application>WPS 演示</Application>
  <PresentationFormat>宽屏</PresentationFormat>
  <Paragraphs>417</Paragraphs>
  <Slides>12</Slides>
  <Notes>11</Notes>
  <HiddenSlides>0</HiddenSlides>
  <MMClips>2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Segoe UI</vt:lpstr>
      <vt:lpstr>微软雅黑</vt:lpstr>
      <vt:lpstr>隶书</vt:lpstr>
      <vt:lpstr>华文楷体</vt:lpstr>
      <vt:lpstr>黑体</vt:lpstr>
      <vt:lpstr>Malgun Gothic</vt:lpstr>
      <vt:lpstr>나눔고딕 ExtraBold</vt:lpstr>
      <vt:lpstr>나눔바른고딕</vt:lpstr>
      <vt:lpstr>HYCuYuanF</vt:lpstr>
      <vt:lpstr>Gulim</vt:lpstr>
      <vt:lpstr>等线</vt:lpstr>
      <vt:lpstr>等线 Light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Whishile.King&amp;Ethan</dc:creator>
  <cp:lastModifiedBy>雨田 LEI</cp:lastModifiedBy>
  <cp:revision>333</cp:revision>
  <dcterms:created xsi:type="dcterms:W3CDTF">2017-09-12T13:47:00Z</dcterms:created>
  <dcterms:modified xsi:type="dcterms:W3CDTF">2022-01-26T23:57:21Z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B5D7D575EB654B9C85FF6347D05745B6</vt:lpwstr>
  </property>
</Properties>
</file>