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66" d="100"/>
          <a:sy n="66" d="100"/>
        </p:scale>
        <p:origin x="90" y="1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31B4C-AA42-4A71-A04D-29585E6CCABF}" type="datetimeFigureOut">
              <a:rPr lang="ko-KR" altLang="en-US" smtClean="0"/>
              <a:t>2018-05-20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75BC9-143A-4933-8E15-6AAAF895B7C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4532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31B4C-AA42-4A71-A04D-29585E6CCABF}" type="datetimeFigureOut">
              <a:rPr lang="ko-KR" altLang="en-US" smtClean="0"/>
              <a:t>2018-05-20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75BC9-143A-4933-8E15-6AAAF895B7C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880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31B4C-AA42-4A71-A04D-29585E6CCABF}" type="datetimeFigureOut">
              <a:rPr lang="ko-KR" altLang="en-US" smtClean="0"/>
              <a:t>2018-05-20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75BC9-143A-4933-8E15-6AAAF895B7C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27166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31B4C-AA42-4A71-A04D-29585E6CCABF}" type="datetimeFigureOut">
              <a:rPr lang="ko-KR" altLang="en-US" smtClean="0"/>
              <a:t>2018-05-20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75BC9-143A-4933-8E15-6AAAF895B7C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680175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31B4C-AA42-4A71-A04D-29585E6CCABF}" type="datetimeFigureOut">
              <a:rPr lang="ko-KR" altLang="en-US" smtClean="0"/>
              <a:t>2018-05-20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75BC9-143A-4933-8E15-6AAAF895B7C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2305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31B4C-AA42-4A71-A04D-29585E6CCABF}" type="datetimeFigureOut">
              <a:rPr lang="ko-KR" altLang="en-US" smtClean="0"/>
              <a:t>2018-05-20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75BC9-143A-4933-8E15-6AAAF895B7C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1103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31B4C-AA42-4A71-A04D-29585E6CCABF}" type="datetimeFigureOut">
              <a:rPr lang="ko-KR" altLang="en-US" smtClean="0"/>
              <a:t>2018-05-20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75BC9-143A-4933-8E15-6AAAF895B7C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80363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31B4C-AA42-4A71-A04D-29585E6CCABF}" type="datetimeFigureOut">
              <a:rPr lang="ko-KR" altLang="en-US" smtClean="0"/>
              <a:t>2018-05-20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75BC9-143A-4933-8E15-6AAAF895B7C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54239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31B4C-AA42-4A71-A04D-29585E6CCABF}" type="datetimeFigureOut">
              <a:rPr lang="ko-KR" altLang="en-US" smtClean="0"/>
              <a:t>2018-05-20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75BC9-143A-4933-8E15-6AAAF895B7C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099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31B4C-AA42-4A71-A04D-29585E6CCABF}" type="datetimeFigureOut">
              <a:rPr lang="ko-KR" altLang="en-US" smtClean="0"/>
              <a:t>2018-05-20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75BC9-143A-4933-8E15-6AAAF895B7C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8555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31B4C-AA42-4A71-A04D-29585E6CCABF}" type="datetimeFigureOut">
              <a:rPr lang="ko-KR" altLang="en-US" smtClean="0"/>
              <a:t>2018-05-20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75BC9-143A-4933-8E15-6AAAF895B7C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735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E31B4C-AA42-4A71-A04D-29585E6CCABF}" type="datetimeFigureOut">
              <a:rPr lang="ko-KR" altLang="en-US" smtClean="0"/>
              <a:t>2018-05-20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B75BC9-143A-4933-8E15-6AAAF895B7C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45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949597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524000" y="1124745"/>
            <a:ext cx="91440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8000" b="1" dirty="0">
                <a:solidFill>
                  <a:schemeClr val="bg1"/>
                </a:solidFill>
              </a:rPr>
              <a:t>但吸毒的人卻很多</a:t>
            </a:r>
          </a:p>
        </p:txBody>
      </p:sp>
    </p:spTree>
    <p:extLst>
      <p:ext uri="{BB962C8B-B14F-4D97-AF65-F5344CB8AC3E}">
        <p14:creationId xmlns:p14="http://schemas.microsoft.com/office/powerpoint/2010/main" val="2150508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24745"/>
            <a:ext cx="82296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8000" b="1" dirty="0">
                <a:solidFill>
                  <a:schemeClr val="bg1"/>
                </a:solidFill>
              </a:rPr>
              <a:t>即使政府極力的控制</a:t>
            </a:r>
          </a:p>
        </p:txBody>
      </p:sp>
    </p:spTree>
    <p:extLst>
      <p:ext uri="{BB962C8B-B14F-4D97-AF65-F5344CB8AC3E}">
        <p14:creationId xmlns:p14="http://schemas.microsoft.com/office/powerpoint/2010/main" val="2759206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24745"/>
            <a:ext cx="82296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8000" dirty="0">
                <a:solidFill>
                  <a:schemeClr val="bg1"/>
                </a:solidFill>
              </a:rPr>
              <a:t>學生們仍然能輕易的得到毒品</a:t>
            </a:r>
          </a:p>
        </p:txBody>
      </p:sp>
    </p:spTree>
    <p:extLst>
      <p:ext uri="{BB962C8B-B14F-4D97-AF65-F5344CB8AC3E}">
        <p14:creationId xmlns:p14="http://schemas.microsoft.com/office/powerpoint/2010/main" val="52388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24745"/>
            <a:ext cx="82296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8000" b="1" dirty="0">
                <a:solidFill>
                  <a:schemeClr val="bg1"/>
                </a:solidFill>
              </a:rPr>
              <a:t>我從少年時期就開始接觸</a:t>
            </a:r>
            <a:r>
              <a:rPr lang="zh-CN" altLang="en-US" sz="8000" b="1" dirty="0">
                <a:solidFill>
                  <a:schemeClr val="bg1"/>
                </a:solidFill>
              </a:rPr>
              <a:t>到</a:t>
            </a:r>
            <a:r>
              <a:rPr lang="zh-TW" altLang="en-US" sz="8000" b="1" dirty="0">
                <a:solidFill>
                  <a:schemeClr val="bg1"/>
                </a:solidFill>
              </a:rPr>
              <a:t>毒品</a:t>
            </a:r>
          </a:p>
        </p:txBody>
      </p:sp>
    </p:spTree>
    <p:extLst>
      <p:ext uri="{BB962C8B-B14F-4D97-AF65-F5344CB8AC3E}">
        <p14:creationId xmlns:p14="http://schemas.microsoft.com/office/powerpoint/2010/main" val="531384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24745"/>
            <a:ext cx="82296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en-US" altLang="zh-CN" sz="8000" b="1" dirty="0">
                <a:solidFill>
                  <a:schemeClr val="bg1"/>
                </a:solidFill>
              </a:rPr>
              <a:t>Hello I want this</a:t>
            </a:r>
          </a:p>
        </p:txBody>
      </p:sp>
    </p:spTree>
    <p:extLst>
      <p:ext uri="{BB962C8B-B14F-4D97-AF65-F5344CB8AC3E}">
        <p14:creationId xmlns:p14="http://schemas.microsoft.com/office/powerpoint/2010/main" val="128376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24745"/>
            <a:ext cx="82296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en-US" altLang="zh-CN" sz="8000" b="1" dirty="0">
                <a:solidFill>
                  <a:schemeClr val="bg1"/>
                </a:solidFill>
              </a:rPr>
              <a:t>Oh</a:t>
            </a:r>
            <a:r>
              <a:rPr lang="zh-CN" altLang="en-US" sz="8000" b="1" dirty="0">
                <a:solidFill>
                  <a:schemeClr val="bg1"/>
                </a:solidFill>
              </a:rPr>
              <a:t>， </a:t>
            </a:r>
            <a:r>
              <a:rPr lang="en-US" altLang="zh-CN" sz="8000" b="1" dirty="0">
                <a:solidFill>
                  <a:schemeClr val="bg1"/>
                </a:solidFill>
              </a:rPr>
              <a:t>nice~!</a:t>
            </a:r>
          </a:p>
        </p:txBody>
      </p:sp>
    </p:spTree>
    <p:extLst>
      <p:ext uri="{BB962C8B-B14F-4D97-AF65-F5344CB8AC3E}">
        <p14:creationId xmlns:p14="http://schemas.microsoft.com/office/powerpoint/2010/main" val="584986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24745"/>
            <a:ext cx="82296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en-US" altLang="zh-CN" sz="8000" b="1" dirty="0">
                <a:solidFill>
                  <a:schemeClr val="bg1"/>
                </a:solidFill>
              </a:rPr>
              <a:t>5</a:t>
            </a:r>
            <a:r>
              <a:rPr lang="zh-CN" altLang="en-US" sz="8000" b="1" dirty="0">
                <a:solidFill>
                  <a:schemeClr val="bg1"/>
                </a:solidFill>
              </a:rPr>
              <a:t>年後</a:t>
            </a:r>
          </a:p>
        </p:txBody>
      </p:sp>
    </p:spTree>
    <p:extLst>
      <p:ext uri="{BB962C8B-B14F-4D97-AF65-F5344CB8AC3E}">
        <p14:creationId xmlns:p14="http://schemas.microsoft.com/office/powerpoint/2010/main" val="1689836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24745"/>
            <a:ext cx="82296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CN" altLang="en-US" sz="8000" b="1" dirty="0">
                <a:solidFill>
                  <a:schemeClr val="bg1"/>
                </a:solidFill>
              </a:rPr>
              <a:t>嘿，</a:t>
            </a:r>
            <a:r>
              <a:rPr lang="en-US" altLang="zh-CN" sz="8000" b="1" dirty="0">
                <a:solidFill>
                  <a:schemeClr val="bg1"/>
                </a:solidFill>
              </a:rPr>
              <a:t>My friend</a:t>
            </a:r>
          </a:p>
        </p:txBody>
      </p:sp>
    </p:spTree>
    <p:extLst>
      <p:ext uri="{BB962C8B-B14F-4D97-AF65-F5344CB8AC3E}">
        <p14:creationId xmlns:p14="http://schemas.microsoft.com/office/powerpoint/2010/main" val="3567346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24745"/>
            <a:ext cx="82296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8000" dirty="0">
                <a:solidFill>
                  <a:schemeClr val="bg1"/>
                </a:solidFill>
              </a:rPr>
              <a:t>沒錢你來幹什麼？</a:t>
            </a:r>
          </a:p>
        </p:txBody>
      </p:sp>
    </p:spTree>
    <p:extLst>
      <p:ext uri="{BB962C8B-B14F-4D97-AF65-F5344CB8AC3E}">
        <p14:creationId xmlns:p14="http://schemas.microsoft.com/office/powerpoint/2010/main" val="404338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24745"/>
            <a:ext cx="82296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CN" altLang="en-US" sz="8000" dirty="0">
                <a:solidFill>
                  <a:schemeClr val="bg1"/>
                </a:solidFill>
              </a:rPr>
              <a:t>大哥，没有你</a:t>
            </a:r>
            <a:r>
              <a:rPr lang="en-US" altLang="zh-CN" sz="8000" dirty="0">
                <a:solidFill>
                  <a:schemeClr val="bg1"/>
                </a:solidFill>
              </a:rPr>
              <a:t>,</a:t>
            </a:r>
            <a:r>
              <a:rPr lang="zh-CN" altLang="en-US" sz="8000" dirty="0">
                <a:solidFill>
                  <a:schemeClr val="bg1"/>
                </a:solidFill>
              </a:rPr>
              <a:t>我不能活啊</a:t>
            </a:r>
            <a:r>
              <a:rPr lang="en-US" altLang="zh-CN" sz="8000" dirty="0">
                <a:solidFill>
                  <a:schemeClr val="bg1"/>
                </a:solidFill>
              </a:rPr>
              <a:t>!</a:t>
            </a:r>
            <a:endParaRPr lang="zh-TW" altLang="en-US" sz="8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756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24745"/>
            <a:ext cx="82296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8000" b="1" dirty="0">
                <a:solidFill>
                  <a:schemeClr val="bg1"/>
                </a:solidFill>
              </a:rPr>
              <a:t>吸毒者胡里奧</a:t>
            </a:r>
          </a:p>
        </p:txBody>
      </p:sp>
    </p:spTree>
    <p:extLst>
      <p:ext uri="{BB962C8B-B14F-4D97-AF65-F5344CB8AC3E}">
        <p14:creationId xmlns:p14="http://schemas.microsoft.com/office/powerpoint/2010/main" val="85137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24745"/>
            <a:ext cx="82296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8000" b="1" dirty="0">
                <a:solidFill>
                  <a:schemeClr val="bg1"/>
                </a:solidFill>
              </a:rPr>
              <a:t>那你就想辦法弄到錢！</a:t>
            </a:r>
          </a:p>
        </p:txBody>
      </p:sp>
    </p:spTree>
    <p:extLst>
      <p:ext uri="{BB962C8B-B14F-4D97-AF65-F5344CB8AC3E}">
        <p14:creationId xmlns:p14="http://schemas.microsoft.com/office/powerpoint/2010/main" val="954419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24745"/>
            <a:ext cx="82296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8000" b="1" dirty="0">
                <a:solidFill>
                  <a:schemeClr val="bg1"/>
                </a:solidFill>
              </a:rPr>
              <a:t>從少年時期開始吸毒的胡里奧，</a:t>
            </a:r>
          </a:p>
        </p:txBody>
      </p:sp>
    </p:spTree>
    <p:extLst>
      <p:ext uri="{BB962C8B-B14F-4D97-AF65-F5344CB8AC3E}">
        <p14:creationId xmlns:p14="http://schemas.microsoft.com/office/powerpoint/2010/main" val="1192253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24745"/>
            <a:ext cx="82296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8000" b="1" dirty="0">
                <a:solidFill>
                  <a:schemeClr val="bg1"/>
                </a:solidFill>
              </a:rPr>
              <a:t>由於他那萎靡不振的形象</a:t>
            </a:r>
            <a:endParaRPr lang="zh-CN" altLang="en-US" sz="8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337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24745"/>
            <a:ext cx="82296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8000" b="1" dirty="0">
                <a:solidFill>
                  <a:schemeClr val="bg1"/>
                </a:solidFill>
              </a:rPr>
              <a:t>導致去了很多公司面試</a:t>
            </a:r>
            <a:endParaRPr lang="zh-CN" altLang="en-US" sz="8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265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24745"/>
            <a:ext cx="82296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8000" b="1" dirty="0">
                <a:solidFill>
                  <a:schemeClr val="bg1"/>
                </a:solidFill>
              </a:rPr>
              <a:t>都遭到了拒絕</a:t>
            </a:r>
            <a:endParaRPr lang="zh-CN" altLang="en-US" sz="8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418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24745"/>
            <a:ext cx="82296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8000" dirty="0">
                <a:solidFill>
                  <a:schemeClr val="bg1"/>
                </a:solidFill>
              </a:rPr>
              <a:t>誒，你看</a:t>
            </a:r>
            <a:r>
              <a:rPr lang="zh-CN" altLang="en-US" sz="8000" dirty="0">
                <a:solidFill>
                  <a:schemeClr val="bg1"/>
                </a:solidFill>
              </a:rPr>
              <a:t>那</a:t>
            </a:r>
            <a:r>
              <a:rPr lang="zh-CN" altLang="en-US" sz="8000" dirty="0">
                <a:solidFill>
                  <a:schemeClr val="bg1"/>
                </a:solidFill>
              </a:rPr>
              <a:t>個人</a:t>
            </a:r>
            <a:r>
              <a:rPr lang="en-US" altLang="zh-TW" sz="8000" dirty="0">
                <a:solidFill>
                  <a:schemeClr val="bg1"/>
                </a:solidFill>
              </a:rPr>
              <a:t>~~~</a:t>
            </a:r>
          </a:p>
        </p:txBody>
      </p:sp>
    </p:spTree>
    <p:extLst>
      <p:ext uri="{BB962C8B-B14F-4D97-AF65-F5344CB8AC3E}">
        <p14:creationId xmlns:p14="http://schemas.microsoft.com/office/powerpoint/2010/main" val="1217394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24745"/>
            <a:ext cx="82296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8000" b="1" dirty="0">
                <a:solidFill>
                  <a:schemeClr val="bg1"/>
                </a:solidFill>
              </a:rPr>
              <a:t>哎呀 ，不用管他，誒，我跟你講啊，</a:t>
            </a:r>
          </a:p>
        </p:txBody>
      </p:sp>
    </p:spTree>
    <p:extLst>
      <p:ext uri="{BB962C8B-B14F-4D97-AF65-F5344CB8AC3E}">
        <p14:creationId xmlns:p14="http://schemas.microsoft.com/office/powerpoint/2010/main" val="2007474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524000" y="1124745"/>
            <a:ext cx="91440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8000" b="1" dirty="0">
                <a:solidFill>
                  <a:schemeClr val="bg1"/>
                </a:solidFill>
              </a:rPr>
              <a:t>這份工作不僅待遇不高，還挺累的！</a:t>
            </a:r>
            <a:endParaRPr lang="zh-CN" altLang="en-US" sz="8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3636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24745"/>
            <a:ext cx="82296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8000" b="1" dirty="0">
                <a:solidFill>
                  <a:schemeClr val="bg1"/>
                </a:solidFill>
              </a:rPr>
              <a:t>唉</a:t>
            </a:r>
            <a:r>
              <a:rPr lang="en-US" altLang="zh-TW" sz="8000" b="1" dirty="0">
                <a:solidFill>
                  <a:schemeClr val="bg1"/>
                </a:solidFill>
              </a:rPr>
              <a:t>~</a:t>
            </a:r>
            <a:r>
              <a:rPr lang="zh-TW" altLang="en-US" sz="8000" b="1" dirty="0">
                <a:solidFill>
                  <a:schemeClr val="bg1"/>
                </a:solidFill>
              </a:rPr>
              <a:t>這還不是爲了生活嗎</a:t>
            </a:r>
          </a:p>
        </p:txBody>
      </p:sp>
    </p:spTree>
    <p:extLst>
      <p:ext uri="{BB962C8B-B14F-4D97-AF65-F5344CB8AC3E}">
        <p14:creationId xmlns:p14="http://schemas.microsoft.com/office/powerpoint/2010/main" val="2895562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24745"/>
            <a:ext cx="82296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CN" altLang="en-US" sz="8000" b="1" dirty="0">
                <a:solidFill>
                  <a:schemeClr val="bg1"/>
                </a:solidFill>
              </a:rPr>
              <a:t>下一位</a:t>
            </a:r>
          </a:p>
        </p:txBody>
      </p:sp>
    </p:spTree>
    <p:extLst>
      <p:ext uri="{BB962C8B-B14F-4D97-AF65-F5344CB8AC3E}">
        <p14:creationId xmlns:p14="http://schemas.microsoft.com/office/powerpoint/2010/main" val="3350487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내용 개체 틀 5" descr="start-a-famil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0541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524000" y="1124745"/>
            <a:ext cx="91440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8000" b="1" dirty="0">
                <a:solidFill>
                  <a:schemeClr val="bg1"/>
                </a:solidFill>
              </a:rPr>
              <a:t>這次一定要成功啊！</a:t>
            </a:r>
          </a:p>
        </p:txBody>
      </p:sp>
    </p:spTree>
    <p:extLst>
      <p:ext uri="{BB962C8B-B14F-4D97-AF65-F5344CB8AC3E}">
        <p14:creationId xmlns:p14="http://schemas.microsoft.com/office/powerpoint/2010/main" val="219180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24745"/>
            <a:ext cx="82296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8000" b="1" dirty="0">
                <a:solidFill>
                  <a:schemeClr val="bg1"/>
                </a:solidFill>
              </a:rPr>
              <a:t>因爲</a:t>
            </a:r>
            <a:r>
              <a:rPr lang="zh-CN" altLang="en-US" sz="8000" b="1" dirty="0">
                <a:solidFill>
                  <a:schemeClr val="bg1"/>
                </a:solidFill>
              </a:rPr>
              <a:t>長</a:t>
            </a:r>
            <a:r>
              <a:rPr lang="zh-CN" altLang="en-US" sz="8000" b="1" dirty="0">
                <a:solidFill>
                  <a:schemeClr val="bg1"/>
                </a:solidFill>
              </a:rPr>
              <a:t>期吸食毒品的緣故</a:t>
            </a:r>
            <a:r>
              <a:rPr lang="zh-TW" altLang="en-US" sz="8000" b="1" dirty="0">
                <a:solidFill>
                  <a:schemeClr val="bg1"/>
                </a:solidFill>
              </a:rPr>
              <a:t> 胡里奧還是沒能找到工作</a:t>
            </a:r>
          </a:p>
        </p:txBody>
      </p:sp>
    </p:spTree>
    <p:extLst>
      <p:ext uri="{BB962C8B-B14F-4D97-AF65-F5344CB8AC3E}">
        <p14:creationId xmlns:p14="http://schemas.microsoft.com/office/powerpoint/2010/main" val="3509787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524000" y="1124745"/>
            <a:ext cx="91440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8000" b="1" dirty="0">
                <a:solidFill>
                  <a:schemeClr val="bg1"/>
                </a:solidFill>
              </a:rPr>
              <a:t>唉</a:t>
            </a:r>
            <a:r>
              <a:rPr lang="en-US" altLang="zh-TW" sz="8000" b="1" dirty="0">
                <a:solidFill>
                  <a:schemeClr val="bg1"/>
                </a:solidFill>
              </a:rPr>
              <a:t>......</a:t>
            </a:r>
            <a:r>
              <a:rPr lang="zh-TW" altLang="en-US" sz="8000" b="1" dirty="0">
                <a:solidFill>
                  <a:schemeClr val="bg1"/>
                </a:solidFill>
              </a:rPr>
              <a:t>果然還是不行</a:t>
            </a:r>
          </a:p>
        </p:txBody>
      </p:sp>
    </p:spTree>
    <p:extLst>
      <p:ext uri="{BB962C8B-B14F-4D97-AF65-F5344CB8AC3E}">
        <p14:creationId xmlns:p14="http://schemas.microsoft.com/office/powerpoint/2010/main" val="3048734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24745"/>
            <a:ext cx="82296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8000" b="1" dirty="0">
                <a:solidFill>
                  <a:schemeClr val="bg1"/>
                </a:solidFill>
              </a:rPr>
              <a:t>啊</a:t>
            </a:r>
            <a:r>
              <a:rPr lang="en-US" altLang="zh-TW" sz="8000" b="1" dirty="0">
                <a:solidFill>
                  <a:schemeClr val="bg1"/>
                </a:solidFill>
              </a:rPr>
              <a:t>~</a:t>
            </a:r>
            <a:r>
              <a:rPr lang="zh-TW" altLang="en-US" sz="8000" b="1" dirty="0">
                <a:solidFill>
                  <a:schemeClr val="bg1"/>
                </a:solidFill>
              </a:rPr>
              <a:t>對！</a:t>
            </a:r>
            <a:endParaRPr lang="en-US" altLang="zh-TW" sz="8000" b="1" dirty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zh-TW" altLang="en-US" sz="8000" b="1" dirty="0">
                <a:solidFill>
                  <a:schemeClr val="bg1"/>
                </a:solidFill>
              </a:rPr>
              <a:t>我還可以這樣！</a:t>
            </a:r>
          </a:p>
        </p:txBody>
      </p:sp>
    </p:spTree>
    <p:extLst>
      <p:ext uri="{BB962C8B-B14F-4D97-AF65-F5344CB8AC3E}">
        <p14:creationId xmlns:p14="http://schemas.microsoft.com/office/powerpoint/2010/main" val="121764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24745"/>
            <a:ext cx="82296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8000" b="1" dirty="0">
                <a:solidFill>
                  <a:schemeClr val="bg1"/>
                </a:solidFill>
              </a:rPr>
              <a:t>可憐可憐我吧，給我一點愛</a:t>
            </a:r>
          </a:p>
        </p:txBody>
      </p:sp>
    </p:spTree>
    <p:extLst>
      <p:ext uri="{BB962C8B-B14F-4D97-AF65-F5344CB8AC3E}">
        <p14:creationId xmlns:p14="http://schemas.microsoft.com/office/powerpoint/2010/main" val="3869627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24745"/>
            <a:ext cx="82296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8000" b="1" dirty="0">
                <a:solidFill>
                  <a:schemeClr val="bg1"/>
                </a:solidFill>
              </a:rPr>
              <a:t>可憐可憐我吧，</a:t>
            </a:r>
            <a:r>
              <a:rPr lang="zh-CN" altLang="en-US" sz="8000" b="1" dirty="0">
                <a:solidFill>
                  <a:schemeClr val="bg1"/>
                </a:solidFill>
              </a:rPr>
              <a:t>把錢掏出來</a:t>
            </a:r>
            <a:r>
              <a:rPr lang="zh-TW" altLang="en-US" sz="8000" b="1" dirty="0">
                <a:solidFill>
                  <a:schemeClr val="bg1"/>
                </a:solidFill>
              </a:rPr>
              <a:t>，</a:t>
            </a:r>
            <a:endParaRPr lang="zh-CN" altLang="en-US" sz="8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226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24745"/>
            <a:ext cx="82296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8000" b="1" dirty="0">
                <a:solidFill>
                  <a:schemeClr val="bg1"/>
                </a:solidFill>
              </a:rPr>
              <a:t>可憐可憐我吧，給我一點一點點錢 錢 錢</a:t>
            </a:r>
            <a:endParaRPr lang="zh-CN" altLang="en-US" sz="8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201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24745"/>
            <a:ext cx="82296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8000" b="1" dirty="0">
                <a:solidFill>
                  <a:schemeClr val="bg1"/>
                </a:solidFill>
              </a:rPr>
              <a:t>搶老子地盤，滾！</a:t>
            </a:r>
          </a:p>
        </p:txBody>
      </p:sp>
    </p:spTree>
    <p:extLst>
      <p:ext uri="{BB962C8B-B14F-4D97-AF65-F5344CB8AC3E}">
        <p14:creationId xmlns:p14="http://schemas.microsoft.com/office/powerpoint/2010/main" val="4189612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24745"/>
            <a:ext cx="82296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8000" b="1" dirty="0">
                <a:solidFill>
                  <a:schemeClr val="bg1"/>
                </a:solidFill>
              </a:rPr>
              <a:t>好餓啊</a:t>
            </a:r>
            <a:r>
              <a:rPr lang="en-US" altLang="zh-TW" sz="8000" b="1" dirty="0">
                <a:solidFill>
                  <a:schemeClr val="bg1"/>
                </a:solidFill>
              </a:rPr>
              <a:t>~</a:t>
            </a:r>
          </a:p>
          <a:p>
            <a:pPr algn="ctr">
              <a:buNone/>
            </a:pPr>
            <a:r>
              <a:rPr lang="zh-TW" altLang="en-US" sz="8000" b="1" dirty="0">
                <a:solidFill>
                  <a:schemeClr val="bg1"/>
                </a:solidFill>
              </a:rPr>
              <a:t>有什麼吃的嗎？</a:t>
            </a:r>
          </a:p>
        </p:txBody>
      </p:sp>
    </p:spTree>
    <p:extLst>
      <p:ext uri="{BB962C8B-B14F-4D97-AF65-F5344CB8AC3E}">
        <p14:creationId xmlns:p14="http://schemas.microsoft.com/office/powerpoint/2010/main" val="2146068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24745"/>
            <a:ext cx="82296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8000" b="1" dirty="0">
                <a:solidFill>
                  <a:schemeClr val="bg1"/>
                </a:solidFill>
              </a:rPr>
              <a:t>我這是在幹嘛？</a:t>
            </a:r>
          </a:p>
        </p:txBody>
      </p:sp>
    </p:spTree>
    <p:extLst>
      <p:ext uri="{BB962C8B-B14F-4D97-AF65-F5344CB8AC3E}">
        <p14:creationId xmlns:p14="http://schemas.microsoft.com/office/powerpoint/2010/main" val="2609309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24745"/>
            <a:ext cx="8229600" cy="4525963"/>
          </a:xfrm>
        </p:spPr>
        <p:txBody>
          <a:bodyPr anchor="ctr">
            <a:normAutofit/>
          </a:bodyPr>
          <a:lstStyle/>
          <a:p>
            <a:pPr algn="ctr" fontAlgn="base" latinLnBrk="0">
              <a:buNone/>
            </a:pPr>
            <a:r>
              <a:rPr lang="zh-TW" altLang="en-US" sz="8000" b="1" dirty="0">
                <a:solidFill>
                  <a:schemeClr val="bg1"/>
                </a:solidFill>
              </a:rPr>
              <a:t>現在的我很幸福</a:t>
            </a:r>
          </a:p>
        </p:txBody>
      </p:sp>
    </p:spTree>
    <p:extLst>
      <p:ext uri="{BB962C8B-B14F-4D97-AF65-F5344CB8AC3E}">
        <p14:creationId xmlns:p14="http://schemas.microsoft.com/office/powerpoint/2010/main" val="2254760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524000" y="1124745"/>
            <a:ext cx="9144000" cy="4525963"/>
          </a:xfrm>
        </p:spPr>
        <p:txBody>
          <a:bodyPr anchor="ctr">
            <a:normAutofit/>
          </a:bodyPr>
          <a:lstStyle/>
          <a:p>
            <a:pPr algn="ctr" fontAlgn="base" latinLnBrk="0">
              <a:buNone/>
            </a:pPr>
            <a:r>
              <a:rPr lang="zh-TW" altLang="en-US" sz="8000" dirty="0">
                <a:solidFill>
                  <a:schemeClr val="bg1"/>
                </a:solidFill>
              </a:rPr>
              <a:t>我今年多少歲來着</a:t>
            </a:r>
            <a:r>
              <a:rPr lang="zh-TW" altLang="en-US" sz="8000" dirty="0">
                <a:solidFill>
                  <a:schemeClr val="bg1"/>
                </a:solidFill>
              </a:rPr>
              <a:t>？</a:t>
            </a:r>
            <a:endParaRPr lang="zh-TW" altLang="en-US" sz="8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4054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524000" y="1124745"/>
            <a:ext cx="9144000" cy="4525963"/>
          </a:xfrm>
        </p:spPr>
        <p:txBody>
          <a:bodyPr anchor="ctr">
            <a:normAutofit/>
          </a:bodyPr>
          <a:lstStyle/>
          <a:p>
            <a:pPr algn="ctr" fontAlgn="base" latinLnBrk="0">
              <a:buNone/>
            </a:pPr>
            <a:r>
              <a:rPr lang="zh-TW" altLang="en-US" sz="8000" dirty="0">
                <a:solidFill>
                  <a:schemeClr val="bg1"/>
                </a:solidFill>
              </a:rPr>
              <a:t>都已經</a:t>
            </a:r>
            <a:r>
              <a:rPr lang="en-US" altLang="zh-TW" sz="8000" dirty="0">
                <a:solidFill>
                  <a:schemeClr val="bg1"/>
                </a:solidFill>
              </a:rPr>
              <a:t>20</a:t>
            </a:r>
            <a:r>
              <a:rPr lang="zh-TW" altLang="en-US" sz="8000" dirty="0">
                <a:solidFill>
                  <a:schemeClr val="bg1"/>
                </a:solidFill>
              </a:rPr>
              <a:t>歲了吧？ 可我到現在連份正式的工作都沒有</a:t>
            </a:r>
          </a:p>
        </p:txBody>
      </p:sp>
    </p:spTree>
    <p:extLst>
      <p:ext uri="{BB962C8B-B14F-4D97-AF65-F5344CB8AC3E}">
        <p14:creationId xmlns:p14="http://schemas.microsoft.com/office/powerpoint/2010/main" val="239484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24745"/>
            <a:ext cx="8229600" cy="4525963"/>
          </a:xfrm>
        </p:spPr>
        <p:txBody>
          <a:bodyPr anchor="ctr">
            <a:normAutofit/>
          </a:bodyPr>
          <a:lstStyle/>
          <a:p>
            <a:pPr algn="ctr" fontAlgn="base" latinLnBrk="0">
              <a:buNone/>
            </a:pPr>
            <a:r>
              <a:rPr lang="zh-TW" altLang="en-US" sz="8000" dirty="0">
                <a:solidFill>
                  <a:schemeClr val="bg1"/>
                </a:solidFill>
              </a:rPr>
              <a:t>以後我拿什麼娶老婆養孩子啊？</a:t>
            </a:r>
            <a:endParaRPr lang="zh-TW" altLang="en-US" sz="8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906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524000" y="1124745"/>
            <a:ext cx="91440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8000" b="1" dirty="0">
                <a:solidFill>
                  <a:schemeClr val="bg1"/>
                </a:solidFill>
              </a:rPr>
              <a:t>唉</a:t>
            </a:r>
            <a:r>
              <a:rPr lang="en-US" altLang="zh-TW" sz="8000" b="1" dirty="0">
                <a:solidFill>
                  <a:schemeClr val="bg1"/>
                </a:solidFill>
              </a:rPr>
              <a:t>~</a:t>
            </a:r>
            <a:r>
              <a:rPr lang="zh-TW" altLang="en-US" sz="8000" b="1" dirty="0">
                <a:solidFill>
                  <a:schemeClr val="bg1"/>
                </a:solidFill>
              </a:rPr>
              <a:t>我還能結婚嗎？</a:t>
            </a:r>
          </a:p>
        </p:txBody>
      </p:sp>
    </p:spTree>
    <p:extLst>
      <p:ext uri="{BB962C8B-B14F-4D97-AF65-F5344CB8AC3E}">
        <p14:creationId xmlns:p14="http://schemas.microsoft.com/office/powerpoint/2010/main" val="4004595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524000" y="1124745"/>
            <a:ext cx="91440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8000" b="1" dirty="0">
                <a:solidFill>
                  <a:schemeClr val="bg1"/>
                </a:solidFill>
              </a:rPr>
              <a:t>這樣一天天的過着</a:t>
            </a:r>
          </a:p>
        </p:txBody>
      </p:sp>
    </p:spTree>
    <p:extLst>
      <p:ext uri="{BB962C8B-B14F-4D97-AF65-F5344CB8AC3E}">
        <p14:creationId xmlns:p14="http://schemas.microsoft.com/office/powerpoint/2010/main" val="257261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524000" y="1124745"/>
            <a:ext cx="91440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CN" altLang="en-US" sz="8000" b="1" dirty="0">
                <a:solidFill>
                  <a:schemeClr val="bg1"/>
                </a:solidFill>
              </a:rPr>
              <a:t>有一天，胡里奧生病了</a:t>
            </a:r>
            <a:endParaRPr lang="zh-TW" altLang="en-US" sz="8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4198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24745"/>
            <a:ext cx="82296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8000" b="1" dirty="0">
                <a:solidFill>
                  <a:schemeClr val="bg1"/>
                </a:solidFill>
              </a:rPr>
              <a:t>他獨自躺在牀上感覺身體疼痛的要死</a:t>
            </a:r>
          </a:p>
        </p:txBody>
      </p:sp>
    </p:spTree>
    <p:extLst>
      <p:ext uri="{BB962C8B-B14F-4D97-AF65-F5344CB8AC3E}">
        <p14:creationId xmlns:p14="http://schemas.microsoft.com/office/powerpoint/2010/main" val="985575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24745"/>
            <a:ext cx="82296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8000" b="1" dirty="0">
                <a:solidFill>
                  <a:schemeClr val="bg1"/>
                </a:solidFill>
              </a:rPr>
              <a:t>但這痛楚也只是暫時的</a:t>
            </a:r>
          </a:p>
        </p:txBody>
      </p:sp>
    </p:spTree>
    <p:extLst>
      <p:ext uri="{BB962C8B-B14F-4D97-AF65-F5344CB8AC3E}">
        <p14:creationId xmlns:p14="http://schemas.microsoft.com/office/powerpoint/2010/main" val="3494693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24745"/>
            <a:ext cx="82296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8000" b="1" dirty="0">
                <a:solidFill>
                  <a:schemeClr val="bg1"/>
                </a:solidFill>
              </a:rPr>
              <a:t>胡里奧再一次陷入毒品中</a:t>
            </a:r>
            <a:endParaRPr lang="zh-CN" altLang="en-US" sz="8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737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24745"/>
            <a:ext cx="82296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CN" altLang="en-US" sz="8000" b="1" dirty="0">
                <a:solidFill>
                  <a:schemeClr val="bg1"/>
                </a:solidFill>
              </a:rPr>
              <a:t>直到有一天</a:t>
            </a:r>
            <a:r>
              <a:rPr lang="en-US" altLang="zh-CN" sz="8000" b="1" dirty="0">
                <a:solidFill>
                  <a:schemeClr val="bg1"/>
                </a:solidFill>
              </a:rPr>
              <a:t>......</a:t>
            </a:r>
          </a:p>
        </p:txBody>
      </p:sp>
    </p:spTree>
    <p:extLst>
      <p:ext uri="{BB962C8B-B14F-4D97-AF65-F5344CB8AC3E}">
        <p14:creationId xmlns:p14="http://schemas.microsoft.com/office/powerpoint/2010/main" val="2376548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524000" y="1124745"/>
            <a:ext cx="91440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CN" altLang="en-US" sz="8000" b="1" dirty="0">
                <a:solidFill>
                  <a:schemeClr val="bg1"/>
                </a:solidFill>
              </a:rPr>
              <a:t>有一份安定的工作</a:t>
            </a:r>
          </a:p>
        </p:txBody>
      </p:sp>
    </p:spTree>
    <p:extLst>
      <p:ext uri="{BB962C8B-B14F-4D97-AF65-F5344CB8AC3E}">
        <p14:creationId xmlns:p14="http://schemas.microsoft.com/office/powerpoint/2010/main" val="3405751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24745"/>
            <a:ext cx="82296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8000" b="1" dirty="0">
                <a:solidFill>
                  <a:schemeClr val="bg1"/>
                </a:solidFill>
              </a:rPr>
              <a:t>他被警察發現後 送入了戒毒所</a:t>
            </a:r>
          </a:p>
        </p:txBody>
      </p:sp>
    </p:spTree>
    <p:extLst>
      <p:ext uri="{BB962C8B-B14F-4D97-AF65-F5344CB8AC3E}">
        <p14:creationId xmlns:p14="http://schemas.microsoft.com/office/powerpoint/2010/main" val="3192368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24745"/>
            <a:ext cx="82296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CN" altLang="en-US" sz="8000" b="1" dirty="0">
                <a:solidFill>
                  <a:schemeClr val="bg1"/>
                </a:solidFill>
              </a:rPr>
              <a:t>大家都想戒掉毒品吧？</a:t>
            </a:r>
          </a:p>
        </p:txBody>
      </p:sp>
    </p:spTree>
    <p:extLst>
      <p:ext uri="{BB962C8B-B14F-4D97-AF65-F5344CB8AC3E}">
        <p14:creationId xmlns:p14="http://schemas.microsoft.com/office/powerpoint/2010/main" val="205705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24745"/>
            <a:ext cx="82296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8000" b="1" dirty="0">
                <a:solidFill>
                  <a:schemeClr val="bg1"/>
                </a:solidFill>
              </a:rPr>
              <a:t>但是你們再怎麼努力都是戒不掉毒品的！</a:t>
            </a:r>
          </a:p>
        </p:txBody>
      </p:sp>
    </p:spTree>
    <p:extLst>
      <p:ext uri="{BB962C8B-B14F-4D97-AF65-F5344CB8AC3E}">
        <p14:creationId xmlns:p14="http://schemas.microsoft.com/office/powerpoint/2010/main" val="1969565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24745"/>
            <a:ext cx="82296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8000" b="1" dirty="0">
                <a:solidFill>
                  <a:schemeClr val="bg1"/>
                </a:solidFill>
              </a:rPr>
              <a:t>就像遊戲中毒的人下定決心再也不打遊戲</a:t>
            </a:r>
          </a:p>
        </p:txBody>
      </p:sp>
    </p:spTree>
    <p:extLst>
      <p:ext uri="{BB962C8B-B14F-4D97-AF65-F5344CB8AC3E}">
        <p14:creationId xmlns:p14="http://schemas.microsoft.com/office/powerpoint/2010/main" val="40144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24745"/>
            <a:ext cx="82296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CN" altLang="en-US" sz="8000" b="1" dirty="0">
                <a:solidFill>
                  <a:schemeClr val="bg1"/>
                </a:solidFill>
              </a:rPr>
              <a:t>酒精中毒的人努力戒酒，</a:t>
            </a:r>
          </a:p>
        </p:txBody>
      </p:sp>
    </p:spTree>
    <p:extLst>
      <p:ext uri="{BB962C8B-B14F-4D97-AF65-F5344CB8AC3E}">
        <p14:creationId xmlns:p14="http://schemas.microsoft.com/office/powerpoint/2010/main" val="192065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24745"/>
            <a:ext cx="82296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8000" b="1" dirty="0">
                <a:solidFill>
                  <a:schemeClr val="bg1"/>
                </a:solidFill>
              </a:rPr>
              <a:t>吸菸的人下決心戒菸</a:t>
            </a:r>
          </a:p>
        </p:txBody>
      </p:sp>
    </p:spTree>
    <p:extLst>
      <p:ext uri="{BB962C8B-B14F-4D97-AF65-F5344CB8AC3E}">
        <p14:creationId xmlns:p14="http://schemas.microsoft.com/office/powerpoint/2010/main" val="1544809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24745"/>
            <a:ext cx="82296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8000" b="1" dirty="0">
                <a:solidFill>
                  <a:schemeClr val="bg1"/>
                </a:solidFill>
              </a:rPr>
              <a:t>但這樣下定決心的只有少部分人會改變</a:t>
            </a:r>
          </a:p>
        </p:txBody>
      </p:sp>
    </p:spTree>
    <p:extLst>
      <p:ext uri="{BB962C8B-B14F-4D97-AF65-F5344CB8AC3E}">
        <p14:creationId xmlns:p14="http://schemas.microsoft.com/office/powerpoint/2010/main" val="130089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24745"/>
            <a:ext cx="82296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8000" b="1" dirty="0">
                <a:solidFill>
                  <a:schemeClr val="bg1"/>
                </a:solidFill>
              </a:rPr>
              <a:t>大部分的人都會在中途放棄了</a:t>
            </a:r>
          </a:p>
        </p:txBody>
      </p:sp>
    </p:spTree>
    <p:extLst>
      <p:ext uri="{BB962C8B-B14F-4D97-AF65-F5344CB8AC3E}">
        <p14:creationId xmlns:p14="http://schemas.microsoft.com/office/powerpoint/2010/main" val="1958419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24745"/>
            <a:ext cx="82296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8000" b="1" dirty="0">
                <a:solidFill>
                  <a:schemeClr val="bg1"/>
                </a:solidFill>
              </a:rPr>
              <a:t>如果大家真的想戒毒的話</a:t>
            </a:r>
          </a:p>
        </p:txBody>
      </p:sp>
    </p:spTree>
    <p:extLst>
      <p:ext uri="{BB962C8B-B14F-4D97-AF65-F5344CB8AC3E}">
        <p14:creationId xmlns:p14="http://schemas.microsoft.com/office/powerpoint/2010/main" val="2480738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24745"/>
            <a:ext cx="82296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8000" b="1" dirty="0">
                <a:solidFill>
                  <a:schemeClr val="bg1"/>
                </a:solidFill>
              </a:rPr>
              <a:t>從現在開始認真聽我講吧！</a:t>
            </a:r>
          </a:p>
        </p:txBody>
      </p:sp>
    </p:spTree>
    <p:extLst>
      <p:ext uri="{BB962C8B-B14F-4D97-AF65-F5344CB8AC3E}">
        <p14:creationId xmlns:p14="http://schemas.microsoft.com/office/powerpoint/2010/main" val="3587565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24745"/>
            <a:ext cx="82296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8000" b="1" dirty="0">
                <a:solidFill>
                  <a:schemeClr val="bg1"/>
                </a:solidFill>
              </a:rPr>
              <a:t>有一個完美的婚姻生活</a:t>
            </a:r>
          </a:p>
        </p:txBody>
      </p:sp>
    </p:spTree>
    <p:extLst>
      <p:ext uri="{BB962C8B-B14F-4D97-AF65-F5344CB8AC3E}">
        <p14:creationId xmlns:p14="http://schemas.microsoft.com/office/powerpoint/2010/main" val="2882900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24745"/>
            <a:ext cx="82296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8000" b="1" dirty="0">
                <a:solidFill>
                  <a:schemeClr val="bg1"/>
                </a:solidFill>
              </a:rPr>
              <a:t>這已經是胡里奧第三次被抓了</a:t>
            </a:r>
          </a:p>
        </p:txBody>
      </p:sp>
    </p:spTree>
    <p:extLst>
      <p:ext uri="{BB962C8B-B14F-4D97-AF65-F5344CB8AC3E}">
        <p14:creationId xmlns:p14="http://schemas.microsoft.com/office/powerpoint/2010/main" val="1137915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524000" y="1124745"/>
            <a:ext cx="91440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8000" b="1" dirty="0">
                <a:solidFill>
                  <a:schemeClr val="bg1"/>
                </a:solidFill>
              </a:rPr>
              <a:t>戒毒所導師說着與前兩次同樣的話</a:t>
            </a:r>
          </a:p>
        </p:txBody>
      </p:sp>
    </p:spTree>
    <p:extLst>
      <p:ext uri="{BB962C8B-B14F-4D97-AF65-F5344CB8AC3E}">
        <p14:creationId xmlns:p14="http://schemas.microsoft.com/office/powerpoint/2010/main" val="1360836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24745"/>
            <a:ext cx="82296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8000" b="1" dirty="0">
                <a:solidFill>
                  <a:schemeClr val="bg1"/>
                </a:solidFill>
              </a:rPr>
              <a:t>但這一次胡里奧纔開始聽進心裏</a:t>
            </a:r>
          </a:p>
        </p:txBody>
      </p:sp>
    </p:spTree>
    <p:extLst>
      <p:ext uri="{BB962C8B-B14F-4D97-AF65-F5344CB8AC3E}">
        <p14:creationId xmlns:p14="http://schemas.microsoft.com/office/powerpoint/2010/main" val="1987645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24745"/>
            <a:ext cx="82296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8000" b="1" dirty="0">
                <a:solidFill>
                  <a:schemeClr val="bg1"/>
                </a:solidFill>
              </a:rPr>
              <a:t>胡里奧也曾像他們這樣</a:t>
            </a:r>
          </a:p>
        </p:txBody>
      </p:sp>
    </p:spTree>
    <p:extLst>
      <p:ext uri="{BB962C8B-B14F-4D97-AF65-F5344CB8AC3E}">
        <p14:creationId xmlns:p14="http://schemas.microsoft.com/office/powerpoint/2010/main" val="384334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24745"/>
            <a:ext cx="82296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8000" b="1" dirty="0">
                <a:solidFill>
                  <a:schemeClr val="bg1"/>
                </a:solidFill>
              </a:rPr>
              <a:t>但他分明地意識到自己陷進毒品的結局只有死</a:t>
            </a:r>
          </a:p>
        </p:txBody>
      </p:sp>
    </p:spTree>
    <p:extLst>
      <p:ext uri="{BB962C8B-B14F-4D97-AF65-F5344CB8AC3E}">
        <p14:creationId xmlns:p14="http://schemas.microsoft.com/office/powerpoint/2010/main" val="262596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524000" y="1124745"/>
            <a:ext cx="91440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8000" b="1" dirty="0">
                <a:solidFill>
                  <a:schemeClr val="bg1"/>
                </a:solidFill>
              </a:rPr>
              <a:t>他的心改變以後開始</a:t>
            </a:r>
            <a:r>
              <a:rPr lang="zh-CN" altLang="en-US" sz="8000" b="1" dirty="0">
                <a:solidFill>
                  <a:schemeClr val="bg1"/>
                </a:solidFill>
              </a:rPr>
              <a:t>接受</a:t>
            </a:r>
            <a:r>
              <a:rPr lang="zh-TW" altLang="en-US" sz="8000" b="1" dirty="0">
                <a:solidFill>
                  <a:schemeClr val="bg1"/>
                </a:solidFill>
              </a:rPr>
              <a:t>導師說的話</a:t>
            </a:r>
          </a:p>
        </p:txBody>
      </p:sp>
    </p:spTree>
    <p:extLst>
      <p:ext uri="{BB962C8B-B14F-4D97-AF65-F5344CB8AC3E}">
        <p14:creationId xmlns:p14="http://schemas.microsoft.com/office/powerpoint/2010/main" val="2803430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524000" y="1124745"/>
            <a:ext cx="91440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CN" altLang="en-US" sz="8000" b="1" dirty="0">
                <a:solidFill>
                  <a:schemeClr val="bg1"/>
                </a:solidFill>
              </a:rPr>
              <a:t>啊</a:t>
            </a:r>
            <a:r>
              <a:rPr lang="en-US" altLang="zh-CN" sz="8000" b="1" dirty="0">
                <a:solidFill>
                  <a:schemeClr val="bg1"/>
                </a:solidFill>
              </a:rPr>
              <a:t>.</a:t>
            </a:r>
            <a:r>
              <a:rPr lang="zh-CN" altLang="en-US" sz="8000" b="1" dirty="0">
                <a:solidFill>
                  <a:schemeClr val="bg1"/>
                </a:solidFill>
              </a:rPr>
              <a:t>對呀</a:t>
            </a:r>
            <a:endParaRPr lang="en-US" altLang="zh-CN" sz="8000" b="1" dirty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zh-TW" altLang="en-US" sz="7600" b="1" dirty="0">
                <a:solidFill>
                  <a:schemeClr val="bg1"/>
                </a:solidFill>
              </a:rPr>
              <a:t>我努力的想改變自己</a:t>
            </a:r>
          </a:p>
        </p:txBody>
      </p:sp>
    </p:spTree>
    <p:extLst>
      <p:ext uri="{BB962C8B-B14F-4D97-AF65-F5344CB8AC3E}">
        <p14:creationId xmlns:p14="http://schemas.microsoft.com/office/powerpoint/2010/main" val="74155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24745"/>
            <a:ext cx="82296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8000" b="1" dirty="0">
                <a:solidFill>
                  <a:schemeClr val="bg1"/>
                </a:solidFill>
              </a:rPr>
              <a:t>但是到最後我就像個廢人一樣。</a:t>
            </a:r>
          </a:p>
        </p:txBody>
      </p:sp>
    </p:spTree>
    <p:extLst>
      <p:ext uri="{BB962C8B-B14F-4D97-AF65-F5344CB8AC3E}">
        <p14:creationId xmlns:p14="http://schemas.microsoft.com/office/powerpoint/2010/main" val="1699188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524000" y="1124745"/>
            <a:ext cx="91440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CN" altLang="en-US" sz="8000" b="1" dirty="0">
                <a:solidFill>
                  <a:schemeClr val="bg1"/>
                </a:solidFill>
              </a:rPr>
              <a:t>所以，你相信我吧</a:t>
            </a:r>
          </a:p>
        </p:txBody>
      </p:sp>
    </p:spTree>
    <p:extLst>
      <p:ext uri="{BB962C8B-B14F-4D97-AF65-F5344CB8AC3E}">
        <p14:creationId xmlns:p14="http://schemas.microsoft.com/office/powerpoint/2010/main" val="3410291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524000" y="1124745"/>
            <a:ext cx="91440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8000" b="1" dirty="0">
                <a:solidFill>
                  <a:schemeClr val="bg1"/>
                </a:solidFill>
              </a:rPr>
              <a:t>你一定能戒掉毒品；我們一起努力</a:t>
            </a:r>
          </a:p>
        </p:txBody>
      </p:sp>
    </p:spTree>
    <p:extLst>
      <p:ext uri="{BB962C8B-B14F-4D97-AF65-F5344CB8AC3E}">
        <p14:creationId xmlns:p14="http://schemas.microsoft.com/office/powerpoint/2010/main" val="20020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24745"/>
            <a:ext cx="82296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8000" b="1" dirty="0">
                <a:solidFill>
                  <a:schemeClr val="bg1"/>
                </a:solidFill>
              </a:rPr>
              <a:t>在我還是個孩子的時候</a:t>
            </a:r>
          </a:p>
        </p:txBody>
      </p:sp>
    </p:spTree>
    <p:extLst>
      <p:ext uri="{BB962C8B-B14F-4D97-AF65-F5344CB8AC3E}">
        <p14:creationId xmlns:p14="http://schemas.microsoft.com/office/powerpoint/2010/main" val="2545228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24745"/>
            <a:ext cx="82296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8000" b="1" dirty="0">
                <a:solidFill>
                  <a:schemeClr val="bg1"/>
                </a:solidFill>
              </a:rPr>
              <a:t>我相信你，</a:t>
            </a:r>
            <a:endParaRPr lang="en-US" altLang="zh-TW" sz="8000" b="1" dirty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zh-TW" altLang="en-US" sz="8000" b="1" dirty="0">
                <a:solidFill>
                  <a:schemeClr val="bg1"/>
                </a:solidFill>
              </a:rPr>
              <a:t>請一定</a:t>
            </a:r>
            <a:r>
              <a:rPr lang="zh-CN" altLang="en-US" sz="8000" b="1" dirty="0">
                <a:solidFill>
                  <a:schemeClr val="bg1"/>
                </a:solidFill>
              </a:rPr>
              <a:t>要</a:t>
            </a:r>
            <a:r>
              <a:rPr lang="zh-TW" altLang="en-US" sz="8000" b="1" dirty="0">
                <a:solidFill>
                  <a:schemeClr val="bg1"/>
                </a:solidFill>
              </a:rPr>
              <a:t>幫助我</a:t>
            </a:r>
          </a:p>
        </p:txBody>
      </p:sp>
    </p:spTree>
    <p:extLst>
      <p:ext uri="{BB962C8B-B14F-4D97-AF65-F5344CB8AC3E}">
        <p14:creationId xmlns:p14="http://schemas.microsoft.com/office/powerpoint/2010/main" val="4152480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524000" y="1124745"/>
            <a:ext cx="91440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7400" b="1" dirty="0">
                <a:solidFill>
                  <a:schemeClr val="bg1"/>
                </a:solidFill>
              </a:rPr>
              <a:t>就這樣，胡里奧再一次走上了戒毒的道路</a:t>
            </a:r>
          </a:p>
        </p:txBody>
      </p:sp>
    </p:spTree>
    <p:extLst>
      <p:ext uri="{BB962C8B-B14F-4D97-AF65-F5344CB8AC3E}">
        <p14:creationId xmlns:p14="http://schemas.microsoft.com/office/powerpoint/2010/main" val="3950529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524000" y="1124745"/>
            <a:ext cx="91440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7600" b="1" dirty="0">
                <a:solidFill>
                  <a:schemeClr val="bg1"/>
                </a:solidFill>
              </a:rPr>
              <a:t>但是這一次並不是他的決心和他的努力</a:t>
            </a:r>
          </a:p>
        </p:txBody>
      </p:sp>
    </p:spTree>
    <p:extLst>
      <p:ext uri="{BB962C8B-B14F-4D97-AF65-F5344CB8AC3E}">
        <p14:creationId xmlns:p14="http://schemas.microsoft.com/office/powerpoint/2010/main" val="880235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24745"/>
            <a:ext cx="82296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8000" b="1" dirty="0">
                <a:solidFill>
                  <a:schemeClr val="bg1"/>
                </a:solidFill>
              </a:rPr>
              <a:t>而是他藉助導師的幫助相信導師所說的話</a:t>
            </a:r>
          </a:p>
        </p:txBody>
      </p:sp>
    </p:spTree>
    <p:extLst>
      <p:ext uri="{BB962C8B-B14F-4D97-AF65-F5344CB8AC3E}">
        <p14:creationId xmlns:p14="http://schemas.microsoft.com/office/powerpoint/2010/main" val="3108058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524000" y="1124745"/>
            <a:ext cx="91440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8000" dirty="0">
                <a:solidFill>
                  <a:schemeClr val="bg1"/>
                </a:solidFill>
              </a:rPr>
              <a:t>最終把毒品戒掉了</a:t>
            </a:r>
          </a:p>
        </p:txBody>
      </p:sp>
    </p:spTree>
    <p:extLst>
      <p:ext uri="{BB962C8B-B14F-4D97-AF65-F5344CB8AC3E}">
        <p14:creationId xmlns:p14="http://schemas.microsoft.com/office/powerpoint/2010/main" val="1842862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524000" y="1124745"/>
            <a:ext cx="91440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CN" altLang="en-US" sz="8000" b="1" dirty="0">
                <a:solidFill>
                  <a:schemeClr val="bg1"/>
                </a:solidFill>
              </a:rPr>
              <a:t>我的</a:t>
            </a:r>
            <a:r>
              <a:rPr lang="zh-TW" altLang="en-US" sz="8000" b="1" dirty="0">
                <a:solidFill>
                  <a:schemeClr val="bg1"/>
                </a:solidFill>
              </a:rPr>
              <a:t>父母帶着我從南美移民到了美國</a:t>
            </a:r>
          </a:p>
        </p:txBody>
      </p:sp>
    </p:spTree>
    <p:extLst>
      <p:ext uri="{BB962C8B-B14F-4D97-AF65-F5344CB8AC3E}">
        <p14:creationId xmlns:p14="http://schemas.microsoft.com/office/powerpoint/2010/main" val="3144867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24745"/>
            <a:ext cx="8229600" cy="452596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zh-TW" altLang="en-US" sz="8000" b="1" dirty="0">
                <a:solidFill>
                  <a:schemeClr val="bg1"/>
                </a:solidFill>
              </a:rPr>
              <a:t>雖然紐約的人們生活水平很高</a:t>
            </a:r>
          </a:p>
        </p:txBody>
      </p:sp>
    </p:spTree>
    <p:extLst>
      <p:ext uri="{BB962C8B-B14F-4D97-AF65-F5344CB8AC3E}">
        <p14:creationId xmlns:p14="http://schemas.microsoft.com/office/powerpoint/2010/main" val="529011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832</Words>
  <Application>Microsoft Office PowerPoint</Application>
  <PresentationFormat>와이드스크린</PresentationFormat>
  <Paragraphs>76</Paragraphs>
  <Slides>74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74</vt:i4>
      </vt:variant>
    </vt:vector>
  </HeadingPairs>
  <TitlesOfParts>
    <vt:vector size="79" baseType="lpstr">
      <vt:lpstr>맑은 고딕</vt:lpstr>
      <vt:lpstr>新細明體</vt:lpstr>
      <vt:lpstr>等线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LEE</dc:creator>
  <cp:lastModifiedBy>LEE</cp:lastModifiedBy>
  <cp:revision>1</cp:revision>
  <dcterms:created xsi:type="dcterms:W3CDTF">2018-05-20T12:30:24Z</dcterms:created>
  <dcterms:modified xsi:type="dcterms:W3CDTF">2018-05-20T12:30:38Z</dcterms:modified>
</cp:coreProperties>
</file>