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66" d="100"/>
          <a:sy n="66" d="100"/>
        </p:scale>
        <p:origin x="90" y="1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48DC1-68F0-42CE-A25B-9FABBBE203C0}" type="datetimeFigureOut">
              <a:rPr lang="ko-KR" altLang="en-US" smtClean="0"/>
              <a:t>2018-05-20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6A2E3-E176-4CA1-B864-C90EEA2D29A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502750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48DC1-68F0-42CE-A25B-9FABBBE203C0}" type="datetimeFigureOut">
              <a:rPr lang="ko-KR" altLang="en-US" smtClean="0"/>
              <a:t>2018-05-20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6A2E3-E176-4CA1-B864-C90EEA2D29A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438407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48DC1-68F0-42CE-A25B-9FABBBE203C0}" type="datetimeFigureOut">
              <a:rPr lang="ko-KR" altLang="en-US" smtClean="0"/>
              <a:t>2018-05-20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6A2E3-E176-4CA1-B864-C90EEA2D29A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365917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48DC1-68F0-42CE-A25B-9FABBBE203C0}" type="datetimeFigureOut">
              <a:rPr lang="ko-KR" altLang="en-US" smtClean="0"/>
              <a:t>2018-05-20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6A2E3-E176-4CA1-B864-C90EEA2D29A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343869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48DC1-68F0-42CE-A25B-9FABBBE203C0}" type="datetimeFigureOut">
              <a:rPr lang="ko-KR" altLang="en-US" smtClean="0"/>
              <a:t>2018-05-20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6A2E3-E176-4CA1-B864-C90EEA2D29A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606202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48DC1-68F0-42CE-A25B-9FABBBE203C0}" type="datetimeFigureOut">
              <a:rPr lang="ko-KR" altLang="en-US" smtClean="0"/>
              <a:t>2018-05-20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6A2E3-E176-4CA1-B864-C90EEA2D29A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391697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48DC1-68F0-42CE-A25B-9FABBBE203C0}" type="datetimeFigureOut">
              <a:rPr lang="ko-KR" altLang="en-US" smtClean="0"/>
              <a:t>2018-05-20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6A2E3-E176-4CA1-B864-C90EEA2D29A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322185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48DC1-68F0-42CE-A25B-9FABBBE203C0}" type="datetimeFigureOut">
              <a:rPr lang="ko-KR" altLang="en-US" smtClean="0"/>
              <a:t>2018-05-20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6A2E3-E176-4CA1-B864-C90EEA2D29A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365517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48DC1-68F0-42CE-A25B-9FABBBE203C0}" type="datetimeFigureOut">
              <a:rPr lang="ko-KR" altLang="en-US" smtClean="0"/>
              <a:t>2018-05-20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6A2E3-E176-4CA1-B864-C90EEA2D29A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429745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48DC1-68F0-42CE-A25B-9FABBBE203C0}" type="datetimeFigureOut">
              <a:rPr lang="ko-KR" altLang="en-US" smtClean="0"/>
              <a:t>2018-05-20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6A2E3-E176-4CA1-B864-C90EEA2D29A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792642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48DC1-68F0-42CE-A25B-9FABBBE203C0}" type="datetimeFigureOut">
              <a:rPr lang="ko-KR" altLang="en-US" smtClean="0"/>
              <a:t>2018-05-20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6A2E3-E176-4CA1-B864-C90EEA2D29A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764736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348DC1-68F0-42CE-A25B-9FABBBE203C0}" type="datetimeFigureOut">
              <a:rPr lang="ko-KR" altLang="en-US" smtClean="0"/>
              <a:t>2018-05-20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F6A2E3-E176-4CA1-B864-C90EEA2D29A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918077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377148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609600" y="-507437"/>
            <a:ext cx="10972800" cy="7532655"/>
          </a:xfrm>
        </p:spPr>
        <p:txBody>
          <a:bodyPr numCol="1" anchor="ctr">
            <a:normAutofit/>
          </a:bodyPr>
          <a:lstStyle/>
          <a:p>
            <a:pPr algn="ctr">
              <a:buNone/>
            </a:pPr>
            <a:r>
              <a:rPr lang="zh-TW" altLang="en-US" sz="6400" dirty="0" smtClean="0">
                <a:solidFill>
                  <a:schemeClr val="bg1"/>
                </a:solidFill>
              </a:rPr>
              <a:t>爸，我都已經長這麼大了， 您就讓我做一下生意吧！</a:t>
            </a:r>
            <a:endParaRPr lang="en-US" altLang="ko-KR" sz="6400" dirty="0" smtClean="0">
              <a:solidFill>
                <a:srgbClr val="FFFFFF"/>
              </a:solidFill>
              <a:latin typeface="Malgun Gothic" panose="020B0503020000020004" pitchFamily="50" charset="-127"/>
              <a:ea typeface="Malgun Gothic" panose="020B0503020000020004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58865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609600" y="-507437"/>
            <a:ext cx="10972800" cy="7532655"/>
          </a:xfrm>
        </p:spPr>
        <p:txBody>
          <a:bodyPr numCol="1" anchor="ctr">
            <a:normAutofit/>
          </a:bodyPr>
          <a:lstStyle/>
          <a:p>
            <a:pPr algn="ctr">
              <a:buNone/>
            </a:pPr>
            <a:r>
              <a:rPr lang="en-US" altLang="ko-KR" sz="6400" dirty="0" smtClean="0">
                <a:solidFill>
                  <a:schemeClr val="bg1"/>
                </a:solidFill>
              </a:rPr>
              <a:t>-</a:t>
            </a:r>
            <a:r>
              <a:rPr lang="zh-TW" altLang="en-US" sz="6400" dirty="0" smtClean="0">
                <a:solidFill>
                  <a:schemeClr val="bg1"/>
                </a:solidFill>
              </a:rPr>
              <a:t>做生意沒有那麼簡單，      現在還不行！</a:t>
            </a:r>
            <a:endParaRPr lang="en-US" altLang="ko-KR" sz="6400" dirty="0" smtClean="0">
              <a:solidFill>
                <a:srgbClr val="FFFFFF"/>
              </a:solidFill>
              <a:latin typeface="Malgun Gothic" panose="020B0503020000020004" pitchFamily="50" charset="-127"/>
              <a:ea typeface="Malgun Gothic" panose="020B0503020000020004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48709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609600" y="-507437"/>
            <a:ext cx="10972800" cy="7532655"/>
          </a:xfrm>
        </p:spPr>
        <p:txBody>
          <a:bodyPr numCol="1" anchor="ctr">
            <a:normAutofit/>
          </a:bodyPr>
          <a:lstStyle/>
          <a:p>
            <a:pPr algn="ctr">
              <a:buNone/>
            </a:pPr>
            <a:r>
              <a:rPr lang="zh-TW" altLang="en-US" sz="6400" dirty="0" smtClean="0">
                <a:solidFill>
                  <a:schemeClr val="bg1"/>
                </a:solidFill>
              </a:rPr>
              <a:t>堅持就是勝利，</a:t>
            </a:r>
            <a:endParaRPr lang="en-US" altLang="zh-TW" sz="6400" dirty="0" smtClean="0">
              <a:solidFill>
                <a:schemeClr val="bg1"/>
              </a:solidFill>
            </a:endParaRPr>
          </a:p>
          <a:p>
            <a:pPr algn="ctr">
              <a:buNone/>
            </a:pPr>
            <a:r>
              <a:rPr lang="zh-TW" altLang="en-US" sz="6400" dirty="0" smtClean="0">
                <a:solidFill>
                  <a:schemeClr val="bg1"/>
                </a:solidFill>
              </a:rPr>
              <a:t>我一定要把錢要到手！</a:t>
            </a:r>
            <a:endParaRPr lang="en-US" altLang="ko-KR" sz="64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2449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0" y="-507437"/>
            <a:ext cx="12192000" cy="7532655"/>
          </a:xfrm>
        </p:spPr>
        <p:txBody>
          <a:bodyPr numCol="1" anchor="ctr">
            <a:normAutofit/>
          </a:bodyPr>
          <a:lstStyle/>
          <a:p>
            <a:pPr algn="ctr">
              <a:buNone/>
            </a:pPr>
            <a:r>
              <a:rPr lang="zh-TW" altLang="en-US" sz="6400" dirty="0" smtClean="0">
                <a:solidFill>
                  <a:schemeClr val="bg1"/>
                </a:solidFill>
              </a:rPr>
              <a:t>爸，你就把錢給我唄！求你了！</a:t>
            </a:r>
          </a:p>
        </p:txBody>
      </p:sp>
    </p:spTree>
    <p:extLst>
      <p:ext uri="{BB962C8B-B14F-4D97-AF65-F5344CB8AC3E}">
        <p14:creationId xmlns:p14="http://schemas.microsoft.com/office/powerpoint/2010/main" val="2042908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0" y="-507437"/>
            <a:ext cx="12192000" cy="7532655"/>
          </a:xfrm>
        </p:spPr>
        <p:txBody>
          <a:bodyPr numCol="1" anchor="ctr">
            <a:normAutofit/>
          </a:bodyPr>
          <a:lstStyle/>
          <a:p>
            <a:pPr algn="ctr">
              <a:buNone/>
            </a:pPr>
            <a:r>
              <a:rPr lang="zh-TW" altLang="en-US" sz="6400" dirty="0" smtClean="0">
                <a:solidFill>
                  <a:schemeClr val="bg1"/>
                </a:solidFill>
              </a:rPr>
              <a:t>爸！錢！我要錢</a:t>
            </a:r>
            <a:endParaRPr lang="en-US" altLang="zh-TW" sz="6400" dirty="0" smtClean="0">
              <a:solidFill>
                <a:schemeClr val="bg1"/>
              </a:solidFill>
            </a:endParaRPr>
          </a:p>
          <a:p>
            <a:pPr algn="ctr">
              <a:buNone/>
            </a:pPr>
            <a:endParaRPr lang="zh-TW" altLang="en-US" sz="64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8085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0" y="-507437"/>
            <a:ext cx="12205792" cy="7532655"/>
          </a:xfrm>
        </p:spPr>
        <p:txBody>
          <a:bodyPr numCol="1" anchor="ctr">
            <a:normAutofit/>
          </a:bodyPr>
          <a:lstStyle/>
          <a:p>
            <a:pPr algn="ctr">
              <a:buNone/>
            </a:pPr>
            <a:r>
              <a:rPr lang="zh-TW" altLang="en-US" sz="6400" dirty="0" smtClean="0">
                <a:solidFill>
                  <a:schemeClr val="bg1"/>
                </a:solidFill>
              </a:rPr>
              <a:t>爸！你就把錢給我吧！</a:t>
            </a:r>
            <a:endParaRPr lang="en-US" altLang="zh-TW" sz="6400" dirty="0" smtClean="0">
              <a:solidFill>
                <a:schemeClr val="bg1"/>
              </a:solidFill>
            </a:endParaRPr>
          </a:p>
          <a:p>
            <a:pPr algn="ctr">
              <a:buNone/>
            </a:pPr>
            <a:r>
              <a:rPr lang="zh-TW" altLang="en-US" sz="6400" dirty="0" smtClean="0">
                <a:solidFill>
                  <a:schemeClr val="bg1"/>
                </a:solidFill>
              </a:rPr>
              <a:t>錢，我要錢父親嘆息</a:t>
            </a:r>
          </a:p>
        </p:txBody>
      </p:sp>
    </p:spTree>
    <p:extLst>
      <p:ext uri="{BB962C8B-B14F-4D97-AF65-F5344CB8AC3E}">
        <p14:creationId xmlns:p14="http://schemas.microsoft.com/office/powerpoint/2010/main" val="3234765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0" y="-507437"/>
            <a:ext cx="12192000" cy="7532655"/>
          </a:xfrm>
        </p:spPr>
        <p:txBody>
          <a:bodyPr numCol="1" anchor="ctr">
            <a:normAutofit/>
          </a:bodyPr>
          <a:lstStyle/>
          <a:p>
            <a:pPr algn="ctr">
              <a:buNone/>
            </a:pPr>
            <a:r>
              <a:rPr lang="zh-TW" altLang="en-US" sz="6400" dirty="0" smtClean="0">
                <a:solidFill>
                  <a:srgbClr val="FFFFFF"/>
                </a:solidFill>
                <a:latin typeface="Malgun Gothic" panose="020B0503020000020004" pitchFamily="50" charset="-127"/>
                <a:ea typeface="Malgun Gothic" panose="020B0503020000020004" pitchFamily="50" charset="-127"/>
                <a:cs typeface="Arial Unicode MS" pitchFamily="50" charset="-127"/>
              </a:rPr>
              <a:t>父親看到兒子想出去的心越來越強烈，他知道自己無法再留住兒子，便把財產分給了他。</a:t>
            </a:r>
            <a:endParaRPr lang="en-US" altLang="ko-KR" sz="6400" dirty="0" smtClean="0">
              <a:solidFill>
                <a:srgbClr val="FFFFFF"/>
              </a:solidFill>
              <a:latin typeface="Malgun Gothic" panose="020B0503020000020004" pitchFamily="50" charset="-127"/>
              <a:ea typeface="Malgun Gothic" panose="020B0503020000020004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786775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0" y="-507437"/>
            <a:ext cx="12192000" cy="7532655"/>
          </a:xfrm>
        </p:spPr>
        <p:txBody>
          <a:bodyPr numCol="1" anchor="ctr">
            <a:normAutofit/>
          </a:bodyPr>
          <a:lstStyle/>
          <a:p>
            <a:pPr algn="ctr">
              <a:buNone/>
            </a:pPr>
            <a:r>
              <a:rPr lang="zh-TW" altLang="en-US" sz="6400" dirty="0" smtClean="0">
                <a:solidFill>
                  <a:srgbClr val="FFFFFF"/>
                </a:solidFill>
                <a:latin typeface="Malgun Gothic" panose="020B0503020000020004" pitchFamily="50" charset="-127"/>
                <a:ea typeface="Malgun Gothic" panose="020B0503020000020004" pitchFamily="50" charset="-127"/>
                <a:cs typeface="Arial Unicode MS" pitchFamily="50" charset="-127"/>
              </a:rPr>
              <a:t>二兒子拿着財產去了遠方，來到了一個全新的環境，他覺得周圍的一切都是那麼的新鮮。</a:t>
            </a:r>
            <a:endParaRPr lang="en-US" altLang="ko-KR" sz="6400" dirty="0" smtClean="0">
              <a:solidFill>
                <a:srgbClr val="FFFFFF"/>
              </a:solidFill>
              <a:latin typeface="Malgun Gothic" panose="020B0503020000020004" pitchFamily="50" charset="-127"/>
              <a:ea typeface="Malgun Gothic" panose="020B0503020000020004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70283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609600" y="-507437"/>
            <a:ext cx="10972800" cy="7532655"/>
          </a:xfrm>
        </p:spPr>
        <p:txBody>
          <a:bodyPr numCol="1" anchor="ctr">
            <a:normAutofit/>
          </a:bodyPr>
          <a:lstStyle/>
          <a:p>
            <a:pPr algn="ctr">
              <a:buNone/>
            </a:pPr>
            <a:r>
              <a:rPr lang="zh-TW" altLang="en-US" sz="6400" dirty="0" smtClean="0">
                <a:solidFill>
                  <a:schemeClr val="bg1"/>
                </a:solidFill>
              </a:rPr>
              <a:t>耶，終於解放了，要不，先放鬆一下吧！</a:t>
            </a:r>
          </a:p>
        </p:txBody>
      </p:sp>
    </p:spTree>
    <p:extLst>
      <p:ext uri="{BB962C8B-B14F-4D97-AF65-F5344CB8AC3E}">
        <p14:creationId xmlns:p14="http://schemas.microsoft.com/office/powerpoint/2010/main" val="185097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609600" y="-507437"/>
            <a:ext cx="10972800" cy="7532655"/>
          </a:xfrm>
        </p:spPr>
        <p:txBody>
          <a:bodyPr numCol="1" anchor="ctr">
            <a:normAutofit/>
          </a:bodyPr>
          <a:lstStyle/>
          <a:p>
            <a:pPr algn="ctr">
              <a:buNone/>
            </a:pPr>
            <a:r>
              <a:rPr lang="zh-TW" altLang="en-US" sz="6400" dirty="0" smtClean="0">
                <a:solidFill>
                  <a:srgbClr val="FFFFFF"/>
                </a:solidFill>
                <a:latin typeface="Malgun Gothic" panose="020B0503020000020004" pitchFamily="50" charset="-127"/>
                <a:ea typeface="Malgun Gothic" panose="020B0503020000020004" pitchFamily="50" charset="-127"/>
                <a:cs typeface="Arial Unicode MS" pitchFamily="50" charset="-127"/>
              </a:rPr>
              <a:t>時間一天天過去了。</a:t>
            </a:r>
            <a:endParaRPr lang="en-US" altLang="zh-TW" sz="6400" dirty="0" smtClean="0">
              <a:solidFill>
                <a:srgbClr val="FFFFFF"/>
              </a:solidFill>
              <a:latin typeface="Malgun Gothic" panose="020B0503020000020004" pitchFamily="50" charset="-127"/>
              <a:ea typeface="Malgun Gothic" panose="020B0503020000020004" pitchFamily="50" charset="-127"/>
              <a:cs typeface="Arial Unicode MS" pitchFamily="50" charset="-127"/>
            </a:endParaRPr>
          </a:p>
          <a:p>
            <a:pPr algn="ctr">
              <a:buNone/>
            </a:pPr>
            <a:r>
              <a:rPr lang="zh-TW" altLang="en-US" sz="6400" dirty="0" smtClean="0">
                <a:solidFill>
                  <a:srgbClr val="FFFFFF"/>
                </a:solidFill>
                <a:latin typeface="Malgun Gothic" panose="020B0503020000020004" pitchFamily="50" charset="-127"/>
                <a:ea typeface="Malgun Gothic" panose="020B0503020000020004" pitchFamily="50" charset="-127"/>
                <a:cs typeface="Arial Unicode MS" pitchFamily="50" charset="-127"/>
              </a:rPr>
              <a:t>二兒子身上的錢越來越少，</a:t>
            </a:r>
            <a:endParaRPr lang="en-US" altLang="zh-TW" sz="6400" dirty="0" smtClean="0">
              <a:solidFill>
                <a:srgbClr val="FFFFFF"/>
              </a:solidFill>
              <a:latin typeface="Malgun Gothic" panose="020B0503020000020004" pitchFamily="50" charset="-127"/>
              <a:ea typeface="Malgun Gothic" panose="020B0503020000020004" pitchFamily="50" charset="-127"/>
              <a:cs typeface="Arial Unicode MS" pitchFamily="50" charset="-127"/>
            </a:endParaRPr>
          </a:p>
          <a:p>
            <a:pPr algn="ctr">
              <a:buNone/>
            </a:pPr>
            <a:r>
              <a:rPr lang="zh-TW" altLang="en-US" sz="6400" dirty="0" smtClean="0">
                <a:solidFill>
                  <a:srgbClr val="FFFFFF"/>
                </a:solidFill>
                <a:latin typeface="Malgun Gothic" panose="020B0503020000020004" pitchFamily="50" charset="-127"/>
                <a:ea typeface="Malgun Gothic" panose="020B0503020000020004" pitchFamily="50" charset="-127"/>
                <a:cs typeface="Arial Unicode MS" pitchFamily="50" charset="-127"/>
              </a:rPr>
              <a:t>雖然他下過無數次的決心，</a:t>
            </a:r>
            <a:endParaRPr lang="en-US" altLang="zh-TW" sz="6400" dirty="0" smtClean="0">
              <a:solidFill>
                <a:srgbClr val="FFFFFF"/>
              </a:solidFill>
              <a:latin typeface="Malgun Gothic" panose="020B0503020000020004" pitchFamily="50" charset="-127"/>
              <a:ea typeface="Malgun Gothic" panose="020B0503020000020004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590282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609600" y="-507437"/>
            <a:ext cx="10972800" cy="7532655"/>
          </a:xfrm>
        </p:spPr>
        <p:txBody>
          <a:bodyPr numCol="1" anchor="ctr">
            <a:normAutofit/>
          </a:bodyPr>
          <a:lstStyle/>
          <a:p>
            <a:pPr algn="ctr">
              <a:buNone/>
            </a:pPr>
            <a:r>
              <a:rPr lang="en-US" altLang="ko-KR" sz="12800" dirty="0" err="1" smtClean="0">
                <a:solidFill>
                  <a:schemeClr val="bg1"/>
                </a:solidFill>
              </a:rPr>
              <a:t>浪子</a:t>
            </a:r>
            <a:endParaRPr lang="en-US" altLang="ko-KR" sz="15335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8474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609600" y="-507437"/>
            <a:ext cx="10972800" cy="7532655"/>
          </a:xfrm>
        </p:spPr>
        <p:txBody>
          <a:bodyPr numCol="1" anchor="ctr">
            <a:normAutofit/>
          </a:bodyPr>
          <a:lstStyle/>
          <a:p>
            <a:pPr algn="ctr">
              <a:buNone/>
            </a:pPr>
            <a:r>
              <a:rPr lang="zh-TW" altLang="en-US" sz="6400" dirty="0" smtClean="0">
                <a:solidFill>
                  <a:srgbClr val="FFFFFF"/>
                </a:solidFill>
                <a:latin typeface="Malgun Gothic" panose="020B0503020000020004" pitchFamily="50" charset="-127"/>
                <a:ea typeface="Malgun Gothic" panose="020B0503020000020004" pitchFamily="50" charset="-127"/>
                <a:cs typeface="Arial Unicode MS" pitchFamily="50" charset="-127"/>
              </a:rPr>
              <a:t>再也不過花天酒地的生活，</a:t>
            </a:r>
            <a:endParaRPr lang="en-US" altLang="zh-TW" sz="6400" dirty="0" smtClean="0">
              <a:solidFill>
                <a:srgbClr val="FFFFFF"/>
              </a:solidFill>
              <a:latin typeface="Malgun Gothic" panose="020B0503020000020004" pitchFamily="50" charset="-127"/>
              <a:ea typeface="Malgun Gothic" panose="020B0503020000020004" pitchFamily="50" charset="-127"/>
              <a:cs typeface="Arial Unicode MS" pitchFamily="50" charset="-127"/>
            </a:endParaRPr>
          </a:p>
          <a:p>
            <a:pPr algn="ctr">
              <a:buNone/>
            </a:pPr>
            <a:r>
              <a:rPr lang="zh-TW" altLang="en-US" sz="6400" dirty="0" smtClean="0">
                <a:solidFill>
                  <a:srgbClr val="FFFFFF"/>
                </a:solidFill>
                <a:latin typeface="Malgun Gothic" panose="020B0503020000020004" pitchFamily="50" charset="-127"/>
                <a:ea typeface="Malgun Gothic" panose="020B0503020000020004" pitchFamily="50" charset="-127"/>
                <a:cs typeface="Arial Unicode MS" pitchFamily="50" charset="-127"/>
              </a:rPr>
              <a:t>但是，心已深陷，無法自拔。</a:t>
            </a:r>
            <a:endParaRPr lang="en-US" altLang="ko-KR" sz="6400" dirty="0" smtClean="0">
              <a:solidFill>
                <a:srgbClr val="FFFFFF"/>
              </a:solidFill>
              <a:latin typeface="Malgun Gothic" panose="020B0503020000020004" pitchFamily="50" charset="-127"/>
              <a:ea typeface="Malgun Gothic" panose="020B0503020000020004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19466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609600" y="-507437"/>
            <a:ext cx="10972800" cy="7532655"/>
          </a:xfrm>
        </p:spPr>
        <p:txBody>
          <a:bodyPr numCol="1" anchor="ctr">
            <a:normAutofit/>
          </a:bodyPr>
          <a:lstStyle/>
          <a:p>
            <a:pPr algn="ctr">
              <a:buNone/>
            </a:pPr>
            <a:r>
              <a:rPr lang="en-US" altLang="zh-TW" sz="6400" dirty="0" smtClean="0">
                <a:solidFill>
                  <a:schemeClr val="bg1"/>
                </a:solidFill>
              </a:rPr>
              <a:t>-</a:t>
            </a:r>
            <a:r>
              <a:rPr lang="zh-TW" altLang="en-US" sz="6400" dirty="0" smtClean="0">
                <a:solidFill>
                  <a:schemeClr val="bg1"/>
                </a:solidFill>
              </a:rPr>
              <a:t>出去！沒錢還敢來！</a:t>
            </a:r>
            <a:endParaRPr lang="en-US" altLang="zh-TW" sz="6400" dirty="0" smtClean="0">
              <a:solidFill>
                <a:schemeClr val="bg1"/>
              </a:solidFill>
            </a:endParaRPr>
          </a:p>
          <a:p>
            <a:pPr algn="ctr">
              <a:buNone/>
            </a:pPr>
            <a:r>
              <a:rPr lang="en-US" altLang="zh-TW" sz="6400" dirty="0" smtClean="0">
                <a:solidFill>
                  <a:srgbClr val="FFFFFF"/>
                </a:solidFill>
                <a:latin typeface="Malgun Gothic" panose="020B0503020000020004" pitchFamily="50" charset="-127"/>
                <a:ea typeface="Malgun Gothic" panose="020B0503020000020004" pitchFamily="50" charset="-127"/>
                <a:cs typeface="Arial Unicode MS" pitchFamily="50" charset="-127"/>
              </a:rPr>
              <a:t>-</a:t>
            </a:r>
            <a:r>
              <a:rPr lang="zh-TW" altLang="en-US" sz="6400" dirty="0" smtClean="0">
                <a:solidFill>
                  <a:srgbClr val="FFFFFF"/>
                </a:solidFill>
                <a:latin typeface="Malgun Gothic" panose="020B0503020000020004" pitchFamily="50" charset="-127"/>
                <a:ea typeface="Malgun Gothic" panose="020B0503020000020004" pitchFamily="50" charset="-127"/>
                <a:cs typeface="Arial Unicode MS" pitchFamily="50" charset="-127"/>
              </a:rPr>
              <a:t>香香！我對你那麼好，</a:t>
            </a:r>
            <a:endParaRPr lang="en-US" altLang="zh-TW" sz="6400" dirty="0" smtClean="0">
              <a:solidFill>
                <a:srgbClr val="FFFFFF"/>
              </a:solidFill>
              <a:latin typeface="Malgun Gothic" panose="020B0503020000020004" pitchFamily="50" charset="-127"/>
              <a:ea typeface="Malgun Gothic" panose="020B0503020000020004" pitchFamily="50" charset="-127"/>
              <a:cs typeface="Arial Unicode MS" pitchFamily="50" charset="-127"/>
            </a:endParaRPr>
          </a:p>
          <a:p>
            <a:pPr algn="ctr">
              <a:buNone/>
            </a:pPr>
            <a:r>
              <a:rPr lang="zh-TW" altLang="en-US" sz="6400" dirty="0" smtClean="0">
                <a:solidFill>
                  <a:srgbClr val="FFFFFF"/>
                </a:solidFill>
                <a:latin typeface="Malgun Gothic" panose="020B0503020000020004" pitchFamily="50" charset="-127"/>
                <a:ea typeface="Malgun Gothic" panose="020B0503020000020004" pitchFamily="50" charset="-127"/>
                <a:cs typeface="Arial Unicode MS" pitchFamily="50" charset="-127"/>
              </a:rPr>
              <a:t>你怎麼能這樣對我呀！</a:t>
            </a:r>
            <a:endParaRPr lang="en-US" altLang="ko-KR" sz="6400" dirty="0" smtClean="0">
              <a:solidFill>
                <a:srgbClr val="FFFFFF"/>
              </a:solidFill>
              <a:latin typeface="Malgun Gothic" panose="020B0503020000020004" pitchFamily="50" charset="-127"/>
              <a:ea typeface="Malgun Gothic" panose="020B0503020000020004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08929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609600" y="-507437"/>
            <a:ext cx="10972800" cy="7532655"/>
          </a:xfrm>
        </p:spPr>
        <p:txBody>
          <a:bodyPr numCol="1" anchor="ctr">
            <a:normAutofit/>
          </a:bodyPr>
          <a:lstStyle/>
          <a:p>
            <a:pPr algn="ctr">
              <a:buNone/>
            </a:pPr>
            <a:r>
              <a:rPr lang="zh-TW" altLang="en-US" sz="6400" dirty="0" smtClean="0">
                <a:solidFill>
                  <a:schemeClr val="bg1"/>
                </a:solidFill>
              </a:rPr>
              <a:t>你以爲我真喜歡你啊，</a:t>
            </a:r>
            <a:endParaRPr lang="en-US" altLang="zh-TW" sz="6400" dirty="0" smtClean="0">
              <a:solidFill>
                <a:schemeClr val="bg1"/>
              </a:solidFill>
            </a:endParaRPr>
          </a:p>
          <a:p>
            <a:pPr algn="ctr">
              <a:buNone/>
            </a:pPr>
            <a:r>
              <a:rPr lang="zh-TW" altLang="en-US" sz="6400" dirty="0" smtClean="0">
                <a:solidFill>
                  <a:schemeClr val="bg1"/>
                </a:solidFill>
              </a:rPr>
              <a:t>還不是因爲你那點錢！哼！</a:t>
            </a:r>
            <a:endParaRPr lang="en-US" altLang="ko-KR" sz="6400" dirty="0" smtClean="0">
              <a:solidFill>
                <a:srgbClr val="FFFFFF"/>
              </a:solidFill>
              <a:latin typeface="Malgun Gothic" panose="020B0503020000020004" pitchFamily="50" charset="-127"/>
              <a:ea typeface="Malgun Gothic" panose="020B0503020000020004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52079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0" y="-507437"/>
            <a:ext cx="12192000" cy="7532655"/>
          </a:xfrm>
        </p:spPr>
        <p:txBody>
          <a:bodyPr numCol="1" anchor="ctr">
            <a:normAutofit/>
          </a:bodyPr>
          <a:lstStyle/>
          <a:p>
            <a:pPr algn="ctr">
              <a:buNone/>
            </a:pPr>
            <a:r>
              <a:rPr lang="zh-TW" altLang="en-US" sz="6400" dirty="0" smtClean="0">
                <a:solidFill>
                  <a:schemeClr val="bg1"/>
                </a:solidFill>
              </a:rPr>
              <a:t>二兒子在妓女的身上浪費了所有的錢</a:t>
            </a:r>
            <a:r>
              <a:rPr lang="zh-TW" altLang="en-US" sz="5735" dirty="0" smtClean="0">
                <a:solidFill>
                  <a:schemeClr val="bg1"/>
                </a:solidFill>
              </a:rPr>
              <a:t>現在他必須找到一個維持生計的方法</a:t>
            </a:r>
            <a:r>
              <a:rPr lang="zh-TW" altLang="en-US" sz="6400" dirty="0" smtClean="0">
                <a:solidFill>
                  <a:schemeClr val="bg1"/>
                </a:solidFill>
              </a:rPr>
              <a:t>，</a:t>
            </a:r>
            <a:endParaRPr lang="en-US" altLang="zh-TW" sz="64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9302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0" y="-507437"/>
            <a:ext cx="12192000" cy="7532655"/>
          </a:xfrm>
        </p:spPr>
        <p:txBody>
          <a:bodyPr numCol="1" anchor="ctr">
            <a:normAutofit/>
          </a:bodyPr>
          <a:lstStyle/>
          <a:p>
            <a:pPr algn="ctr">
              <a:buNone/>
            </a:pPr>
            <a:r>
              <a:rPr lang="zh-TW" altLang="en-US" sz="6400" dirty="0" smtClean="0">
                <a:solidFill>
                  <a:schemeClr val="bg1"/>
                </a:solidFill>
              </a:rPr>
              <a:t>可他從小在富裕的家庭里長大，</a:t>
            </a:r>
          </a:p>
          <a:p>
            <a:pPr algn="ctr">
              <a:buNone/>
            </a:pPr>
            <a:r>
              <a:rPr lang="zh-TW" altLang="en-US" sz="6400" dirty="0" smtClean="0">
                <a:solidFill>
                  <a:schemeClr val="bg1"/>
                </a:solidFill>
              </a:rPr>
              <a:t>什麼活都沒幹過。</a:t>
            </a:r>
          </a:p>
          <a:p>
            <a:pPr algn="ctr">
              <a:buNone/>
            </a:pPr>
            <a:endParaRPr lang="en-US" altLang="ko-KR" sz="64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0147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0" y="-507437"/>
            <a:ext cx="12192000" cy="7532655"/>
          </a:xfrm>
        </p:spPr>
        <p:txBody>
          <a:bodyPr numCol="1" anchor="ctr">
            <a:normAutofit/>
          </a:bodyPr>
          <a:lstStyle/>
          <a:p>
            <a:pPr algn="ctr">
              <a:buNone/>
            </a:pPr>
            <a:r>
              <a:rPr lang="zh-TW" altLang="en-US" sz="6400" dirty="0" smtClean="0">
                <a:solidFill>
                  <a:schemeClr val="bg1"/>
                </a:solidFill>
              </a:rPr>
              <a:t>他找了很多份工作，</a:t>
            </a:r>
            <a:endParaRPr lang="en-US" altLang="zh-TW" sz="6400" dirty="0" smtClean="0">
              <a:solidFill>
                <a:schemeClr val="bg1"/>
              </a:solidFill>
            </a:endParaRPr>
          </a:p>
          <a:p>
            <a:pPr algn="ctr">
              <a:buNone/>
            </a:pPr>
            <a:r>
              <a:rPr lang="zh-TW" altLang="en-US" sz="6400" dirty="0" smtClean="0">
                <a:solidFill>
                  <a:schemeClr val="bg1"/>
                </a:solidFill>
              </a:rPr>
              <a:t>但都被拒之門外。</a:t>
            </a:r>
          </a:p>
        </p:txBody>
      </p:sp>
    </p:spTree>
    <p:extLst>
      <p:ext uri="{BB962C8B-B14F-4D97-AF65-F5344CB8AC3E}">
        <p14:creationId xmlns:p14="http://schemas.microsoft.com/office/powerpoint/2010/main" val="1567298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609600" y="-507437"/>
            <a:ext cx="10972800" cy="7532655"/>
          </a:xfrm>
        </p:spPr>
        <p:txBody>
          <a:bodyPr numCol="1" anchor="ctr">
            <a:normAutofit/>
          </a:bodyPr>
          <a:lstStyle/>
          <a:p>
            <a:pPr algn="ctr">
              <a:buNone/>
            </a:pPr>
            <a:r>
              <a:rPr lang="zh-TW" altLang="en-US" sz="6400" dirty="0" smtClean="0">
                <a:solidFill>
                  <a:schemeClr val="bg1"/>
                </a:solidFill>
              </a:rPr>
              <a:t>最後找到了一個放豬的工作，</a:t>
            </a:r>
          </a:p>
          <a:p>
            <a:pPr algn="ctr">
              <a:buNone/>
            </a:pPr>
            <a:r>
              <a:rPr lang="zh-TW" altLang="en-US" sz="6400" dirty="0" smtClean="0">
                <a:solidFill>
                  <a:schemeClr val="bg1"/>
                </a:solidFill>
              </a:rPr>
              <a:t>每天要給數百隻豬餵食。</a:t>
            </a:r>
          </a:p>
        </p:txBody>
      </p:sp>
    </p:spTree>
    <p:extLst>
      <p:ext uri="{BB962C8B-B14F-4D97-AF65-F5344CB8AC3E}">
        <p14:creationId xmlns:p14="http://schemas.microsoft.com/office/powerpoint/2010/main" val="1011942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609600" y="-507437"/>
            <a:ext cx="10972800" cy="7532655"/>
          </a:xfrm>
        </p:spPr>
        <p:txBody>
          <a:bodyPr numCol="1" anchor="ctr">
            <a:normAutofit/>
          </a:bodyPr>
          <a:lstStyle/>
          <a:p>
            <a:pPr algn="ctr">
              <a:buNone/>
            </a:pPr>
            <a:r>
              <a:rPr lang="zh-TW" altLang="en-US" sz="6400" dirty="0" smtClean="0">
                <a:solidFill>
                  <a:schemeClr val="bg1"/>
                </a:solidFill>
              </a:rPr>
              <a:t>一天下來又累又餓，當他看到自己連豬吃的豆莢都沒有人給的時候，內心無比的悔恨。</a:t>
            </a:r>
          </a:p>
          <a:p>
            <a:pPr algn="ctr">
              <a:buNone/>
            </a:pPr>
            <a:endParaRPr lang="en-US" altLang="ko-KR" sz="64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4701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0" y="-507437"/>
            <a:ext cx="12192000" cy="7532655"/>
          </a:xfrm>
        </p:spPr>
        <p:txBody>
          <a:bodyPr numCol="1" anchor="ctr">
            <a:normAutofit/>
          </a:bodyPr>
          <a:lstStyle/>
          <a:p>
            <a:pPr algn="ctr">
              <a:buNone/>
            </a:pPr>
            <a:r>
              <a:rPr lang="zh-TW" altLang="en-US" sz="6400" dirty="0" smtClean="0">
                <a:solidFill>
                  <a:srgbClr val="FFFFFF"/>
                </a:solidFill>
                <a:latin typeface="Malgun Gothic" panose="020B0503020000020004" pitchFamily="50" charset="-127"/>
                <a:ea typeface="Malgun Gothic" panose="020B0503020000020004" pitchFamily="50" charset="-127"/>
                <a:cs typeface="Arial Unicode MS" pitchFamily="50" charset="-127"/>
              </a:rPr>
              <a:t>我爸爸他還好嗎？不，不行，我不能再這樣下去了，我得回去！</a:t>
            </a:r>
          </a:p>
        </p:txBody>
      </p:sp>
    </p:spTree>
    <p:extLst>
      <p:ext uri="{BB962C8B-B14F-4D97-AF65-F5344CB8AC3E}">
        <p14:creationId xmlns:p14="http://schemas.microsoft.com/office/powerpoint/2010/main" val="2991641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609600" y="-507437"/>
            <a:ext cx="10972800" cy="7532655"/>
          </a:xfrm>
        </p:spPr>
        <p:txBody>
          <a:bodyPr numCol="1" anchor="ctr">
            <a:normAutofit/>
          </a:bodyPr>
          <a:lstStyle/>
          <a:p>
            <a:pPr algn="ctr">
              <a:buNone/>
            </a:pPr>
            <a:r>
              <a:rPr lang="zh-TW" altLang="en-US" sz="6400" dirty="0" smtClean="0">
                <a:solidFill>
                  <a:srgbClr val="FFFFFF"/>
                </a:solidFill>
                <a:latin typeface="Malgun Gothic" panose="020B0503020000020004" pitchFamily="50" charset="-127"/>
                <a:ea typeface="Malgun Gothic" panose="020B0503020000020004" pitchFamily="50" charset="-127"/>
                <a:cs typeface="Arial Unicode MS" pitchFamily="50" charset="-127"/>
              </a:rPr>
              <a:t>唉，我這樣回去的話，我爸爸會說我什麼，我哥哥會很生氣吧，他們會不會不認我？</a:t>
            </a:r>
            <a:endParaRPr lang="en-US" altLang="zh-TW" sz="6400" dirty="0" smtClean="0">
              <a:solidFill>
                <a:srgbClr val="FFFFFF"/>
              </a:solidFill>
              <a:latin typeface="Malgun Gothic" panose="020B0503020000020004" pitchFamily="50" charset="-127"/>
              <a:ea typeface="Malgun Gothic" panose="020B0503020000020004" pitchFamily="50" charset="-127"/>
              <a:cs typeface="Arial Unicode MS" pitchFamily="50" charset="-127"/>
            </a:endParaRPr>
          </a:p>
          <a:p>
            <a:pPr algn="ctr">
              <a:buNone/>
            </a:pPr>
            <a:endParaRPr lang="en-US" altLang="ko-KR" sz="64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3030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609600" y="-507437"/>
            <a:ext cx="10972800" cy="7532655"/>
          </a:xfrm>
        </p:spPr>
        <p:txBody>
          <a:bodyPr numCol="1" anchor="ctr">
            <a:noAutofit/>
          </a:bodyPr>
          <a:lstStyle/>
          <a:p>
            <a:pPr algn="ctr">
              <a:buNone/>
            </a:pPr>
            <a:r>
              <a:rPr lang="en-US" altLang="ko-KR" sz="6400" dirty="0" err="1" smtClean="0">
                <a:solidFill>
                  <a:schemeClr val="bg1"/>
                </a:solidFill>
              </a:rPr>
              <a:t>從前，有一個財主，他有兩個兒子，他們從小在富裕的環境下生活</a:t>
            </a:r>
            <a:r>
              <a:rPr lang="en-US" altLang="ko-KR" sz="6400" dirty="0" smtClean="0">
                <a:solidFill>
                  <a:schemeClr val="bg1"/>
                </a:solidFill>
              </a:rPr>
              <a:t>。</a:t>
            </a:r>
            <a:r>
              <a:rPr lang="en-US" altLang="ko-KR" sz="6400" dirty="0" err="1" smtClean="0">
                <a:solidFill>
                  <a:schemeClr val="bg1"/>
                </a:solidFill>
              </a:rPr>
              <a:t>有一天</a:t>
            </a:r>
            <a:r>
              <a:rPr lang="en-US" altLang="ko-KR" sz="6400" dirty="0" smtClean="0">
                <a:solidFill>
                  <a:schemeClr val="bg1"/>
                </a:solidFill>
              </a:rPr>
              <a:t>……</a:t>
            </a:r>
          </a:p>
          <a:p>
            <a:r>
              <a:rPr lang="en-US" altLang="ko-KR" sz="8000" dirty="0" smtClean="0"/>
              <a:t> </a:t>
            </a:r>
            <a:endParaRPr lang="en-US" altLang="ko-KR" sz="8000" dirty="0"/>
          </a:p>
        </p:txBody>
      </p:sp>
    </p:spTree>
    <p:extLst>
      <p:ext uri="{BB962C8B-B14F-4D97-AF65-F5344CB8AC3E}">
        <p14:creationId xmlns:p14="http://schemas.microsoft.com/office/powerpoint/2010/main" val="68431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0" y="-507437"/>
            <a:ext cx="12192000" cy="7532655"/>
          </a:xfrm>
        </p:spPr>
        <p:txBody>
          <a:bodyPr numCol="1" anchor="ctr">
            <a:normAutofit/>
          </a:bodyPr>
          <a:lstStyle/>
          <a:p>
            <a:pPr algn="ctr">
              <a:buNone/>
            </a:pPr>
            <a:r>
              <a:rPr lang="zh-TW" altLang="en-US" sz="5865" dirty="0" smtClean="0">
                <a:solidFill>
                  <a:srgbClr val="FFFFFF"/>
                </a:solidFill>
                <a:latin typeface="Malgun Gothic" panose="020B0503020000020004" pitchFamily="50" charset="-127"/>
                <a:ea typeface="Malgun Gothic" panose="020B0503020000020004" pitchFamily="50" charset="-127"/>
                <a:cs typeface="Arial Unicode MS" pitchFamily="50" charset="-127"/>
              </a:rPr>
              <a:t>可再怎麼說，那也是我的家啊，但是我已經沒有資格做他的兒子了，</a:t>
            </a:r>
          </a:p>
          <a:p>
            <a:pPr algn="ctr">
              <a:buNone/>
            </a:pPr>
            <a:endParaRPr lang="en-US" altLang="ko-KR" sz="6400" dirty="0" smtClean="0">
              <a:solidFill>
                <a:srgbClr val="FFFFFF"/>
              </a:solidFill>
              <a:latin typeface="Malgun Gothic" panose="020B0503020000020004" pitchFamily="50" charset="-127"/>
              <a:ea typeface="Malgun Gothic" panose="020B0503020000020004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890693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609600" y="-507437"/>
            <a:ext cx="10972800" cy="7532655"/>
          </a:xfrm>
        </p:spPr>
        <p:txBody>
          <a:bodyPr numCol="1" anchor="ctr">
            <a:normAutofit/>
          </a:bodyPr>
          <a:lstStyle/>
          <a:p>
            <a:pPr algn="ctr">
              <a:buNone/>
            </a:pPr>
            <a:r>
              <a:rPr lang="zh-TW" altLang="en-US" sz="6400" dirty="0" smtClean="0">
                <a:solidFill>
                  <a:srgbClr val="FFFFFF"/>
                </a:solidFill>
                <a:latin typeface="Malgun Gothic" panose="020B0503020000020004" pitchFamily="50" charset="-127"/>
                <a:ea typeface="Malgun Gothic" panose="020B0503020000020004" pitchFamily="50" charset="-127"/>
                <a:cs typeface="Arial Unicode MS" pitchFamily="50" charset="-127"/>
              </a:rPr>
              <a:t>不過就算在家裏做一個僱工，也總比在這裏強啊。</a:t>
            </a:r>
            <a:endParaRPr lang="en-US" altLang="ko-KR" sz="6400" dirty="0" smtClean="0">
              <a:solidFill>
                <a:srgbClr val="FFFFFF"/>
              </a:solidFill>
              <a:latin typeface="Malgun Gothic" panose="020B0503020000020004" pitchFamily="50" charset="-127"/>
              <a:ea typeface="Malgun Gothic" panose="020B0503020000020004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68427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609600" y="-507437"/>
            <a:ext cx="10972800" cy="7532655"/>
          </a:xfrm>
        </p:spPr>
        <p:txBody>
          <a:bodyPr numCol="1" anchor="ctr">
            <a:normAutofit/>
          </a:bodyPr>
          <a:lstStyle/>
          <a:p>
            <a:pPr algn="ctr">
              <a:buNone/>
            </a:pPr>
            <a:r>
              <a:rPr lang="zh-TW" altLang="en-US" sz="6400" dirty="0" smtClean="0">
                <a:solidFill>
                  <a:srgbClr val="FFFFFF"/>
                </a:solidFill>
                <a:latin typeface="Malgun Gothic" panose="020B0503020000020004" pitchFamily="50" charset="-127"/>
                <a:ea typeface="Malgun Gothic" panose="020B0503020000020004" pitchFamily="50" charset="-127"/>
                <a:cs typeface="Arial Unicode MS" pitchFamily="50" charset="-127"/>
              </a:rPr>
              <a:t>對，我只能試着回去求他給我一份活幹了。</a:t>
            </a:r>
            <a:endParaRPr lang="en-US" altLang="ko-KR" sz="6400" dirty="0" smtClean="0">
              <a:solidFill>
                <a:srgbClr val="FFFFFF"/>
              </a:solidFill>
              <a:latin typeface="Malgun Gothic" panose="020B0503020000020004" pitchFamily="50" charset="-127"/>
              <a:ea typeface="Malgun Gothic" panose="020B0503020000020004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39575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0" y="-507437"/>
            <a:ext cx="12192000" cy="7532655"/>
          </a:xfrm>
        </p:spPr>
        <p:txBody>
          <a:bodyPr numCol="1" anchor="ctr">
            <a:normAutofit/>
          </a:bodyPr>
          <a:lstStyle/>
          <a:p>
            <a:pPr algn="ctr">
              <a:buNone/>
            </a:pPr>
            <a:r>
              <a:rPr lang="zh-TW" altLang="en-US" sz="6400" dirty="0" smtClean="0">
                <a:solidFill>
                  <a:srgbClr val="FFFFFF"/>
                </a:solidFill>
                <a:latin typeface="Malgun Gothic" panose="020B0503020000020004" pitchFamily="50" charset="-127"/>
                <a:ea typeface="Malgun Gothic" panose="020B0503020000020004" pitchFamily="50" charset="-127"/>
                <a:cs typeface="Arial Unicode MS" pitchFamily="50" charset="-127"/>
              </a:rPr>
              <a:t>就這樣，二兒子在經過了一番內心的掙扎之後踏上了回家的路，</a:t>
            </a:r>
            <a:endParaRPr lang="en-US" altLang="ko-KR" sz="6400" dirty="0" smtClean="0">
              <a:solidFill>
                <a:srgbClr val="FFFFFF"/>
              </a:solidFill>
              <a:latin typeface="Malgun Gothic" panose="020B0503020000020004" pitchFamily="50" charset="-127"/>
              <a:ea typeface="Malgun Gothic" panose="020B0503020000020004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954827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0" y="-507437"/>
            <a:ext cx="12192000" cy="7532655"/>
          </a:xfrm>
        </p:spPr>
        <p:txBody>
          <a:bodyPr numCol="1" anchor="ctr">
            <a:normAutofit/>
          </a:bodyPr>
          <a:lstStyle/>
          <a:p>
            <a:pPr algn="ctr">
              <a:buNone/>
            </a:pPr>
            <a:r>
              <a:rPr lang="zh-TW" altLang="en-US" sz="6400" dirty="0" smtClean="0">
                <a:solidFill>
                  <a:srgbClr val="FFFFFF"/>
                </a:solidFill>
                <a:latin typeface="Malgun Gothic" panose="020B0503020000020004" pitchFamily="50" charset="-127"/>
                <a:ea typeface="Malgun Gothic" panose="020B0503020000020004" pitchFamily="50" charset="-127"/>
                <a:cs typeface="Arial Unicode MS" pitchFamily="50" charset="-127"/>
              </a:rPr>
              <a:t>雖然，路途艱辛遙。遠，但最終，二兒子還是回到了自己的故鄉。</a:t>
            </a:r>
          </a:p>
        </p:txBody>
      </p:sp>
    </p:spTree>
    <p:extLst>
      <p:ext uri="{BB962C8B-B14F-4D97-AF65-F5344CB8AC3E}">
        <p14:creationId xmlns:p14="http://schemas.microsoft.com/office/powerpoint/2010/main" val="2893794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0" y="-507437"/>
            <a:ext cx="12192000" cy="7532655"/>
          </a:xfrm>
        </p:spPr>
        <p:txBody>
          <a:bodyPr numCol="1" anchor="ctr">
            <a:normAutofit/>
          </a:bodyPr>
          <a:lstStyle/>
          <a:p>
            <a:pPr algn="ctr">
              <a:buNone/>
            </a:pPr>
            <a:r>
              <a:rPr lang="zh-TW" altLang="en-US" sz="6400" dirty="0" smtClean="0">
                <a:solidFill>
                  <a:srgbClr val="FFFFFF"/>
                </a:solidFill>
                <a:latin typeface="Malgun Gothic" panose="020B0503020000020004" pitchFamily="50" charset="-127"/>
                <a:ea typeface="Malgun Gothic" panose="020B0503020000020004" pitchFamily="50" charset="-127"/>
                <a:cs typeface="Arial Unicode MS" pitchFamily="50" charset="-127"/>
              </a:rPr>
              <a:t>唉，今天我的二兒子會回來嗎</a:t>
            </a:r>
            <a:endParaRPr lang="en-US" altLang="ko-KR" sz="6400" dirty="0" smtClean="0">
              <a:solidFill>
                <a:srgbClr val="FFFFFF"/>
              </a:solidFill>
              <a:latin typeface="Malgun Gothic" panose="020B0503020000020004" pitchFamily="50" charset="-127"/>
              <a:ea typeface="Malgun Gothic" panose="020B0503020000020004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12320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609600" y="-507437"/>
            <a:ext cx="10972800" cy="7532655"/>
          </a:xfrm>
        </p:spPr>
        <p:txBody>
          <a:bodyPr numCol="1" anchor="ctr">
            <a:normAutofit/>
          </a:bodyPr>
          <a:lstStyle/>
          <a:p>
            <a:pPr algn="ctr">
              <a:buNone/>
            </a:pPr>
            <a:r>
              <a:rPr lang="zh-TW" altLang="en-US" sz="6400" dirty="0" smtClean="0">
                <a:solidFill>
                  <a:schemeClr val="bg1"/>
                </a:solidFill>
              </a:rPr>
              <a:t>那</a:t>
            </a:r>
            <a:r>
              <a:rPr lang="en-US" altLang="zh-TW" sz="6400" dirty="0" smtClean="0">
                <a:solidFill>
                  <a:schemeClr val="bg1"/>
                </a:solidFill>
              </a:rPr>
              <a:t>...</a:t>
            </a:r>
            <a:r>
              <a:rPr lang="zh-TW" altLang="en-US" sz="6400" dirty="0" smtClean="0">
                <a:solidFill>
                  <a:schemeClr val="bg1"/>
                </a:solidFill>
              </a:rPr>
              <a:t>那是我爸爸嗎？</a:t>
            </a:r>
            <a:endParaRPr lang="en-US" altLang="ko-KR" sz="6400" dirty="0" smtClean="0">
              <a:solidFill>
                <a:srgbClr val="FFFFFF"/>
              </a:solidFill>
              <a:latin typeface="Malgun Gothic" panose="020B0503020000020004" pitchFamily="50" charset="-127"/>
              <a:ea typeface="Malgun Gothic" panose="020B0503020000020004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735054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609600" y="-507437"/>
            <a:ext cx="10972800" cy="7532655"/>
          </a:xfrm>
        </p:spPr>
        <p:txBody>
          <a:bodyPr numCol="1" anchor="ctr">
            <a:normAutofit/>
          </a:bodyPr>
          <a:lstStyle/>
          <a:p>
            <a:pPr algn="ctr">
              <a:buNone/>
            </a:pPr>
            <a:r>
              <a:rPr lang="zh-TW" altLang="en-US" sz="6400" dirty="0" smtClean="0">
                <a:solidFill>
                  <a:srgbClr val="FFFFFF"/>
                </a:solidFill>
                <a:latin typeface="Malgun Gothic" panose="020B0503020000020004" pitchFamily="50" charset="-127"/>
                <a:ea typeface="Malgun Gothic" panose="020B0503020000020004" pitchFamily="50" charset="-127"/>
                <a:cs typeface="Arial Unicode MS" pitchFamily="50" charset="-127"/>
              </a:rPr>
              <a:t>兒子！那是我的兒子！</a:t>
            </a:r>
            <a:endParaRPr lang="en-US" altLang="ko-KR" sz="6400" dirty="0" smtClean="0">
              <a:solidFill>
                <a:srgbClr val="FFFFFF"/>
              </a:solidFill>
              <a:latin typeface="Malgun Gothic" panose="020B0503020000020004" pitchFamily="50" charset="-127"/>
              <a:ea typeface="Malgun Gothic" panose="020B0503020000020004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92275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0" y="-507437"/>
            <a:ext cx="12192000" cy="7532655"/>
          </a:xfrm>
        </p:spPr>
        <p:txBody>
          <a:bodyPr numCol="1" anchor="ctr">
            <a:normAutofit/>
          </a:bodyPr>
          <a:lstStyle/>
          <a:p>
            <a:pPr algn="ctr">
              <a:buNone/>
            </a:pPr>
            <a:r>
              <a:rPr lang="zh-TW" altLang="en-US" sz="6400" dirty="0" smtClean="0">
                <a:solidFill>
                  <a:srgbClr val="FFFFFF"/>
                </a:solidFill>
                <a:latin typeface="Malgun Gothic" panose="020B0503020000020004" pitchFamily="50" charset="-127"/>
                <a:ea typeface="Malgun Gothic" panose="020B0503020000020004" pitchFamily="50" charset="-127"/>
                <a:cs typeface="Arial Unicode MS" pitchFamily="50" charset="-127"/>
              </a:rPr>
              <a:t>爸，我得罪了天，又得罪了你。我不配做你的兒子。</a:t>
            </a:r>
            <a:endParaRPr lang="en-US" altLang="ko-KR" sz="6400" dirty="0" smtClean="0">
              <a:solidFill>
                <a:srgbClr val="FFFFFF"/>
              </a:solidFill>
              <a:latin typeface="Malgun Gothic" panose="020B0503020000020004" pitchFamily="50" charset="-127"/>
              <a:ea typeface="Malgun Gothic" panose="020B0503020000020004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825065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0" y="-507437"/>
            <a:ext cx="12192000" cy="7532655"/>
          </a:xfrm>
        </p:spPr>
        <p:txBody>
          <a:bodyPr numCol="1" anchor="ctr">
            <a:normAutofit/>
          </a:bodyPr>
          <a:lstStyle/>
          <a:p>
            <a:pPr algn="ctr">
              <a:buNone/>
            </a:pPr>
            <a:r>
              <a:rPr lang="zh-TW" altLang="en-US" sz="6400" dirty="0" smtClean="0">
                <a:solidFill>
                  <a:srgbClr val="FFFFFF"/>
                </a:solidFill>
                <a:latin typeface="Malgun Gothic" panose="020B0503020000020004" pitchFamily="50" charset="-127"/>
                <a:ea typeface="Malgun Gothic" panose="020B0503020000020004" pitchFamily="50" charset="-127"/>
                <a:cs typeface="Arial Unicode MS" pitchFamily="50" charset="-127"/>
              </a:rPr>
              <a:t>快，快把我準備好的東西拿過來</a:t>
            </a:r>
            <a:endParaRPr lang="en-US" altLang="ko-KR" sz="6400" dirty="0" smtClean="0">
              <a:solidFill>
                <a:srgbClr val="FFFFFF"/>
              </a:solidFill>
              <a:latin typeface="Malgun Gothic" panose="020B0503020000020004" pitchFamily="50" charset="-127"/>
              <a:ea typeface="Malgun Gothic" panose="020B0503020000020004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37027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609600" y="-507437"/>
            <a:ext cx="10972800" cy="7532655"/>
          </a:xfrm>
        </p:spPr>
        <p:txBody>
          <a:bodyPr numCol="1" anchor="ctr">
            <a:normAutofit/>
          </a:bodyPr>
          <a:lstStyle/>
          <a:p>
            <a:pPr algn="ctr">
              <a:buNone/>
            </a:pPr>
            <a:r>
              <a:rPr lang="zh-TW" altLang="en-US" sz="6400" dirty="0" smtClean="0">
                <a:solidFill>
                  <a:schemeClr val="bg1"/>
                </a:solidFill>
                <a:latin typeface="Malgun Gothic" panose="020B0503020000020004" pitchFamily="50" charset="-127"/>
                <a:ea typeface="Malgun Gothic" panose="020B0503020000020004" pitchFamily="50" charset="-127"/>
                <a:cs typeface="Arial Unicode MS" pitchFamily="50" charset="-127"/>
              </a:rPr>
              <a:t>喂？我跟你說啊！我在上海的這個項目啊，如果有足夠的</a:t>
            </a:r>
            <a:endParaRPr lang="en-US" altLang="ko-KR" sz="6400" dirty="0" smtClean="0">
              <a:solidFill>
                <a:schemeClr val="bg1"/>
              </a:solidFill>
              <a:latin typeface="Malgun Gothic" panose="020B0503020000020004" pitchFamily="50" charset="-127"/>
              <a:ea typeface="Malgun Gothic" panose="020B0503020000020004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958714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0" y="-507437"/>
            <a:ext cx="12192000" cy="7532655"/>
          </a:xfrm>
        </p:spPr>
        <p:txBody>
          <a:bodyPr numCol="1" anchor="ctr">
            <a:normAutofit/>
          </a:bodyPr>
          <a:lstStyle/>
          <a:p>
            <a:pPr algn="ctr">
              <a:buNone/>
            </a:pPr>
            <a:r>
              <a:rPr lang="zh-TW" altLang="en-US" sz="6400" dirty="0" smtClean="0">
                <a:solidFill>
                  <a:srgbClr val="FFFFFF"/>
                </a:solidFill>
                <a:latin typeface="Malgun Gothic" panose="020B0503020000020004" pitchFamily="50" charset="-127"/>
                <a:ea typeface="Malgun Gothic" panose="020B0503020000020004" pitchFamily="50" charset="-127"/>
                <a:cs typeface="Arial Unicode MS" pitchFamily="50" charset="-127"/>
              </a:rPr>
              <a:t>父親非常地激動，自己的兒子終於回來了，他吩咐管家把上好的衣服鞋子給二兒子換上，</a:t>
            </a:r>
            <a:endParaRPr lang="en-US" altLang="ko-KR" sz="6400" dirty="0" smtClean="0">
              <a:solidFill>
                <a:srgbClr val="FFFFFF"/>
              </a:solidFill>
              <a:latin typeface="Malgun Gothic" panose="020B0503020000020004" pitchFamily="50" charset="-127"/>
              <a:ea typeface="Malgun Gothic" panose="020B0503020000020004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07354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609600" y="-507437"/>
            <a:ext cx="10972800" cy="7532655"/>
          </a:xfrm>
        </p:spPr>
        <p:txBody>
          <a:bodyPr numCol="1" anchor="ctr">
            <a:normAutofit/>
          </a:bodyPr>
          <a:lstStyle/>
          <a:p>
            <a:pPr algn="ctr">
              <a:buNone/>
            </a:pPr>
            <a:r>
              <a:rPr lang="zh-TW" altLang="en-US" sz="6400" dirty="0" smtClean="0">
                <a:solidFill>
                  <a:srgbClr val="FFFFFF"/>
                </a:solidFill>
                <a:latin typeface="Malgun Gothic" panose="020B0503020000020004" pitchFamily="50" charset="-127"/>
                <a:ea typeface="Malgun Gothic" panose="020B0503020000020004" pitchFamily="50" charset="-127"/>
                <a:cs typeface="Arial Unicode MS" pitchFamily="50" charset="-127"/>
              </a:rPr>
              <a:t>把戒指給他戴上，爲他舉辦了一場隆重的宴會，</a:t>
            </a:r>
            <a:endParaRPr lang="en-US" altLang="ko-KR" sz="6400" dirty="0" smtClean="0">
              <a:solidFill>
                <a:schemeClr val="bg1"/>
              </a:solidFill>
              <a:latin typeface="Malgun Gothic" panose="020B0503020000020004" pitchFamily="50" charset="-127"/>
              <a:ea typeface="Malgun Gothic" panose="020B0503020000020004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34170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609600" y="-507437"/>
            <a:ext cx="10972800" cy="7532655"/>
          </a:xfrm>
        </p:spPr>
        <p:txBody>
          <a:bodyPr numCol="1" anchor="ctr">
            <a:normAutofit/>
          </a:bodyPr>
          <a:lstStyle/>
          <a:p>
            <a:pPr algn="ctr">
              <a:buNone/>
            </a:pPr>
            <a:r>
              <a:rPr lang="zh-TW" altLang="en-US" sz="6400" dirty="0" smtClean="0">
                <a:solidFill>
                  <a:srgbClr val="FFFFFF"/>
                </a:solidFill>
                <a:latin typeface="Malgun Gothic" panose="020B0503020000020004" pitchFamily="50" charset="-127"/>
                <a:ea typeface="Malgun Gothic" panose="020B0503020000020004" pitchFamily="50" charset="-127"/>
                <a:cs typeface="Arial Unicode MS" pitchFamily="50" charset="-127"/>
              </a:rPr>
              <a:t>因爲在父親心裏，這個兒子是死而復活，失而又得的。</a:t>
            </a:r>
            <a:endParaRPr lang="en-US" altLang="ko-KR" sz="6400" dirty="0" smtClean="0">
              <a:solidFill>
                <a:schemeClr val="bg1"/>
              </a:solidFill>
              <a:latin typeface="Malgun Gothic" panose="020B0503020000020004" pitchFamily="50" charset="-127"/>
              <a:ea typeface="Malgun Gothic" panose="020B0503020000020004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16984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609600" y="-507437"/>
            <a:ext cx="10972800" cy="7532655"/>
          </a:xfrm>
        </p:spPr>
        <p:txBody>
          <a:bodyPr numCol="1" anchor="ctr">
            <a:normAutofit/>
          </a:bodyPr>
          <a:lstStyle/>
          <a:p>
            <a:pPr algn="ctr">
              <a:buNone/>
            </a:pPr>
            <a:r>
              <a:rPr lang="zh-TW" altLang="en-US" sz="6400" dirty="0" smtClean="0">
                <a:solidFill>
                  <a:srgbClr val="FFFFFF"/>
                </a:solidFill>
                <a:latin typeface="Malgun Gothic" panose="020B0503020000020004" pitchFamily="50" charset="-127"/>
                <a:ea typeface="Malgun Gothic" panose="020B0503020000020004" pitchFamily="50" charset="-127"/>
                <a:cs typeface="Arial Unicode MS" pitchFamily="50" charset="-127"/>
              </a:rPr>
              <a:t>其實，一開始父親是可以留住他的，但父親知道，</a:t>
            </a:r>
            <a:endParaRPr lang="en-US" altLang="ko-KR" sz="6400" dirty="0" smtClean="0">
              <a:solidFill>
                <a:schemeClr val="bg1"/>
              </a:solidFill>
              <a:latin typeface="Malgun Gothic" panose="020B0503020000020004" pitchFamily="50" charset="-127"/>
              <a:ea typeface="Malgun Gothic" panose="020B0503020000020004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23408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0" y="-507437"/>
            <a:ext cx="12192000" cy="7532655"/>
          </a:xfrm>
        </p:spPr>
        <p:txBody>
          <a:bodyPr numCol="1" anchor="ctr">
            <a:normAutofit/>
          </a:bodyPr>
          <a:lstStyle/>
          <a:p>
            <a:pPr algn="ctr">
              <a:buNone/>
            </a:pPr>
            <a:r>
              <a:rPr lang="zh-TW" altLang="en-US" sz="6400" dirty="0" smtClean="0">
                <a:solidFill>
                  <a:srgbClr val="FFFFFF"/>
                </a:solidFill>
                <a:latin typeface="Malgun Gothic" panose="020B0503020000020004" pitchFamily="50" charset="-127"/>
                <a:ea typeface="Malgun Gothic" panose="020B0503020000020004" pitchFamily="50" charset="-127"/>
                <a:cs typeface="Arial Unicode MS" pitchFamily="50" charset="-127"/>
              </a:rPr>
              <a:t>二兒子的心裏十分相信自己，</a:t>
            </a:r>
            <a:endParaRPr lang="en-US" altLang="zh-TW" sz="6400" dirty="0" smtClean="0">
              <a:solidFill>
                <a:srgbClr val="FFFFFF"/>
              </a:solidFill>
              <a:latin typeface="Malgun Gothic" panose="020B0503020000020004" pitchFamily="50" charset="-127"/>
              <a:ea typeface="Malgun Gothic" panose="020B0503020000020004" pitchFamily="50" charset="-127"/>
              <a:cs typeface="Arial Unicode MS" pitchFamily="50" charset="-127"/>
            </a:endParaRPr>
          </a:p>
          <a:p>
            <a:pPr algn="ctr">
              <a:buNone/>
            </a:pPr>
            <a:r>
              <a:rPr lang="zh-TW" altLang="en-US" sz="5865" dirty="0" smtClean="0">
                <a:solidFill>
                  <a:srgbClr val="FFFFFF"/>
                </a:solidFill>
                <a:latin typeface="Malgun Gothic" panose="020B0503020000020004" pitchFamily="50" charset="-127"/>
                <a:ea typeface="Malgun Gothic" panose="020B0503020000020004" pitchFamily="50" charset="-127"/>
                <a:cs typeface="Arial Unicode MS" pitchFamily="50" charset="-127"/>
              </a:rPr>
              <a:t>所以，只有當他去經歷過困難以後</a:t>
            </a:r>
            <a:endParaRPr lang="en-US" altLang="ko-KR" sz="5865" dirty="0" smtClean="0">
              <a:solidFill>
                <a:schemeClr val="bg1"/>
              </a:solidFill>
              <a:latin typeface="Malgun Gothic" panose="020B0503020000020004" pitchFamily="50" charset="-127"/>
              <a:ea typeface="Malgun Gothic" panose="020B0503020000020004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429833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0" y="-507437"/>
            <a:ext cx="12192000" cy="7532655"/>
          </a:xfrm>
        </p:spPr>
        <p:txBody>
          <a:bodyPr numCol="1" anchor="ctr">
            <a:normAutofit/>
          </a:bodyPr>
          <a:lstStyle/>
          <a:p>
            <a:pPr algn="ctr">
              <a:buNone/>
            </a:pPr>
            <a:r>
              <a:rPr lang="zh-TW" altLang="en-US" sz="6400" dirty="0" smtClean="0">
                <a:solidFill>
                  <a:srgbClr val="FFFFFF"/>
                </a:solidFill>
                <a:latin typeface="Malgun Gothic" panose="020B0503020000020004" pitchFamily="50" charset="-127"/>
                <a:ea typeface="Malgun Gothic" panose="020B0503020000020004" pitchFamily="50" charset="-127"/>
                <a:cs typeface="Arial Unicode MS" pitchFamily="50" charset="-127"/>
              </a:rPr>
              <a:t>才能明白。二兒子痛苦的經歷並不是不好的，通過這些痛苦，</a:t>
            </a:r>
            <a:endParaRPr lang="en-US" altLang="ko-KR" sz="6400" dirty="0" smtClean="0">
              <a:solidFill>
                <a:schemeClr val="bg1"/>
              </a:solidFill>
              <a:latin typeface="Malgun Gothic" panose="020B0503020000020004" pitchFamily="50" charset="-127"/>
              <a:ea typeface="Malgun Gothic" panose="020B0503020000020004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770999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609600" y="-507437"/>
            <a:ext cx="10972800" cy="7532655"/>
          </a:xfrm>
        </p:spPr>
        <p:txBody>
          <a:bodyPr numCol="1" anchor="ctr">
            <a:normAutofit/>
          </a:bodyPr>
          <a:lstStyle/>
          <a:p>
            <a:pPr algn="ctr">
              <a:buNone/>
            </a:pPr>
            <a:r>
              <a:rPr lang="zh-TW" altLang="en-US" sz="6400" dirty="0" smtClean="0">
                <a:solidFill>
                  <a:srgbClr val="FFFFFF"/>
                </a:solidFill>
                <a:latin typeface="Malgun Gothic" panose="020B0503020000020004" pitchFamily="50" charset="-127"/>
                <a:ea typeface="Malgun Gothic" panose="020B0503020000020004" pitchFamily="50" charset="-127"/>
                <a:cs typeface="Arial Unicode MS" pitchFamily="50" charset="-127"/>
              </a:rPr>
              <a:t>他明白了父親的心，</a:t>
            </a:r>
            <a:endParaRPr lang="en-US" altLang="zh-TW" sz="6400" smtClean="0">
              <a:solidFill>
                <a:srgbClr val="FFFFFF"/>
              </a:solidFill>
              <a:latin typeface="Malgun Gothic" panose="020B0503020000020004" pitchFamily="50" charset="-127"/>
              <a:ea typeface="Malgun Gothic" panose="020B0503020000020004" pitchFamily="50" charset="-127"/>
              <a:cs typeface="Arial Unicode MS" pitchFamily="50" charset="-127"/>
            </a:endParaRPr>
          </a:p>
          <a:p>
            <a:pPr algn="ctr">
              <a:buNone/>
            </a:pPr>
            <a:r>
              <a:rPr lang="zh-TW" altLang="en-US" sz="6400" smtClean="0">
                <a:solidFill>
                  <a:srgbClr val="FFFFFF"/>
                </a:solidFill>
                <a:latin typeface="Malgun Gothic" panose="020B0503020000020004" pitchFamily="50" charset="-127"/>
                <a:ea typeface="Malgun Gothic" panose="020B0503020000020004" pitchFamily="50" charset="-127"/>
                <a:cs typeface="Arial Unicode MS" pitchFamily="50" charset="-127"/>
              </a:rPr>
              <a:t>最終回到了父親的身邊。</a:t>
            </a:r>
            <a:endParaRPr lang="en-US" altLang="ko-KR" sz="6400" dirty="0" smtClean="0">
              <a:solidFill>
                <a:schemeClr val="bg1"/>
              </a:solidFill>
              <a:latin typeface="Malgun Gothic" panose="020B0503020000020004" pitchFamily="50" charset="-127"/>
              <a:ea typeface="Malgun Gothic" panose="020B0503020000020004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06889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609600" y="-507437"/>
            <a:ext cx="10972800" cy="7532655"/>
          </a:xfrm>
        </p:spPr>
        <p:txBody>
          <a:bodyPr numCol="1" anchor="ctr">
            <a:normAutofit/>
          </a:bodyPr>
          <a:lstStyle/>
          <a:p>
            <a:pPr algn="ctr">
              <a:buNone/>
            </a:pPr>
            <a:r>
              <a:rPr lang="zh-TW" altLang="en-US" sz="6400" dirty="0" smtClean="0">
                <a:solidFill>
                  <a:schemeClr val="bg1"/>
                </a:solidFill>
                <a:latin typeface="Malgun Gothic" panose="020B0503020000020004" pitchFamily="50" charset="-127"/>
                <a:ea typeface="Malgun Gothic" panose="020B0503020000020004" pitchFamily="50" charset="-127"/>
                <a:cs typeface="Arial Unicode MS" pitchFamily="50" charset="-127"/>
              </a:rPr>
              <a:t>資金來週轉的話，</a:t>
            </a:r>
            <a:endParaRPr lang="en-US" altLang="zh-TW" sz="6400" dirty="0" smtClean="0">
              <a:solidFill>
                <a:schemeClr val="bg1"/>
              </a:solidFill>
              <a:latin typeface="Malgun Gothic" panose="020B0503020000020004" pitchFamily="50" charset="-127"/>
              <a:ea typeface="Malgun Gothic" panose="020B0503020000020004" pitchFamily="50" charset="-127"/>
              <a:cs typeface="Arial Unicode MS" pitchFamily="50" charset="-127"/>
            </a:endParaRPr>
          </a:p>
          <a:p>
            <a:pPr algn="ctr">
              <a:buNone/>
            </a:pPr>
            <a:r>
              <a:rPr lang="zh-TW" altLang="en-US" sz="6400" dirty="0" smtClean="0">
                <a:solidFill>
                  <a:schemeClr val="bg1"/>
                </a:solidFill>
                <a:latin typeface="Malgun Gothic" panose="020B0503020000020004" pitchFamily="50" charset="-127"/>
                <a:ea typeface="Malgun Gothic" panose="020B0503020000020004" pitchFamily="50" charset="-127"/>
                <a:cs typeface="Arial Unicode MS" pitchFamily="50" charset="-127"/>
              </a:rPr>
              <a:t>肯定能賺很多錢！</a:t>
            </a:r>
            <a:endParaRPr lang="en-US" altLang="ko-KR" sz="6400" dirty="0" smtClean="0">
              <a:solidFill>
                <a:schemeClr val="bg1"/>
              </a:solidFill>
              <a:latin typeface="Malgun Gothic" panose="020B0503020000020004" pitchFamily="50" charset="-127"/>
              <a:ea typeface="Malgun Gothic" panose="020B0503020000020004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87892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609600" y="-507437"/>
            <a:ext cx="10972800" cy="7532655"/>
          </a:xfrm>
        </p:spPr>
        <p:txBody>
          <a:bodyPr numCol="1" anchor="ctr">
            <a:normAutofit/>
          </a:bodyPr>
          <a:lstStyle/>
          <a:p>
            <a:pPr algn="ctr">
              <a:buNone/>
            </a:pPr>
            <a:r>
              <a:rPr lang="zh-TW" altLang="en-US" sz="6400" dirty="0" smtClean="0">
                <a:solidFill>
                  <a:schemeClr val="bg1"/>
                </a:solidFill>
                <a:latin typeface="Malgun Gothic" panose="020B0503020000020004" pitchFamily="50" charset="-127"/>
                <a:ea typeface="Malgun Gothic" panose="020B0503020000020004" pitchFamily="50" charset="-127"/>
                <a:cs typeface="Arial Unicode MS" pitchFamily="50" charset="-127"/>
              </a:rPr>
              <a:t>誒，我爸不是有很多錢嘛？ 如果用它來投資，</a:t>
            </a:r>
          </a:p>
        </p:txBody>
      </p:sp>
    </p:spTree>
    <p:extLst>
      <p:ext uri="{BB962C8B-B14F-4D97-AF65-F5344CB8AC3E}">
        <p14:creationId xmlns:p14="http://schemas.microsoft.com/office/powerpoint/2010/main" val="2815500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609600" y="-507437"/>
            <a:ext cx="10972800" cy="7532655"/>
          </a:xfrm>
        </p:spPr>
        <p:txBody>
          <a:bodyPr numCol="1" anchor="ctr">
            <a:normAutofit/>
          </a:bodyPr>
          <a:lstStyle/>
          <a:p>
            <a:pPr algn="ctr">
              <a:buNone/>
            </a:pPr>
            <a:r>
              <a:rPr lang="zh-TW" altLang="en-US" sz="6400" dirty="0" smtClean="0">
                <a:solidFill>
                  <a:schemeClr val="bg1"/>
                </a:solidFill>
                <a:latin typeface="Malgun Gothic" panose="020B0503020000020004" pitchFamily="50" charset="-127"/>
                <a:ea typeface="Malgun Gothic" panose="020B0503020000020004" pitchFamily="50" charset="-127"/>
                <a:cs typeface="Arial Unicode MS" pitchFamily="50" charset="-127"/>
              </a:rPr>
              <a:t>我一定能比我爸還有錢！下場</a:t>
            </a:r>
          </a:p>
        </p:txBody>
      </p:sp>
    </p:spTree>
    <p:extLst>
      <p:ext uri="{BB962C8B-B14F-4D97-AF65-F5344CB8AC3E}">
        <p14:creationId xmlns:p14="http://schemas.microsoft.com/office/powerpoint/2010/main" val="3280104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609600" y="-507437"/>
            <a:ext cx="10972800" cy="7532655"/>
          </a:xfrm>
        </p:spPr>
        <p:txBody>
          <a:bodyPr numCol="1" anchor="ctr">
            <a:normAutofit/>
          </a:bodyPr>
          <a:lstStyle/>
          <a:p>
            <a:pPr algn="ctr">
              <a:buNone/>
            </a:pPr>
            <a:r>
              <a:rPr lang="en-US" altLang="ko-KR" sz="6400" dirty="0" smtClean="0">
                <a:solidFill>
                  <a:schemeClr val="bg1"/>
                </a:solidFill>
              </a:rPr>
              <a:t>-爸！</a:t>
            </a:r>
            <a:r>
              <a:rPr lang="en-US" altLang="ko-KR" sz="6400" dirty="0" err="1" smtClean="0">
                <a:solidFill>
                  <a:schemeClr val="bg1"/>
                </a:solidFill>
              </a:rPr>
              <a:t>我跟你說個事兒唄</a:t>
            </a:r>
            <a:r>
              <a:rPr lang="en-US" altLang="ko-KR" sz="6400" dirty="0" smtClean="0">
                <a:solidFill>
                  <a:schemeClr val="bg1"/>
                </a:solidFill>
              </a:rPr>
              <a:t>。</a:t>
            </a:r>
          </a:p>
          <a:p>
            <a:pPr algn="ctr">
              <a:buNone/>
            </a:pPr>
            <a:r>
              <a:rPr lang="en-US" altLang="ko-KR" sz="6400" dirty="0" smtClean="0">
                <a:solidFill>
                  <a:srgbClr val="FFFFFF"/>
                </a:solidFill>
                <a:latin typeface="Malgun Gothic" panose="020B0503020000020004" pitchFamily="50" charset="-127"/>
                <a:ea typeface="Malgun Gothic" panose="020B0503020000020004" pitchFamily="50" charset="-127"/>
                <a:cs typeface="Arial Unicode MS" pitchFamily="50" charset="-127"/>
              </a:rPr>
              <a:t>-</a:t>
            </a:r>
            <a:r>
              <a:rPr lang="en-US" altLang="ko-KR" sz="6400" dirty="0" err="1" smtClean="0">
                <a:solidFill>
                  <a:srgbClr val="FFFFFF"/>
                </a:solidFill>
              </a:rPr>
              <a:t>嗯，你說吧</a:t>
            </a:r>
            <a:r>
              <a:rPr lang="en-US" altLang="ko-KR" sz="6400" dirty="0" smtClean="0">
                <a:solidFill>
                  <a:srgbClr val="FFFFFF"/>
                </a:solidFill>
              </a:rPr>
              <a:t>。</a:t>
            </a:r>
            <a:endParaRPr lang="en-US" altLang="ko-KR" sz="6400" dirty="0" smtClean="0">
              <a:solidFill>
                <a:srgbClr val="FFFFFF"/>
              </a:solidFill>
              <a:latin typeface="Malgun Gothic" panose="020B0503020000020004" pitchFamily="50" charset="-127"/>
              <a:ea typeface="Malgun Gothic" panose="020B0503020000020004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89251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0" y="-507437"/>
            <a:ext cx="12192000" cy="7532655"/>
          </a:xfrm>
        </p:spPr>
        <p:txBody>
          <a:bodyPr numCol="1" anchor="ctr">
            <a:normAutofit/>
          </a:bodyPr>
          <a:lstStyle/>
          <a:p>
            <a:pPr algn="ctr">
              <a:buNone/>
            </a:pPr>
            <a:r>
              <a:rPr lang="en-US" altLang="zh-TW" sz="5865" dirty="0" smtClean="0">
                <a:solidFill>
                  <a:schemeClr val="bg1"/>
                </a:solidFill>
              </a:rPr>
              <a:t>-</a:t>
            </a:r>
            <a:r>
              <a:rPr lang="zh-TW" altLang="en-US" sz="5865" dirty="0" smtClean="0">
                <a:solidFill>
                  <a:schemeClr val="bg1"/>
                </a:solidFill>
              </a:rPr>
              <a:t>爸，你把我的那份家產先給我唄。</a:t>
            </a:r>
            <a:endParaRPr lang="en-US" altLang="zh-TW" sz="5865" dirty="0" smtClean="0">
              <a:solidFill>
                <a:schemeClr val="bg1"/>
              </a:solidFill>
            </a:endParaRPr>
          </a:p>
          <a:p>
            <a:pPr algn="ctr">
              <a:buNone/>
            </a:pPr>
            <a:r>
              <a:rPr lang="en-US" altLang="ko-KR" sz="5865" dirty="0" smtClean="0">
                <a:solidFill>
                  <a:schemeClr val="bg1"/>
                </a:solidFill>
                <a:latin typeface="Malgun Gothic" panose="020B0503020000020004" pitchFamily="50" charset="-127"/>
                <a:ea typeface="Malgun Gothic" panose="020B0503020000020004" pitchFamily="50" charset="-127"/>
                <a:cs typeface="Arial Unicode MS" pitchFamily="50" charset="-127"/>
              </a:rPr>
              <a:t>-</a:t>
            </a:r>
            <a:r>
              <a:rPr lang="zh-TW" altLang="en-US" sz="5865" dirty="0" smtClean="0">
                <a:solidFill>
                  <a:schemeClr val="bg1"/>
                </a:solidFill>
                <a:latin typeface="Malgun Gothic" panose="020B0503020000020004" pitchFamily="50" charset="-127"/>
                <a:ea typeface="Malgun Gothic" panose="020B0503020000020004" pitchFamily="50" charset="-127"/>
                <a:cs typeface="Arial Unicode MS" pitchFamily="50" charset="-127"/>
              </a:rPr>
              <a:t>啊？你哥都還沒動呢！</a:t>
            </a:r>
            <a:endParaRPr lang="en-US" altLang="ko-KR" sz="5865" dirty="0" smtClean="0">
              <a:solidFill>
                <a:srgbClr val="FFFFFF"/>
              </a:solidFill>
              <a:latin typeface="Malgun Gothic" panose="020B0503020000020004" pitchFamily="50" charset="-127"/>
              <a:ea typeface="Malgun Gothic" panose="020B0503020000020004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51894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1004</Words>
  <Application>Microsoft Office PowerPoint</Application>
  <PresentationFormat>와이드스크린</PresentationFormat>
  <Paragraphs>62</Paragraphs>
  <Slides>46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46</vt:i4>
      </vt:variant>
    </vt:vector>
  </HeadingPairs>
  <TitlesOfParts>
    <vt:vector size="52" baseType="lpstr">
      <vt:lpstr>Arial Unicode MS</vt:lpstr>
      <vt:lpstr>Malgun Gothic</vt:lpstr>
      <vt:lpstr>Malgun Gothic</vt:lpstr>
      <vt:lpstr>新細明體</vt:lpstr>
      <vt:lpstr>Arial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LEE</dc:creator>
  <cp:lastModifiedBy>LEE</cp:lastModifiedBy>
  <cp:revision>1</cp:revision>
  <dcterms:created xsi:type="dcterms:W3CDTF">2018-05-20T12:32:40Z</dcterms:created>
  <dcterms:modified xsi:type="dcterms:W3CDTF">2018-05-20T12:32:52Z</dcterms:modified>
</cp:coreProperties>
</file>